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Lst>
  <p:notesMasterIdLst>
    <p:notesMasterId r:id="rId38"/>
  </p:notesMasterIdLst>
  <p:handoutMasterIdLst>
    <p:handoutMasterId r:id="rId39"/>
  </p:handoutMasterIdLst>
  <p:sldIdLst>
    <p:sldId id="258" r:id="rId2"/>
    <p:sldId id="260" r:id="rId3"/>
    <p:sldId id="261" r:id="rId4"/>
    <p:sldId id="263" r:id="rId5"/>
    <p:sldId id="264" r:id="rId6"/>
    <p:sldId id="266" r:id="rId7"/>
    <p:sldId id="269" r:id="rId8"/>
    <p:sldId id="271" r:id="rId9"/>
    <p:sldId id="276" r:id="rId10"/>
    <p:sldId id="275" r:id="rId11"/>
    <p:sldId id="277" r:id="rId12"/>
    <p:sldId id="278" r:id="rId13"/>
    <p:sldId id="274" r:id="rId14"/>
    <p:sldId id="293" r:id="rId15"/>
    <p:sldId id="294" r:id="rId16"/>
    <p:sldId id="280" r:id="rId17"/>
    <p:sldId id="281" r:id="rId18"/>
    <p:sldId id="296" r:id="rId19"/>
    <p:sldId id="272" r:id="rId20"/>
    <p:sldId id="273" r:id="rId21"/>
    <p:sldId id="282" r:id="rId22"/>
    <p:sldId id="283" r:id="rId23"/>
    <p:sldId id="288" r:id="rId24"/>
    <p:sldId id="290" r:id="rId25"/>
    <p:sldId id="298" r:id="rId26"/>
    <p:sldId id="297" r:id="rId27"/>
    <p:sldId id="304" r:id="rId28"/>
    <p:sldId id="284" r:id="rId29"/>
    <p:sldId id="285" r:id="rId30"/>
    <p:sldId id="299" r:id="rId31"/>
    <p:sldId id="301" r:id="rId32"/>
    <p:sldId id="302" r:id="rId33"/>
    <p:sldId id="303" r:id="rId34"/>
    <p:sldId id="286" r:id="rId35"/>
    <p:sldId id="305" r:id="rId36"/>
    <p:sldId id="295" r:id="rId37"/>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071" userDrawn="1">
          <p15:clr>
            <a:srgbClr val="A4A3A4"/>
          </p15:clr>
        </p15:guide>
        <p15:guide id="4" pos="3840" userDrawn="1">
          <p15:clr>
            <a:srgbClr val="A4A3A4"/>
          </p15:clr>
        </p15:guide>
        <p15:guide id="5" orient="horz" pos="297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88767" autoAdjust="0"/>
  </p:normalViewPr>
  <p:slideViewPr>
    <p:cSldViewPr snapToGrid="0" showGuides="1">
      <p:cViewPr varScale="1">
        <p:scale>
          <a:sx n="93" d="100"/>
          <a:sy n="93" d="100"/>
        </p:scale>
        <p:origin x="1200" y="84"/>
      </p:cViewPr>
      <p:guideLst>
        <p:guide orient="horz" pos="1071"/>
        <p:guide pos="3840"/>
        <p:guide orient="horz" pos="2976"/>
      </p:guideLst>
    </p:cSldViewPr>
  </p:slideViewPr>
  <p:outlineViewPr>
    <p:cViewPr>
      <p:scale>
        <a:sx n="33" d="100"/>
        <a:sy n="33" d="100"/>
      </p:scale>
      <p:origin x="0" y="-6396"/>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2014</c:v>
                </c:pt>
              </c:strCache>
            </c:strRef>
          </c:tx>
          <c:spPr>
            <a:solidFill>
              <a:schemeClr val="accent1"/>
            </a:solidFill>
            <a:ln>
              <a:noFill/>
            </a:ln>
            <a:effectLst/>
          </c:spPr>
          <c:invertIfNegative val="0"/>
          <c:cat>
            <c:strRef>
              <c:f>Sheet1!$A$2:$A$4</c:f>
              <c:strCache>
                <c:ptCount val="3"/>
                <c:pt idx="0">
                  <c:v>PRODUCT 01</c:v>
                </c:pt>
                <c:pt idx="1">
                  <c:v>PRODUCT 02</c:v>
                </c:pt>
                <c:pt idx="2">
                  <c:v>PRODUCT 03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DCF7-4BD9-9B7A-B0B615901CE4}"/>
            </c:ext>
          </c:extLst>
        </c:ser>
        <c:ser>
          <c:idx val="1"/>
          <c:order val="1"/>
          <c:tx>
            <c:strRef>
              <c:f>Sheet1!$C$1</c:f>
              <c:strCache>
                <c:ptCount val="1"/>
                <c:pt idx="0">
                  <c:v>2015</c:v>
                </c:pt>
              </c:strCache>
            </c:strRef>
          </c:tx>
          <c:spPr>
            <a:solidFill>
              <a:schemeClr val="accent2"/>
            </a:solidFill>
            <a:ln>
              <a:noFill/>
            </a:ln>
            <a:effectLst/>
          </c:spPr>
          <c:invertIfNegative val="0"/>
          <c:cat>
            <c:strRef>
              <c:f>Sheet1!$A$2:$A$4</c:f>
              <c:strCache>
                <c:ptCount val="3"/>
                <c:pt idx="0">
                  <c:v>PRODUCT 01</c:v>
                </c:pt>
                <c:pt idx="1">
                  <c:v>PRODUCT 02</c:v>
                </c:pt>
                <c:pt idx="2">
                  <c:v>PRODUCT 03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DCF7-4BD9-9B7A-B0B615901CE4}"/>
            </c:ext>
          </c:extLst>
        </c:ser>
        <c:ser>
          <c:idx val="2"/>
          <c:order val="2"/>
          <c:tx>
            <c:strRef>
              <c:f>Sheet1!$D$1</c:f>
              <c:strCache>
                <c:ptCount val="1"/>
                <c:pt idx="0">
                  <c:v>2016</c:v>
                </c:pt>
              </c:strCache>
            </c:strRef>
          </c:tx>
          <c:spPr>
            <a:solidFill>
              <a:schemeClr val="accent3"/>
            </a:solidFill>
            <a:ln>
              <a:noFill/>
            </a:ln>
            <a:effectLst/>
          </c:spPr>
          <c:invertIfNegative val="0"/>
          <c:cat>
            <c:strRef>
              <c:f>Sheet1!$A$2:$A$4</c:f>
              <c:strCache>
                <c:ptCount val="3"/>
                <c:pt idx="0">
                  <c:v>PRODUCT 01</c:v>
                </c:pt>
                <c:pt idx="1">
                  <c:v>PRODUCT 02</c:v>
                </c:pt>
                <c:pt idx="2">
                  <c:v>PRODUCT 03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DCF7-4BD9-9B7A-B0B615901CE4}"/>
            </c:ext>
          </c:extLst>
        </c:ser>
        <c:dLbls>
          <c:showLegendKey val="0"/>
          <c:showVal val="0"/>
          <c:showCatName val="0"/>
          <c:showSerName val="0"/>
          <c:showPercent val="0"/>
          <c:showBubbleSize val="0"/>
        </c:dLbls>
        <c:gapWidth val="219"/>
        <c:overlap val="-27"/>
        <c:axId val="138047248"/>
        <c:axId val="565116320"/>
      </c:barChart>
      <c:catAx>
        <c:axId val="1380472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65116320"/>
        <c:crosses val="autoZero"/>
        <c:auto val="1"/>
        <c:lblAlgn val="ctr"/>
        <c:lblOffset val="100"/>
        <c:noMultiLvlLbl val="0"/>
      </c:catAx>
      <c:valAx>
        <c:axId val="565116320"/>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138047248"/>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100">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Color 01</c:v>
                </c:pt>
              </c:strCache>
            </c:strRef>
          </c:tx>
          <c:spPr>
            <a:solidFill>
              <a:schemeClr val="accent1"/>
            </a:solidFill>
            <a:ln>
              <a:noFill/>
            </a:ln>
            <a:effectLst/>
          </c:spPr>
          <c:invertIfNegative val="0"/>
          <c:cat>
            <c:strRef>
              <c:f>Sheet1!$A$2:$A$5</c:f>
              <c:strCache>
                <c:ptCount val="4"/>
                <c:pt idx="0">
                  <c:v>PRODUCT 04</c:v>
                </c:pt>
                <c:pt idx="1">
                  <c:v>PRODUCT 03</c:v>
                </c:pt>
                <c:pt idx="2">
                  <c:v>PRODUCT 02</c:v>
                </c:pt>
                <c:pt idx="3">
                  <c:v>PRODUCT 01</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287-4190-8590-0C7EF3AF99BF}"/>
            </c:ext>
          </c:extLst>
        </c:ser>
        <c:ser>
          <c:idx val="1"/>
          <c:order val="1"/>
          <c:tx>
            <c:strRef>
              <c:f>Sheet1!$C$1</c:f>
              <c:strCache>
                <c:ptCount val="1"/>
                <c:pt idx="0">
                  <c:v>Color 02</c:v>
                </c:pt>
              </c:strCache>
            </c:strRef>
          </c:tx>
          <c:spPr>
            <a:solidFill>
              <a:schemeClr val="accent2"/>
            </a:solidFill>
            <a:ln>
              <a:noFill/>
            </a:ln>
            <a:effectLst/>
          </c:spPr>
          <c:invertIfNegative val="0"/>
          <c:cat>
            <c:strRef>
              <c:f>Sheet1!$A$2:$A$5</c:f>
              <c:strCache>
                <c:ptCount val="4"/>
                <c:pt idx="0">
                  <c:v>PRODUCT 04</c:v>
                </c:pt>
                <c:pt idx="1">
                  <c:v>PRODUCT 03</c:v>
                </c:pt>
                <c:pt idx="2">
                  <c:v>PRODUCT 02</c:v>
                </c:pt>
                <c:pt idx="3">
                  <c:v>PRODUCT 01</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287-4190-8590-0C7EF3AF99BF}"/>
            </c:ext>
          </c:extLst>
        </c:ser>
        <c:ser>
          <c:idx val="2"/>
          <c:order val="2"/>
          <c:tx>
            <c:strRef>
              <c:f>Sheet1!$D$1</c:f>
              <c:strCache>
                <c:ptCount val="1"/>
                <c:pt idx="0">
                  <c:v>Color 03</c:v>
                </c:pt>
              </c:strCache>
            </c:strRef>
          </c:tx>
          <c:spPr>
            <a:solidFill>
              <a:schemeClr val="accent3"/>
            </a:solidFill>
            <a:ln>
              <a:noFill/>
            </a:ln>
            <a:effectLst/>
          </c:spPr>
          <c:invertIfNegative val="0"/>
          <c:cat>
            <c:strRef>
              <c:f>Sheet1!$A$2:$A$5</c:f>
              <c:strCache>
                <c:ptCount val="4"/>
                <c:pt idx="0">
                  <c:v>PRODUCT 04</c:v>
                </c:pt>
                <c:pt idx="1">
                  <c:v>PRODUCT 03</c:v>
                </c:pt>
                <c:pt idx="2">
                  <c:v>PRODUCT 02</c:v>
                </c:pt>
                <c:pt idx="3">
                  <c:v>PRODUCT 01</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287-4190-8590-0C7EF3AF99BF}"/>
            </c:ext>
          </c:extLst>
        </c:ser>
        <c:dLbls>
          <c:showLegendKey val="0"/>
          <c:showVal val="0"/>
          <c:showCatName val="0"/>
          <c:showSerName val="0"/>
          <c:showPercent val="0"/>
          <c:showBubbleSize val="0"/>
        </c:dLbls>
        <c:gapWidth val="150"/>
        <c:overlap val="100"/>
        <c:axId val="679178352"/>
        <c:axId val="679178912"/>
      </c:barChart>
      <c:catAx>
        <c:axId val="6791783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679178912"/>
        <c:crosses val="autoZero"/>
        <c:auto val="1"/>
        <c:lblAlgn val="ctr"/>
        <c:lblOffset val="100"/>
        <c:noMultiLvlLbl val="0"/>
      </c:catAx>
      <c:valAx>
        <c:axId val="679178912"/>
        <c:scaling>
          <c:orientation val="minMax"/>
        </c:scaling>
        <c:delete val="0"/>
        <c:axPos val="b"/>
        <c:majorGridlines>
          <c:spPr>
            <a:ln w="9525" cap="flat" cmpd="sng" algn="ctr">
              <a:solidFill>
                <a:schemeClr val="bg1">
                  <a:lumMod val="9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crossAx val="679178352"/>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Sheet1!$B$1</c:f>
              <c:strCache>
                <c:ptCount val="1"/>
                <c:pt idx="0">
                  <c:v>2014</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Sheet1!$A$2:$A$5</c:f>
              <c:strCache>
                <c:ptCount val="4"/>
                <c:pt idx="0">
                  <c:v>PRODUCT 01</c:v>
                </c:pt>
                <c:pt idx="1">
                  <c:v>PRODUCT 02</c:v>
                </c:pt>
                <c:pt idx="2">
                  <c:v>PRODUCT 03</c:v>
                </c:pt>
                <c:pt idx="3">
                  <c:v>PRODUCT 04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79AE-4CE2-91FA-AA2B9AD78ACE}"/>
            </c:ext>
          </c:extLst>
        </c:ser>
        <c:ser>
          <c:idx val="1"/>
          <c:order val="1"/>
          <c:tx>
            <c:strRef>
              <c:f>Sheet1!$C$1</c:f>
              <c:strCache>
                <c:ptCount val="1"/>
                <c:pt idx="0">
                  <c:v>2015</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Sheet1!$A$2:$A$5</c:f>
              <c:strCache>
                <c:ptCount val="4"/>
                <c:pt idx="0">
                  <c:v>PRODUCT 01</c:v>
                </c:pt>
                <c:pt idx="1">
                  <c:v>PRODUCT 02</c:v>
                </c:pt>
                <c:pt idx="2">
                  <c:v>PRODUCT 03</c:v>
                </c:pt>
                <c:pt idx="3">
                  <c:v>PRODUCT 04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79AE-4CE2-91FA-AA2B9AD78ACE}"/>
            </c:ext>
          </c:extLst>
        </c:ser>
        <c:ser>
          <c:idx val="2"/>
          <c:order val="2"/>
          <c:tx>
            <c:strRef>
              <c:f>Sheet1!$D$1</c:f>
              <c:strCache>
                <c:ptCount val="1"/>
                <c:pt idx="0">
                  <c:v>2016</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PRODUCT 01</c:v>
                </c:pt>
                <c:pt idx="1">
                  <c:v>PRODUCT 02</c:v>
                </c:pt>
                <c:pt idx="2">
                  <c:v>PRODUCT 03</c:v>
                </c:pt>
                <c:pt idx="3">
                  <c:v>PRODUCT 04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79AE-4CE2-91FA-AA2B9AD78ACE}"/>
            </c:ext>
          </c:extLst>
        </c:ser>
        <c:dLbls>
          <c:showLegendKey val="0"/>
          <c:showVal val="0"/>
          <c:showCatName val="0"/>
          <c:showSerName val="0"/>
          <c:showPercent val="0"/>
          <c:showBubbleSize val="0"/>
        </c:dLbls>
        <c:marker val="1"/>
        <c:smooth val="0"/>
        <c:axId val="678483984"/>
        <c:axId val="678484544"/>
      </c:lineChart>
      <c:catAx>
        <c:axId val="67848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78484544"/>
        <c:crosses val="autoZero"/>
        <c:auto val="1"/>
        <c:lblAlgn val="ctr"/>
        <c:lblOffset val="100"/>
        <c:noMultiLvlLbl val="0"/>
      </c:catAx>
      <c:valAx>
        <c:axId val="678484544"/>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78483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050">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2014</c:v>
                </c:pt>
              </c:strCache>
            </c:strRef>
          </c:tx>
          <c:spPr>
            <a:solidFill>
              <a:schemeClr val="accent1"/>
            </a:solidFill>
            <a:ln>
              <a:noFill/>
            </a:ln>
            <a:effectLst/>
          </c:spPr>
          <c:cat>
            <c:strRef>
              <c:f>Sheet1!$A$2:$A$5</c:f>
              <c:strCache>
                <c:ptCount val="4"/>
                <c:pt idx="0">
                  <c:v>PRODUCT 01</c:v>
                </c:pt>
                <c:pt idx="1">
                  <c:v>PRODUCT 02</c:v>
                </c:pt>
                <c:pt idx="2">
                  <c:v>PRODUCT 03</c:v>
                </c:pt>
                <c:pt idx="3">
                  <c:v>PRODUCT 04</c:v>
                </c:pt>
              </c:strCache>
            </c:strRef>
          </c:cat>
          <c:val>
            <c:numRef>
              <c:f>Sheet1!$B$2:$B$5</c:f>
              <c:numCache>
                <c:formatCode>General</c:formatCode>
                <c:ptCount val="4"/>
                <c:pt idx="0">
                  <c:v>29</c:v>
                </c:pt>
                <c:pt idx="1">
                  <c:v>27</c:v>
                </c:pt>
                <c:pt idx="2">
                  <c:v>30</c:v>
                </c:pt>
                <c:pt idx="3">
                  <c:v>25</c:v>
                </c:pt>
              </c:numCache>
            </c:numRef>
          </c:val>
          <c:extLst>
            <c:ext xmlns:c16="http://schemas.microsoft.com/office/drawing/2014/chart" uri="{C3380CC4-5D6E-409C-BE32-E72D297353CC}">
              <c16:uniqueId val="{00000000-5241-4DCD-BCED-DEDF4F90BAF4}"/>
            </c:ext>
          </c:extLst>
        </c:ser>
        <c:ser>
          <c:idx val="1"/>
          <c:order val="1"/>
          <c:tx>
            <c:strRef>
              <c:f>Sheet1!$C$1</c:f>
              <c:strCache>
                <c:ptCount val="1"/>
                <c:pt idx="0">
                  <c:v>2015</c:v>
                </c:pt>
              </c:strCache>
            </c:strRef>
          </c:tx>
          <c:spPr>
            <a:solidFill>
              <a:schemeClr val="accent2"/>
            </a:solidFill>
            <a:ln>
              <a:noFill/>
            </a:ln>
            <a:effectLst/>
          </c:spPr>
          <c:cat>
            <c:strRef>
              <c:f>Sheet1!$A$2:$A$5</c:f>
              <c:strCache>
                <c:ptCount val="4"/>
                <c:pt idx="0">
                  <c:v>PRODUCT 01</c:v>
                </c:pt>
                <c:pt idx="1">
                  <c:v>PRODUCT 02</c:v>
                </c:pt>
                <c:pt idx="2">
                  <c:v>PRODUCT 03</c:v>
                </c:pt>
                <c:pt idx="3">
                  <c:v>PRODUCT 04</c:v>
                </c:pt>
              </c:strCache>
            </c:strRef>
          </c:cat>
          <c:val>
            <c:numRef>
              <c:f>Sheet1!$C$2:$C$5</c:f>
              <c:numCache>
                <c:formatCode>General</c:formatCode>
                <c:ptCount val="4"/>
                <c:pt idx="0">
                  <c:v>15</c:v>
                </c:pt>
                <c:pt idx="1">
                  <c:v>18</c:v>
                </c:pt>
                <c:pt idx="2">
                  <c:v>20</c:v>
                </c:pt>
                <c:pt idx="3">
                  <c:v>15</c:v>
                </c:pt>
              </c:numCache>
            </c:numRef>
          </c:val>
          <c:extLst>
            <c:ext xmlns:c16="http://schemas.microsoft.com/office/drawing/2014/chart" uri="{C3380CC4-5D6E-409C-BE32-E72D297353CC}">
              <c16:uniqueId val="{00000001-5241-4DCD-BCED-DEDF4F90BAF4}"/>
            </c:ext>
          </c:extLst>
        </c:ser>
        <c:ser>
          <c:idx val="2"/>
          <c:order val="2"/>
          <c:tx>
            <c:strRef>
              <c:f>Sheet1!$D$1</c:f>
              <c:strCache>
                <c:ptCount val="1"/>
                <c:pt idx="0">
                  <c:v>2016</c:v>
                </c:pt>
              </c:strCache>
            </c:strRef>
          </c:tx>
          <c:spPr>
            <a:solidFill>
              <a:schemeClr val="accent3"/>
            </a:solidFill>
            <a:ln w="25400">
              <a:noFill/>
            </a:ln>
            <a:effectLst/>
          </c:spPr>
          <c:cat>
            <c:strRef>
              <c:f>Sheet1!$A$2:$A$5</c:f>
              <c:strCache>
                <c:ptCount val="4"/>
                <c:pt idx="0">
                  <c:v>PRODUCT 01</c:v>
                </c:pt>
                <c:pt idx="1">
                  <c:v>PRODUCT 02</c:v>
                </c:pt>
                <c:pt idx="2">
                  <c:v>PRODUCT 03</c:v>
                </c:pt>
                <c:pt idx="3">
                  <c:v>PRODUCT 04</c:v>
                </c:pt>
              </c:strCache>
            </c:strRef>
          </c:cat>
          <c:val>
            <c:numRef>
              <c:f>Sheet1!$D$2:$D$5</c:f>
              <c:numCache>
                <c:formatCode>General</c:formatCode>
                <c:ptCount val="4"/>
                <c:pt idx="0">
                  <c:v>8</c:v>
                </c:pt>
                <c:pt idx="1">
                  <c:v>13</c:v>
                </c:pt>
                <c:pt idx="2">
                  <c:v>14</c:v>
                </c:pt>
                <c:pt idx="3">
                  <c:v>10</c:v>
                </c:pt>
              </c:numCache>
            </c:numRef>
          </c:val>
          <c:extLst>
            <c:ext xmlns:c16="http://schemas.microsoft.com/office/drawing/2014/chart" uri="{C3380CC4-5D6E-409C-BE32-E72D297353CC}">
              <c16:uniqueId val="{00000002-5241-4DCD-BCED-DEDF4F90BAF4}"/>
            </c:ext>
          </c:extLst>
        </c:ser>
        <c:dLbls>
          <c:showLegendKey val="0"/>
          <c:showVal val="0"/>
          <c:showCatName val="0"/>
          <c:showSerName val="0"/>
          <c:showPercent val="0"/>
          <c:showBubbleSize val="0"/>
        </c:dLbls>
        <c:axId val="680852016"/>
        <c:axId val="680852576"/>
      </c:areaChart>
      <c:catAx>
        <c:axId val="680852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80852576"/>
        <c:crosses val="autoZero"/>
        <c:auto val="1"/>
        <c:lblAlgn val="ctr"/>
        <c:lblOffset val="100"/>
        <c:noMultiLvlLbl val="0"/>
      </c:catAx>
      <c:valAx>
        <c:axId val="680852576"/>
        <c:scaling>
          <c:orientation val="minMax"/>
        </c:scaling>
        <c:delete val="0"/>
        <c:axPos val="l"/>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680852016"/>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zero"/>
    <c:showDLblsOverMax val="0"/>
  </c:chart>
  <c:spPr>
    <a:noFill/>
    <a:ln>
      <a:noFill/>
    </a:ln>
    <a:effectLst/>
  </c:spPr>
  <c:txPr>
    <a:bodyPr/>
    <a:lstStyle/>
    <a:p>
      <a:pPr>
        <a:defRPr sz="1050">
          <a:latin typeface="+mn-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1"/>
              </a:solidFill>
              <a:ln w="19050">
                <a:noFill/>
              </a:ln>
              <a:effectLst/>
            </c:spPr>
            <c:extLst>
              <c:ext xmlns:c16="http://schemas.microsoft.com/office/drawing/2014/chart" uri="{C3380CC4-5D6E-409C-BE32-E72D297353CC}">
                <c16:uniqueId val="{00000001-C43C-4997-B7F8-BCCB76871292}"/>
              </c:ext>
            </c:extLst>
          </c:dPt>
          <c:dPt>
            <c:idx val="1"/>
            <c:bubble3D val="0"/>
            <c:spPr>
              <a:solidFill>
                <a:schemeClr val="accent3">
                  <a:lumMod val="20000"/>
                  <a:lumOff val="80000"/>
                </a:schemeClr>
              </a:solidFill>
              <a:ln w="19050">
                <a:noFill/>
              </a:ln>
              <a:effectLst/>
            </c:spPr>
            <c:extLst>
              <c:ext xmlns:c16="http://schemas.microsoft.com/office/drawing/2014/chart" uri="{C3380CC4-5D6E-409C-BE32-E72D297353CC}">
                <c16:uniqueId val="{00000003-C43C-4997-B7F8-BCCB76871292}"/>
              </c:ext>
            </c:extLst>
          </c:dPt>
          <c:dPt>
            <c:idx val="2"/>
            <c:bubble3D val="0"/>
            <c:spPr>
              <a:solidFill>
                <a:schemeClr val="accent3"/>
              </a:solidFill>
              <a:ln w="19050">
                <a:noFill/>
              </a:ln>
              <a:effectLst/>
            </c:spPr>
            <c:extLst>
              <c:ext xmlns:c16="http://schemas.microsoft.com/office/drawing/2014/chart" uri="{C3380CC4-5D6E-409C-BE32-E72D297353CC}">
                <c16:uniqueId val="{00000005-C43C-4997-B7F8-BCCB76871292}"/>
              </c:ext>
            </c:extLst>
          </c:dPt>
          <c:dPt>
            <c:idx val="3"/>
            <c:bubble3D val="0"/>
            <c:spPr>
              <a:solidFill>
                <a:schemeClr val="accent4"/>
              </a:solidFill>
              <a:ln w="19050">
                <a:noFill/>
              </a:ln>
              <a:effectLst/>
            </c:spPr>
            <c:extLst>
              <c:ext xmlns:c16="http://schemas.microsoft.com/office/drawing/2014/chart" uri="{C3380CC4-5D6E-409C-BE32-E72D297353CC}">
                <c16:uniqueId val="{00000007-C43C-4997-B7F8-BCCB76871292}"/>
              </c:ext>
            </c:extLst>
          </c:dPt>
          <c:cat>
            <c:strRef>
              <c:f>Sheet1!$A$2:$A$5</c:f>
              <c:strCache>
                <c:ptCount val="2"/>
                <c:pt idx="0">
                  <c:v>1st Qtr</c:v>
                </c:pt>
                <c:pt idx="1">
                  <c:v>2nd Qtr</c:v>
                </c:pt>
              </c:strCache>
            </c:strRef>
          </c:cat>
          <c:val>
            <c:numRef>
              <c:f>Sheet1!$B$2:$B$5</c:f>
              <c:numCache>
                <c:formatCode>General</c:formatCode>
                <c:ptCount val="4"/>
                <c:pt idx="0">
                  <c:v>8.1999999999999993</c:v>
                </c:pt>
                <c:pt idx="1">
                  <c:v>3.2</c:v>
                </c:pt>
              </c:numCache>
            </c:numRef>
          </c:val>
          <c:extLst>
            <c:ext xmlns:c16="http://schemas.microsoft.com/office/drawing/2014/chart" uri="{C3380CC4-5D6E-409C-BE32-E72D297353CC}">
              <c16:uniqueId val="{00000008-C43C-4997-B7F8-BCCB76871292}"/>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2"/>
              </a:solidFill>
              <a:ln w="19050">
                <a:noFill/>
              </a:ln>
              <a:effectLst/>
            </c:spPr>
            <c:extLst>
              <c:ext xmlns:c16="http://schemas.microsoft.com/office/drawing/2014/chart" uri="{C3380CC4-5D6E-409C-BE32-E72D297353CC}">
                <c16:uniqueId val="{00000001-B8DA-4479-81DB-EA8D8949085B}"/>
              </c:ext>
            </c:extLst>
          </c:dPt>
          <c:dPt>
            <c:idx val="1"/>
            <c:bubble3D val="0"/>
            <c:spPr>
              <a:solidFill>
                <a:schemeClr val="accent3">
                  <a:lumMod val="20000"/>
                  <a:lumOff val="80000"/>
                </a:schemeClr>
              </a:solidFill>
              <a:ln w="19050">
                <a:noFill/>
              </a:ln>
              <a:effectLst/>
            </c:spPr>
            <c:extLst>
              <c:ext xmlns:c16="http://schemas.microsoft.com/office/drawing/2014/chart" uri="{C3380CC4-5D6E-409C-BE32-E72D297353CC}">
                <c16:uniqueId val="{00000003-B8DA-4479-81DB-EA8D8949085B}"/>
              </c:ext>
            </c:extLst>
          </c:dPt>
          <c:dPt>
            <c:idx val="2"/>
            <c:bubble3D val="0"/>
            <c:spPr>
              <a:solidFill>
                <a:schemeClr val="accent3"/>
              </a:solidFill>
              <a:ln w="19050">
                <a:noFill/>
              </a:ln>
              <a:effectLst/>
            </c:spPr>
            <c:extLst>
              <c:ext xmlns:c16="http://schemas.microsoft.com/office/drawing/2014/chart" uri="{C3380CC4-5D6E-409C-BE32-E72D297353CC}">
                <c16:uniqueId val="{00000005-B8DA-4479-81DB-EA8D8949085B}"/>
              </c:ext>
            </c:extLst>
          </c:dPt>
          <c:dPt>
            <c:idx val="3"/>
            <c:bubble3D val="0"/>
            <c:spPr>
              <a:solidFill>
                <a:schemeClr val="accent4"/>
              </a:solidFill>
              <a:ln w="19050">
                <a:noFill/>
              </a:ln>
              <a:effectLst/>
            </c:spPr>
            <c:extLst>
              <c:ext xmlns:c16="http://schemas.microsoft.com/office/drawing/2014/chart" uri="{C3380CC4-5D6E-409C-BE32-E72D297353CC}">
                <c16:uniqueId val="{00000007-B8DA-4479-81DB-EA8D8949085B}"/>
              </c:ext>
            </c:extLst>
          </c:dPt>
          <c:cat>
            <c:strRef>
              <c:f>Sheet1!$A$2:$A$5</c:f>
              <c:strCache>
                <c:ptCount val="2"/>
                <c:pt idx="0">
                  <c:v>1st Qtr</c:v>
                </c:pt>
                <c:pt idx="1">
                  <c:v>2nd Qtr</c:v>
                </c:pt>
              </c:strCache>
            </c:strRef>
          </c:cat>
          <c:val>
            <c:numRef>
              <c:f>Sheet1!$B$2:$B$5</c:f>
              <c:numCache>
                <c:formatCode>General</c:formatCode>
                <c:ptCount val="4"/>
                <c:pt idx="0">
                  <c:v>5.6</c:v>
                </c:pt>
                <c:pt idx="1">
                  <c:v>4.4000000000000004</c:v>
                </c:pt>
              </c:numCache>
            </c:numRef>
          </c:val>
          <c:extLst>
            <c:ext xmlns:c16="http://schemas.microsoft.com/office/drawing/2014/chart" uri="{C3380CC4-5D6E-409C-BE32-E72D297353CC}">
              <c16:uniqueId val="{00000008-B8DA-4479-81DB-EA8D8949085B}"/>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chemeClr val="accent3"/>
              </a:solidFill>
              <a:ln w="19050">
                <a:noFill/>
              </a:ln>
              <a:effectLst/>
            </c:spPr>
            <c:extLst>
              <c:ext xmlns:c16="http://schemas.microsoft.com/office/drawing/2014/chart" uri="{C3380CC4-5D6E-409C-BE32-E72D297353CC}">
                <c16:uniqueId val="{00000001-355E-4A8E-A0D4-F06DF1711CB0}"/>
              </c:ext>
            </c:extLst>
          </c:dPt>
          <c:dPt>
            <c:idx val="1"/>
            <c:bubble3D val="0"/>
            <c:spPr>
              <a:solidFill>
                <a:schemeClr val="accent3">
                  <a:lumMod val="20000"/>
                  <a:lumOff val="80000"/>
                </a:schemeClr>
              </a:solidFill>
              <a:ln w="19050">
                <a:noFill/>
              </a:ln>
              <a:effectLst/>
            </c:spPr>
            <c:extLst>
              <c:ext xmlns:c16="http://schemas.microsoft.com/office/drawing/2014/chart" uri="{C3380CC4-5D6E-409C-BE32-E72D297353CC}">
                <c16:uniqueId val="{00000003-355E-4A8E-A0D4-F06DF1711CB0}"/>
              </c:ext>
            </c:extLst>
          </c:dPt>
          <c:dPt>
            <c:idx val="2"/>
            <c:bubble3D val="0"/>
            <c:spPr>
              <a:solidFill>
                <a:schemeClr val="accent3"/>
              </a:solidFill>
              <a:ln w="19050">
                <a:noFill/>
              </a:ln>
              <a:effectLst/>
            </c:spPr>
            <c:extLst>
              <c:ext xmlns:c16="http://schemas.microsoft.com/office/drawing/2014/chart" uri="{C3380CC4-5D6E-409C-BE32-E72D297353CC}">
                <c16:uniqueId val="{00000005-355E-4A8E-A0D4-F06DF1711CB0}"/>
              </c:ext>
            </c:extLst>
          </c:dPt>
          <c:dPt>
            <c:idx val="3"/>
            <c:bubble3D val="0"/>
            <c:spPr>
              <a:solidFill>
                <a:schemeClr val="accent4"/>
              </a:solidFill>
              <a:ln w="19050">
                <a:noFill/>
              </a:ln>
              <a:effectLst/>
            </c:spPr>
            <c:extLst>
              <c:ext xmlns:c16="http://schemas.microsoft.com/office/drawing/2014/chart" uri="{C3380CC4-5D6E-409C-BE32-E72D297353CC}">
                <c16:uniqueId val="{00000007-355E-4A8E-A0D4-F06DF1711CB0}"/>
              </c:ext>
            </c:extLst>
          </c:dPt>
          <c:cat>
            <c:strRef>
              <c:f>Sheet1!$A$2:$A$5</c:f>
              <c:strCache>
                <c:ptCount val="2"/>
                <c:pt idx="0">
                  <c:v>1st Qtr</c:v>
                </c:pt>
                <c:pt idx="1">
                  <c:v>2nd Qtr</c:v>
                </c:pt>
              </c:strCache>
            </c:strRef>
          </c:cat>
          <c:val>
            <c:numRef>
              <c:f>Sheet1!$B$2:$B$5</c:f>
              <c:numCache>
                <c:formatCode>General</c:formatCode>
                <c:ptCount val="4"/>
                <c:pt idx="0">
                  <c:v>9.1</c:v>
                </c:pt>
                <c:pt idx="1">
                  <c:v>0.9</c:v>
                </c:pt>
              </c:numCache>
            </c:numRef>
          </c:val>
          <c:extLst>
            <c:ext xmlns:c16="http://schemas.microsoft.com/office/drawing/2014/chart" uri="{C3380CC4-5D6E-409C-BE32-E72D297353CC}">
              <c16:uniqueId val="{00000008-355E-4A8E-A0D4-F06DF1711CB0}"/>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2015</c:v>
                </c:pt>
              </c:strCache>
            </c:strRef>
          </c:tx>
          <c:spPr>
            <a:solidFill>
              <a:schemeClr val="accent1"/>
            </a:solidFill>
            <a:ln>
              <a:noFill/>
            </a:ln>
            <a:effectLst/>
          </c:spPr>
          <c:invertIfNegative val="0"/>
          <c:cat>
            <c:strRef>
              <c:f>Sheet1!$A$2:$A$3</c:f>
              <c:strCache>
                <c:ptCount val="2"/>
                <c:pt idx="0">
                  <c:v>PRODUCT 02</c:v>
                </c:pt>
                <c:pt idx="1">
                  <c:v>PRODUCT 01</c:v>
                </c:pt>
              </c:strCache>
            </c:strRef>
          </c:cat>
          <c:val>
            <c:numRef>
              <c:f>Sheet1!$B$2:$B$3</c:f>
              <c:numCache>
                <c:formatCode>General</c:formatCode>
                <c:ptCount val="2"/>
                <c:pt idx="0">
                  <c:v>3.5</c:v>
                </c:pt>
                <c:pt idx="1">
                  <c:v>3</c:v>
                </c:pt>
              </c:numCache>
            </c:numRef>
          </c:val>
          <c:extLst>
            <c:ext xmlns:c16="http://schemas.microsoft.com/office/drawing/2014/chart" uri="{C3380CC4-5D6E-409C-BE32-E72D297353CC}">
              <c16:uniqueId val="{00000000-93BA-4096-8236-E0F389ED7333}"/>
            </c:ext>
          </c:extLst>
        </c:ser>
        <c:ser>
          <c:idx val="1"/>
          <c:order val="1"/>
          <c:tx>
            <c:strRef>
              <c:f>Sheet1!$C$1</c:f>
              <c:strCache>
                <c:ptCount val="1"/>
                <c:pt idx="0">
                  <c:v>2016</c:v>
                </c:pt>
              </c:strCache>
            </c:strRef>
          </c:tx>
          <c:spPr>
            <a:solidFill>
              <a:schemeClr val="accent2"/>
            </a:solidFill>
            <a:ln>
              <a:noFill/>
            </a:ln>
            <a:effectLst/>
          </c:spPr>
          <c:invertIfNegative val="0"/>
          <c:cat>
            <c:strRef>
              <c:f>Sheet1!$A$2:$A$3</c:f>
              <c:strCache>
                <c:ptCount val="2"/>
                <c:pt idx="0">
                  <c:v>PRODUCT 02</c:v>
                </c:pt>
                <c:pt idx="1">
                  <c:v>PRODUCT 01</c:v>
                </c:pt>
              </c:strCache>
            </c:strRef>
          </c:cat>
          <c:val>
            <c:numRef>
              <c:f>Sheet1!$C$2:$C$3</c:f>
              <c:numCache>
                <c:formatCode>General</c:formatCode>
                <c:ptCount val="2"/>
                <c:pt idx="0">
                  <c:v>2.5</c:v>
                </c:pt>
                <c:pt idx="1">
                  <c:v>3.6</c:v>
                </c:pt>
              </c:numCache>
            </c:numRef>
          </c:val>
          <c:extLst>
            <c:ext xmlns:c16="http://schemas.microsoft.com/office/drawing/2014/chart" uri="{C3380CC4-5D6E-409C-BE32-E72D297353CC}">
              <c16:uniqueId val="{00000001-93BA-4096-8236-E0F389ED7333}"/>
            </c:ext>
          </c:extLst>
        </c:ser>
        <c:dLbls>
          <c:showLegendKey val="0"/>
          <c:showVal val="0"/>
          <c:showCatName val="0"/>
          <c:showSerName val="0"/>
          <c:showPercent val="0"/>
          <c:showBubbleSize val="0"/>
        </c:dLbls>
        <c:gapWidth val="182"/>
        <c:axId val="681796832"/>
        <c:axId val="676227648"/>
      </c:barChart>
      <c:catAx>
        <c:axId val="6817968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76227648"/>
        <c:crosses val="autoZero"/>
        <c:auto val="1"/>
        <c:lblAlgn val="ctr"/>
        <c:lblOffset val="100"/>
        <c:noMultiLvlLbl val="0"/>
      </c:catAx>
      <c:valAx>
        <c:axId val="676227648"/>
        <c:scaling>
          <c:orientation val="minMax"/>
        </c:scaling>
        <c:delete val="0"/>
        <c:axPos val="b"/>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81796832"/>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mn-lt"/>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2015</c:v>
                </c:pt>
              </c:strCache>
            </c:strRef>
          </c:tx>
          <c:spPr>
            <a:solidFill>
              <a:schemeClr val="accent1"/>
            </a:solidFill>
            <a:ln>
              <a:noFill/>
            </a:ln>
            <a:effectLst/>
          </c:spPr>
          <c:invertIfNegative val="0"/>
          <c:cat>
            <c:strRef>
              <c:f>Sheet1!$A$2:$A$3</c:f>
              <c:strCache>
                <c:ptCount val="2"/>
                <c:pt idx="0">
                  <c:v>PRODUCT 02</c:v>
                </c:pt>
                <c:pt idx="1">
                  <c:v>PRODUCT 01</c:v>
                </c:pt>
              </c:strCache>
            </c:strRef>
          </c:cat>
          <c:val>
            <c:numRef>
              <c:f>Sheet1!$B$2:$B$3</c:f>
              <c:numCache>
                <c:formatCode>General</c:formatCode>
                <c:ptCount val="2"/>
                <c:pt idx="0">
                  <c:v>2.4</c:v>
                </c:pt>
                <c:pt idx="1">
                  <c:v>3.5</c:v>
                </c:pt>
              </c:numCache>
            </c:numRef>
          </c:val>
          <c:extLst>
            <c:ext xmlns:c16="http://schemas.microsoft.com/office/drawing/2014/chart" uri="{C3380CC4-5D6E-409C-BE32-E72D297353CC}">
              <c16:uniqueId val="{00000000-495A-4829-B351-22EF36FA9CA3}"/>
            </c:ext>
          </c:extLst>
        </c:ser>
        <c:ser>
          <c:idx val="1"/>
          <c:order val="1"/>
          <c:tx>
            <c:strRef>
              <c:f>Sheet1!$C$1</c:f>
              <c:strCache>
                <c:ptCount val="1"/>
                <c:pt idx="0">
                  <c:v>2016</c:v>
                </c:pt>
              </c:strCache>
            </c:strRef>
          </c:tx>
          <c:spPr>
            <a:solidFill>
              <a:schemeClr val="accent2"/>
            </a:solidFill>
            <a:ln>
              <a:noFill/>
            </a:ln>
            <a:effectLst/>
          </c:spPr>
          <c:invertIfNegative val="0"/>
          <c:cat>
            <c:strRef>
              <c:f>Sheet1!$A$2:$A$3</c:f>
              <c:strCache>
                <c:ptCount val="2"/>
                <c:pt idx="0">
                  <c:v>PRODUCT 02</c:v>
                </c:pt>
                <c:pt idx="1">
                  <c:v>PRODUCT 01</c:v>
                </c:pt>
              </c:strCache>
            </c:strRef>
          </c:cat>
          <c:val>
            <c:numRef>
              <c:f>Sheet1!$C$2:$C$3</c:f>
              <c:numCache>
                <c:formatCode>General</c:formatCode>
                <c:ptCount val="2"/>
                <c:pt idx="0">
                  <c:v>3.3</c:v>
                </c:pt>
                <c:pt idx="1">
                  <c:v>2.5</c:v>
                </c:pt>
              </c:numCache>
            </c:numRef>
          </c:val>
          <c:extLst>
            <c:ext xmlns:c16="http://schemas.microsoft.com/office/drawing/2014/chart" uri="{C3380CC4-5D6E-409C-BE32-E72D297353CC}">
              <c16:uniqueId val="{00000001-495A-4829-B351-22EF36FA9CA3}"/>
            </c:ext>
          </c:extLst>
        </c:ser>
        <c:dLbls>
          <c:showLegendKey val="0"/>
          <c:showVal val="0"/>
          <c:showCatName val="0"/>
          <c:showSerName val="0"/>
          <c:showPercent val="0"/>
          <c:showBubbleSize val="0"/>
        </c:dLbls>
        <c:gapWidth val="182"/>
        <c:axId val="676230448"/>
        <c:axId val="676231008"/>
      </c:barChart>
      <c:catAx>
        <c:axId val="6762304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676231008"/>
        <c:crosses val="autoZero"/>
        <c:auto val="1"/>
        <c:lblAlgn val="ctr"/>
        <c:lblOffset val="100"/>
        <c:noMultiLvlLbl val="0"/>
      </c:catAx>
      <c:valAx>
        <c:axId val="676231008"/>
        <c:scaling>
          <c:orientation val="minMax"/>
        </c:scaling>
        <c:delete val="0"/>
        <c:axPos val="b"/>
        <c:majorGridlines>
          <c:spPr>
            <a:ln w="9525" cap="flat" cmpd="sng" algn="ctr">
              <a:solidFill>
                <a:schemeClr val="bg1">
                  <a:lumMod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676230448"/>
        <c:crosses val="autoZero"/>
        <c:crossBetween val="between"/>
      </c:valAx>
      <c:spPr>
        <a:noFill/>
        <a:ln>
          <a:noFill/>
        </a:ln>
        <a:effectLst/>
      </c:spPr>
    </c:plotArea>
    <c:plotVisOnly val="1"/>
    <c:dispBlanksAs val="gap"/>
    <c:showDLblsOverMax val="0"/>
  </c:chart>
  <c:spPr>
    <a:noFill/>
    <a:ln>
      <a:noFill/>
    </a:ln>
    <a:effectLst/>
  </c:spPr>
  <c:txPr>
    <a:bodyPr/>
    <a:lstStyle/>
    <a:p>
      <a:pPr>
        <a:defRPr sz="1000">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44E43F5-8472-470F-80B8-12DFDDB692B0}" type="datetimeFigureOut">
              <a:rPr lang="th-TH" smtClean="0"/>
              <a:t>21/01/62</a:t>
            </a:fld>
            <a:endParaRPr lang="th-TH"/>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F66D4DF-3FEB-4C81-9EA7-3C7131EDFF55}" type="slidenum">
              <a:rPr lang="th-TH" smtClean="0"/>
              <a:t>‹#›</a:t>
            </a:fld>
            <a:endParaRPr lang="th-TH"/>
          </a:p>
        </p:txBody>
      </p:sp>
    </p:spTree>
    <p:extLst>
      <p:ext uri="{BB962C8B-B14F-4D97-AF65-F5344CB8AC3E}">
        <p14:creationId xmlns:p14="http://schemas.microsoft.com/office/powerpoint/2010/main" val="3409460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E4A670-A032-4BF2-9801-114F4383953B}" type="datetimeFigureOut">
              <a:rPr lang="th-TH" smtClean="0"/>
              <a:t>21/01/62</a:t>
            </a:fld>
            <a:endParaRPr lang="th-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034FA-0DE7-4E19-9E6F-31A284D9A113}" type="slidenum">
              <a:rPr lang="th-TH" smtClean="0"/>
              <a:t>‹#›</a:t>
            </a:fld>
            <a:endParaRPr lang="th-TH"/>
          </a:p>
        </p:txBody>
      </p:sp>
    </p:spTree>
    <p:extLst>
      <p:ext uri="{BB962C8B-B14F-4D97-AF65-F5344CB8AC3E}">
        <p14:creationId xmlns:p14="http://schemas.microsoft.com/office/powerpoint/2010/main" val="404765308"/>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a:t>
            </a:r>
            <a:r>
              <a:rPr lang="en-US" baseline="0" dirty="0"/>
              <a:t>add image, you must sent it to back! </a:t>
            </a:r>
            <a:r>
              <a:rPr lang="en-US" b="1" baseline="0" dirty="0"/>
              <a:t>Right Click on Image </a:t>
            </a:r>
            <a:r>
              <a:rPr lang="en-US" b="0" baseline="0" dirty="0"/>
              <a:t>-&gt; </a:t>
            </a:r>
            <a:r>
              <a:rPr lang="en-US" b="1" baseline="0" dirty="0"/>
              <a:t>Send to Back</a:t>
            </a:r>
            <a:r>
              <a:rPr lang="en-US" b="0" baseline="0" dirty="0"/>
              <a:t> -&gt; </a:t>
            </a:r>
            <a:r>
              <a:rPr lang="en-US" b="1" baseline="0" dirty="0"/>
              <a:t>Send Back</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https://www.pexels.com/photo/combi-volkswagen-countryside-country-road-66358/</a:t>
            </a:r>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1</a:t>
            </a:fld>
            <a:endParaRPr lang="th-TH"/>
          </a:p>
        </p:txBody>
      </p:sp>
    </p:spTree>
    <p:extLst>
      <p:ext uri="{BB962C8B-B14F-4D97-AF65-F5344CB8AC3E}">
        <p14:creationId xmlns:p14="http://schemas.microsoft.com/office/powerpoint/2010/main" val="3076132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a:t>
            </a:r>
            <a:r>
              <a:rPr lang="en-US" baseline="0" dirty="0"/>
              <a:t>add image, you must sent it to back! </a:t>
            </a:r>
            <a:r>
              <a:rPr lang="en-US" b="1" baseline="0" dirty="0"/>
              <a:t>Right Click on Image </a:t>
            </a:r>
            <a:r>
              <a:rPr lang="en-US" b="0" baseline="0" dirty="0"/>
              <a:t>-&gt; </a:t>
            </a:r>
            <a:r>
              <a:rPr lang="en-US" b="1" baseline="0" dirty="0"/>
              <a:t>Send to Back</a:t>
            </a:r>
            <a:r>
              <a:rPr lang="en-US" b="0" baseline="0" dirty="0"/>
              <a:t> -&gt; </a:t>
            </a:r>
            <a:r>
              <a:rPr lang="en-US" b="1" baseline="0" dirty="0"/>
              <a:t>Send Back</a:t>
            </a:r>
            <a:endParaRPr lang="en-GB" dirty="0"/>
          </a:p>
          <a:p>
            <a:endParaRPr lang="en-GB" dirty="0"/>
          </a:p>
          <a:p>
            <a:r>
              <a:rPr lang="en-GB" dirty="0"/>
              <a:t>https://www.pexels.com/photo/man-in-beanie-holding-his-shoulder-193355/</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https://www.pexels.com/photo/woman-in-white-sweater-wearing-brown-cowboy-hat-beside-brown-grass-during-daytime-116234/</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https://www.pexels.com/photo/girl-beautiful-pretty-cute-25488/</a:t>
            </a:r>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11</a:t>
            </a:fld>
            <a:endParaRPr lang="th-TH"/>
          </a:p>
        </p:txBody>
      </p:sp>
    </p:spTree>
    <p:extLst>
      <p:ext uri="{BB962C8B-B14F-4D97-AF65-F5344CB8AC3E}">
        <p14:creationId xmlns:p14="http://schemas.microsoft.com/office/powerpoint/2010/main" val="41286239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a:t>
            </a:r>
            <a:r>
              <a:rPr lang="en-US" baseline="0" dirty="0"/>
              <a:t>add image, you must sent it to back! </a:t>
            </a:r>
            <a:r>
              <a:rPr lang="en-US" b="1" baseline="0" dirty="0"/>
              <a:t>Right Click on Image </a:t>
            </a:r>
            <a:r>
              <a:rPr lang="en-US" b="0" baseline="0" dirty="0"/>
              <a:t>-&gt; </a:t>
            </a:r>
            <a:r>
              <a:rPr lang="en-US" b="1" baseline="0" dirty="0"/>
              <a:t>Send to Back</a:t>
            </a:r>
            <a:r>
              <a:rPr lang="en-US" b="0" baseline="0" dirty="0"/>
              <a:t> -&gt; </a:t>
            </a:r>
            <a:r>
              <a:rPr lang="en-US" b="1" baseline="0" dirty="0"/>
              <a:t>Send Back</a:t>
            </a:r>
            <a:endParaRPr lang="en-GB" dirty="0"/>
          </a:p>
          <a:p>
            <a:endParaRPr lang="en-GB" dirty="0"/>
          </a:p>
          <a:p>
            <a:r>
              <a:rPr lang="en-GB" dirty="0"/>
              <a:t>https://www.pexels.com/photo/woman-in-white-black-half-sleeved-shirt-smiling-25845/</a:t>
            </a:r>
          </a:p>
          <a:p>
            <a:r>
              <a:rPr lang="en-GB" dirty="0"/>
              <a:t>https://www.pexels.com/photo/man-wearing-blue-denim-buttons-up-long-sleeve-and-blace-frame-eyelgasses-26939/</a:t>
            </a:r>
          </a:p>
          <a:p>
            <a:r>
              <a:rPr lang="en-GB" dirty="0"/>
              <a:t>https://www.pexels.com/photo/bow-tie-cap-eyeglasses-hat-175687/</a:t>
            </a:r>
          </a:p>
          <a:p>
            <a:r>
              <a:rPr lang="en-GB" dirty="0"/>
              <a:t>https://www.pexels.com/photo/girl-beautiful-pretty-cute-25488/</a:t>
            </a:r>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12</a:t>
            </a:fld>
            <a:endParaRPr lang="th-TH"/>
          </a:p>
        </p:txBody>
      </p:sp>
    </p:spTree>
    <p:extLst>
      <p:ext uri="{BB962C8B-B14F-4D97-AF65-F5344CB8AC3E}">
        <p14:creationId xmlns:p14="http://schemas.microsoft.com/office/powerpoint/2010/main" val="1658427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https://www.pexels.com/photo/bike-parked-in-front-of-the-building-during-daytime-202581/</a:t>
            </a:r>
            <a:endParaRPr lang="th-TH" dirty="0"/>
          </a:p>
          <a:p>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13</a:t>
            </a:fld>
            <a:endParaRPr lang="th-TH"/>
          </a:p>
        </p:txBody>
      </p:sp>
    </p:spTree>
    <p:extLst>
      <p:ext uri="{BB962C8B-B14F-4D97-AF65-F5344CB8AC3E}">
        <p14:creationId xmlns:p14="http://schemas.microsoft.com/office/powerpoint/2010/main" val="2128078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a:t>
            </a:r>
            <a:r>
              <a:rPr lang="en-US" baseline="0" dirty="0"/>
              <a:t>add image, you must sent it to back! </a:t>
            </a:r>
            <a:r>
              <a:rPr lang="en-US" b="1" baseline="0" dirty="0"/>
              <a:t>Right Click on Image </a:t>
            </a:r>
            <a:r>
              <a:rPr lang="en-US" b="0" baseline="0" dirty="0"/>
              <a:t>-&gt; </a:t>
            </a:r>
            <a:r>
              <a:rPr lang="en-US" b="1" baseline="0" dirty="0"/>
              <a:t>Send to Back</a:t>
            </a:r>
            <a:r>
              <a:rPr lang="en-US" b="0" baseline="0" dirty="0"/>
              <a:t> -&gt; </a:t>
            </a:r>
            <a:r>
              <a:rPr lang="en-US" b="1" baseline="0" dirty="0"/>
              <a:t>Send Back</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https://www.pexels.com/photo/blue-ocean-129881/</a:t>
            </a:r>
            <a:endParaRPr lang="th-TH" dirty="0"/>
          </a:p>
          <a:p>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14</a:t>
            </a:fld>
            <a:endParaRPr lang="th-TH"/>
          </a:p>
        </p:txBody>
      </p:sp>
    </p:spTree>
    <p:extLst>
      <p:ext uri="{BB962C8B-B14F-4D97-AF65-F5344CB8AC3E}">
        <p14:creationId xmlns:p14="http://schemas.microsoft.com/office/powerpoint/2010/main" val="923785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When </a:t>
            </a:r>
            <a:r>
              <a:rPr lang="en-US" baseline="0" dirty="0"/>
              <a:t>add image, you must sent it to back! </a:t>
            </a:r>
            <a:r>
              <a:rPr lang="en-US" b="1" baseline="0" dirty="0"/>
              <a:t>Right Click on Image </a:t>
            </a:r>
            <a:r>
              <a:rPr lang="en-US" b="0" baseline="0" dirty="0"/>
              <a:t>-&gt; </a:t>
            </a:r>
            <a:r>
              <a:rPr lang="en-US" b="1" baseline="0" dirty="0"/>
              <a:t>Send to Back</a:t>
            </a:r>
            <a:r>
              <a:rPr lang="en-US" b="0" baseline="0" dirty="0"/>
              <a:t> -&gt; </a:t>
            </a:r>
            <a:r>
              <a:rPr lang="en-US" b="1" baseline="0" dirty="0"/>
              <a:t>Send Back</a:t>
            </a:r>
            <a:endParaRPr lang="en-GB" dirty="0"/>
          </a:p>
          <a:p>
            <a:endParaRPr lang="en-GB" dirty="0"/>
          </a:p>
          <a:p>
            <a:r>
              <a:rPr lang="en-GB" dirty="0"/>
              <a:t>https://www.pexels.com/photo/tree-72509/</a:t>
            </a:r>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15</a:t>
            </a:fld>
            <a:endParaRPr lang="th-TH"/>
          </a:p>
        </p:txBody>
      </p:sp>
    </p:spTree>
    <p:extLst>
      <p:ext uri="{BB962C8B-B14F-4D97-AF65-F5344CB8AC3E}">
        <p14:creationId xmlns:p14="http://schemas.microsoft.com/office/powerpoint/2010/main" val="3875340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https://www.pexels.com/photo/blonde-haired-woman-in-blue-shirt-y-27411/</a:t>
            </a:r>
          </a:p>
          <a:p>
            <a:r>
              <a:rPr lang="en-GB" dirty="0"/>
              <a:t>https://www.pexels.com/photo/coffee-cup-table-morning-1091/</a:t>
            </a:r>
          </a:p>
          <a:p>
            <a:r>
              <a:rPr lang="en-GB" dirty="0"/>
              <a:t>https://www.pexels.com/photo/purple-flower-on-white-ceramic-vase-near-white-window-147556/</a:t>
            </a:r>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16</a:t>
            </a:fld>
            <a:endParaRPr lang="th-TH"/>
          </a:p>
        </p:txBody>
      </p:sp>
    </p:spTree>
    <p:extLst>
      <p:ext uri="{BB962C8B-B14F-4D97-AF65-F5344CB8AC3E}">
        <p14:creationId xmlns:p14="http://schemas.microsoft.com/office/powerpoint/2010/main" val="2289890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Online business</a:t>
            </a:r>
            <a:r>
              <a:rPr lang="en-GB" baseline="0" dirty="0"/>
              <a:t> – https://thenounproject.com/term/online-business/728408/</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Flask – https://thenounproject.com/term/flask/728420/</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Global network – https://thenounproject.com/term/global-network/728429/</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Online chat – https://thenounproject.com/term/online-chat/728413/</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Map – https://thenounproject.com/term/map-pin/728409/</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Clock - https://thenounproject.com/term/clock/728403/</a:t>
            </a:r>
            <a:endParaRPr lang="en-GB" dirty="0"/>
          </a:p>
        </p:txBody>
      </p:sp>
      <p:sp>
        <p:nvSpPr>
          <p:cNvPr id="4" name="Slide Number Placeholder 3"/>
          <p:cNvSpPr>
            <a:spLocks noGrp="1"/>
          </p:cNvSpPr>
          <p:nvPr>
            <p:ph type="sldNum" sz="quarter" idx="10"/>
          </p:nvPr>
        </p:nvSpPr>
        <p:spPr/>
        <p:txBody>
          <a:bodyPr/>
          <a:lstStyle/>
          <a:p>
            <a:fld id="{DDE034FA-0DE7-4E19-9E6F-31A284D9A113}" type="slidenum">
              <a:rPr lang="th-TH" smtClean="0"/>
              <a:t>17</a:t>
            </a:fld>
            <a:endParaRPr lang="th-TH"/>
          </a:p>
        </p:txBody>
      </p:sp>
    </p:spTree>
    <p:extLst>
      <p:ext uri="{BB962C8B-B14F-4D97-AF65-F5344CB8AC3E}">
        <p14:creationId xmlns:p14="http://schemas.microsoft.com/office/powerpoint/2010/main" val="40361454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18</a:t>
            </a:fld>
            <a:endParaRPr lang="th-TH"/>
          </a:p>
        </p:txBody>
      </p:sp>
    </p:spTree>
    <p:extLst>
      <p:ext uri="{BB962C8B-B14F-4D97-AF65-F5344CB8AC3E}">
        <p14:creationId xmlns:p14="http://schemas.microsoft.com/office/powerpoint/2010/main" val="3220757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Monitor Setting – https://thenounproject.com/term/monitor-settings/728406/</a:t>
            </a:r>
          </a:p>
          <a:p>
            <a:r>
              <a:rPr lang="en-GB" dirty="0"/>
              <a:t>Users – https://thenounproject.com/term/users/728407/</a:t>
            </a:r>
          </a:p>
          <a:p>
            <a:r>
              <a:rPr lang="en-GB" dirty="0"/>
              <a:t>Flag – https://thenounproject.com/term/flag/728402/</a:t>
            </a:r>
            <a:br>
              <a:rPr lang="en-GB" dirty="0"/>
            </a:br>
            <a:r>
              <a:rPr lang="en-GB" dirty="0"/>
              <a:t>Clouds connection - https://thenounproject.com/term/cloud-connection/728412/</a:t>
            </a:r>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19</a:t>
            </a:fld>
            <a:endParaRPr lang="th-TH"/>
          </a:p>
        </p:txBody>
      </p:sp>
    </p:spTree>
    <p:extLst>
      <p:ext uri="{BB962C8B-B14F-4D97-AF65-F5344CB8AC3E}">
        <p14:creationId xmlns:p14="http://schemas.microsoft.com/office/powerpoint/2010/main" val="1511234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Light bulb</a:t>
            </a:r>
            <a:r>
              <a:rPr lang="en-GB" baseline="0" dirty="0"/>
              <a:t> – https://thenounproject.com/term/invention/728394/</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File search – https://thenounproject.com/term/search-file/728397/</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Mobile marketing - https://thenounproject.com/term/mobile-marketing/728401/</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User - https://thenounproject.com/term/user/728395/</a:t>
            </a:r>
            <a:endParaRPr lang="en-GB" dirty="0"/>
          </a:p>
        </p:txBody>
      </p:sp>
      <p:sp>
        <p:nvSpPr>
          <p:cNvPr id="4" name="Slide Number Placeholder 3"/>
          <p:cNvSpPr>
            <a:spLocks noGrp="1"/>
          </p:cNvSpPr>
          <p:nvPr>
            <p:ph type="sldNum" sz="quarter" idx="10"/>
          </p:nvPr>
        </p:nvSpPr>
        <p:spPr/>
        <p:txBody>
          <a:bodyPr/>
          <a:lstStyle/>
          <a:p>
            <a:fld id="{DDE034FA-0DE7-4E19-9E6F-31A284D9A113}" type="slidenum">
              <a:rPr lang="th-TH" smtClean="0"/>
              <a:t>20</a:t>
            </a:fld>
            <a:endParaRPr lang="th-TH"/>
          </a:p>
        </p:txBody>
      </p:sp>
    </p:spTree>
    <p:extLst>
      <p:ext uri="{BB962C8B-B14F-4D97-AF65-F5344CB8AC3E}">
        <p14:creationId xmlns:p14="http://schemas.microsoft.com/office/powerpoint/2010/main" val="1153196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https://www.pexels.com/photo/house-car-vintage-old-2818/</a:t>
            </a:r>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2</a:t>
            </a:fld>
            <a:endParaRPr lang="th-TH"/>
          </a:p>
        </p:txBody>
      </p:sp>
    </p:spTree>
    <p:extLst>
      <p:ext uri="{BB962C8B-B14F-4D97-AF65-F5344CB8AC3E}">
        <p14:creationId xmlns:p14="http://schemas.microsoft.com/office/powerpoint/2010/main" val="13934363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Management – https://thenounproject.com/term/management/591084/</a:t>
            </a:r>
          </a:p>
          <a:p>
            <a:r>
              <a:rPr lang="en-GB" dirty="0"/>
              <a:t>Find</a:t>
            </a:r>
            <a:r>
              <a:rPr lang="en-GB" baseline="0" dirty="0"/>
              <a:t> person – https://thenounproject.com/term/find-person/591096/</a:t>
            </a:r>
          </a:p>
          <a:p>
            <a:r>
              <a:rPr lang="en-GB" baseline="0" dirty="0"/>
              <a:t>Writing – https://thenounproject.com/term/writing/592974/</a:t>
            </a:r>
          </a:p>
          <a:p>
            <a:r>
              <a:rPr lang="en-GB" baseline="0" dirty="0"/>
              <a:t>Table Globe - https://thenounproject.com/term/table-globe/593989/</a:t>
            </a:r>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22</a:t>
            </a:fld>
            <a:endParaRPr lang="th-TH"/>
          </a:p>
        </p:txBody>
      </p:sp>
    </p:spTree>
    <p:extLst>
      <p:ext uri="{BB962C8B-B14F-4D97-AF65-F5344CB8AC3E}">
        <p14:creationId xmlns:p14="http://schemas.microsoft.com/office/powerpoint/2010/main" val="22660285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Camera – https://thenounproject.com/term/camera/581980/</a:t>
            </a:r>
          </a:p>
          <a:p>
            <a:r>
              <a:rPr lang="en-US" dirty="0"/>
              <a:t>Arrow – https://thenounproject.com/term/arrows/576988/</a:t>
            </a:r>
          </a:p>
          <a:p>
            <a:r>
              <a:rPr lang="en-US" dirty="0"/>
              <a:t>Repair – https://thenounproject.com/term/repair-tools/582034/</a:t>
            </a:r>
          </a:p>
          <a:p>
            <a:r>
              <a:rPr lang="en-US" dirty="0"/>
              <a:t>Cogs - https://thenounproject.com/term/cogs/576994/</a:t>
            </a:r>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23</a:t>
            </a:fld>
            <a:endParaRPr lang="th-TH"/>
          </a:p>
        </p:txBody>
      </p:sp>
    </p:spTree>
    <p:extLst>
      <p:ext uri="{BB962C8B-B14F-4D97-AF65-F5344CB8AC3E}">
        <p14:creationId xmlns:p14="http://schemas.microsoft.com/office/powerpoint/2010/main" val="5393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Receiver – https://thenounproject.com/term/receiver/565245/</a:t>
            </a:r>
          </a:p>
          <a:p>
            <a:r>
              <a:rPr lang="en-US" dirty="0"/>
              <a:t>Raining</a:t>
            </a:r>
            <a:r>
              <a:rPr lang="en-US" baseline="0" dirty="0"/>
              <a:t> – https://thenounproject.com/term/raining/565243/</a:t>
            </a:r>
          </a:p>
          <a:p>
            <a:r>
              <a:rPr lang="en-US" baseline="0" dirty="0"/>
              <a:t>Talking – https://thenounproject.com/term/talking/565223/</a:t>
            </a:r>
          </a:p>
          <a:p>
            <a:r>
              <a:rPr lang="en-US" baseline="0" dirty="0"/>
              <a:t>Scissors - https://thenounproject.com/term/scissors/569752/</a:t>
            </a:r>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24</a:t>
            </a:fld>
            <a:endParaRPr lang="th-TH"/>
          </a:p>
        </p:txBody>
      </p:sp>
    </p:spTree>
    <p:extLst>
      <p:ext uri="{BB962C8B-B14F-4D97-AF65-F5344CB8AC3E}">
        <p14:creationId xmlns:p14="http://schemas.microsoft.com/office/powerpoint/2010/main" val="4283608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Sever location – https://thenounproject.com/term/server-location/590945/</a:t>
            </a:r>
          </a:p>
          <a:p>
            <a:r>
              <a:rPr lang="en-GB" dirty="0"/>
              <a:t>Processor Chip</a:t>
            </a:r>
            <a:r>
              <a:rPr lang="en-GB" baseline="0" dirty="0"/>
              <a:t> – https://thenounproject.com/term/processor-chip/590982/</a:t>
            </a:r>
          </a:p>
          <a:p>
            <a:r>
              <a:rPr lang="en-GB" baseline="0" dirty="0"/>
              <a:t>Web Setting – https://thenounproject.com/term/web-settings/590986/</a:t>
            </a:r>
          </a:p>
          <a:p>
            <a:r>
              <a:rPr lang="en-GB" baseline="0" dirty="0"/>
              <a:t>File folder - https://thenounproject.com/term/file-folders/590956/</a:t>
            </a:r>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25</a:t>
            </a:fld>
            <a:endParaRPr lang="th-TH"/>
          </a:p>
        </p:txBody>
      </p:sp>
    </p:spTree>
    <p:extLst>
      <p:ext uri="{BB962C8B-B14F-4D97-AF65-F5344CB8AC3E}">
        <p14:creationId xmlns:p14="http://schemas.microsoft.com/office/powerpoint/2010/main" val="35055727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Position Medal – https://thenounproject.com/term/position-medal/728423/</a:t>
            </a:r>
          </a:p>
          <a:p>
            <a:r>
              <a:rPr lang="en-US" dirty="0"/>
              <a:t>Online graph – https://thenounproject.com/term/online-graph/728439/</a:t>
            </a:r>
          </a:p>
          <a:p>
            <a:r>
              <a:rPr lang="en-US" dirty="0"/>
              <a:t>Pie Chart - https://thenounproject.com/term/pie-chart/728450/</a:t>
            </a:r>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29</a:t>
            </a:fld>
            <a:endParaRPr lang="th-TH"/>
          </a:p>
        </p:txBody>
      </p:sp>
    </p:spTree>
    <p:extLst>
      <p:ext uri="{BB962C8B-B14F-4D97-AF65-F5344CB8AC3E}">
        <p14:creationId xmlns:p14="http://schemas.microsoft.com/office/powerpoint/2010/main" val="20697372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Music – https://thenounproject.com/term/music/631111/</a:t>
            </a:r>
          </a:p>
          <a:p>
            <a:r>
              <a:rPr lang="en-US" dirty="0"/>
              <a:t>Gamepad – https://thenounproject.com/term/gamepad/631254/</a:t>
            </a:r>
          </a:p>
          <a:p>
            <a:r>
              <a:rPr lang="en-US" dirty="0"/>
              <a:t>Equalizer</a:t>
            </a:r>
            <a:r>
              <a:rPr lang="en-US" baseline="0" dirty="0"/>
              <a:t> - https://thenounproject.com/term/equalizer/631957/</a:t>
            </a:r>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30</a:t>
            </a:fld>
            <a:endParaRPr lang="th-TH"/>
          </a:p>
        </p:txBody>
      </p:sp>
    </p:spTree>
    <p:extLst>
      <p:ext uri="{BB962C8B-B14F-4D97-AF65-F5344CB8AC3E}">
        <p14:creationId xmlns:p14="http://schemas.microsoft.com/office/powerpoint/2010/main" val="25700282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Money sack – https://thenounproject.com/term/money-sack/594042/</a:t>
            </a:r>
          </a:p>
          <a:p>
            <a:r>
              <a:rPr lang="en-US" dirty="0"/>
              <a:t>Wallet – https://thenounproject.com/term/wallet/594082/</a:t>
            </a:r>
          </a:p>
          <a:p>
            <a:r>
              <a:rPr lang="en-US" dirty="0"/>
              <a:t>Credit</a:t>
            </a:r>
            <a:r>
              <a:rPr lang="en-US" baseline="0" dirty="0"/>
              <a:t> card - https://thenounproject.com/term/credit-cards/594041/</a:t>
            </a:r>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31</a:t>
            </a:fld>
            <a:endParaRPr lang="th-TH"/>
          </a:p>
        </p:txBody>
      </p:sp>
    </p:spTree>
    <p:extLst>
      <p:ext uri="{BB962C8B-B14F-4D97-AF65-F5344CB8AC3E}">
        <p14:creationId xmlns:p14="http://schemas.microsoft.com/office/powerpoint/2010/main" val="662265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Shopping cart – https://thenounproject.com/term/shopping-cart/594079/</a:t>
            </a:r>
          </a:p>
          <a:p>
            <a:r>
              <a:rPr lang="en-US" dirty="0"/>
              <a:t>Businessman</a:t>
            </a:r>
            <a:r>
              <a:rPr lang="en-US" baseline="0" dirty="0"/>
              <a:t> – https://thenounproject.com/term/businessman/594113/</a:t>
            </a:r>
          </a:p>
          <a:p>
            <a:r>
              <a:rPr lang="en-US" baseline="0" dirty="0"/>
              <a:t>Business talk - https://thenounproject.com/term/business-chat/594048/</a:t>
            </a:r>
            <a:endParaRPr lang="en-US" dirty="0"/>
          </a:p>
        </p:txBody>
      </p:sp>
      <p:sp>
        <p:nvSpPr>
          <p:cNvPr id="4" name="Slide Number Placeholder 3"/>
          <p:cNvSpPr>
            <a:spLocks noGrp="1"/>
          </p:cNvSpPr>
          <p:nvPr>
            <p:ph type="sldNum" sz="quarter" idx="10"/>
          </p:nvPr>
        </p:nvSpPr>
        <p:spPr/>
        <p:txBody>
          <a:bodyPr/>
          <a:lstStyle/>
          <a:p>
            <a:fld id="{DDE034FA-0DE7-4E19-9E6F-31A284D9A113}" type="slidenum">
              <a:rPr lang="th-TH" smtClean="0"/>
              <a:t>34</a:t>
            </a:fld>
            <a:endParaRPr lang="th-TH"/>
          </a:p>
        </p:txBody>
      </p:sp>
    </p:spTree>
    <p:extLst>
      <p:ext uri="{BB962C8B-B14F-4D97-AF65-F5344CB8AC3E}">
        <p14:creationId xmlns:p14="http://schemas.microsoft.com/office/powerpoint/2010/main" val="1999097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https://www.pexels.com/photo/blue-grey-wooden-beach-cottage-during-day-time-47496/</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Person</a:t>
            </a:r>
            <a:r>
              <a:rPr lang="en-GB" baseline="0" dirty="0"/>
              <a:t> – https://thenounproject.com/term/manager/531765/</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Map – https://thenounproject.com/term/favorite-location/527333/</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Phone – https://thenounproject.com/term/receiver/577000/</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Email - https://thenounproject.com/term/email/581991/</a:t>
            </a:r>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35</a:t>
            </a:fld>
            <a:endParaRPr lang="th-TH"/>
          </a:p>
        </p:txBody>
      </p:sp>
    </p:spTree>
    <p:extLst>
      <p:ext uri="{BB962C8B-B14F-4D97-AF65-F5344CB8AC3E}">
        <p14:creationId xmlns:p14="http://schemas.microsoft.com/office/powerpoint/2010/main" val="11636391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https://www.pexels.com/photo/nature-forest-trees-fog-4827/</a:t>
            </a:r>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36</a:t>
            </a:fld>
            <a:endParaRPr lang="th-TH"/>
          </a:p>
        </p:txBody>
      </p:sp>
    </p:spTree>
    <p:extLst>
      <p:ext uri="{BB962C8B-B14F-4D97-AF65-F5344CB8AC3E}">
        <p14:creationId xmlns:p14="http://schemas.microsoft.com/office/powerpoint/2010/main" val="2256361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https://www.pexels.com/photo/sky-building-house-vintage-554/</a:t>
            </a:r>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3</a:t>
            </a:fld>
            <a:endParaRPr lang="th-TH"/>
          </a:p>
        </p:txBody>
      </p:sp>
    </p:spTree>
    <p:extLst>
      <p:ext uri="{BB962C8B-B14F-4D97-AF65-F5344CB8AC3E}">
        <p14:creationId xmlns:p14="http://schemas.microsoft.com/office/powerpoint/2010/main" val="3353169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https://www.pexels.com/photo/morning-cafe-serve-human-40077/</a:t>
            </a:r>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4</a:t>
            </a:fld>
            <a:endParaRPr lang="th-TH"/>
          </a:p>
        </p:txBody>
      </p:sp>
    </p:spTree>
    <p:extLst>
      <p:ext uri="{BB962C8B-B14F-4D97-AF65-F5344CB8AC3E}">
        <p14:creationId xmlns:p14="http://schemas.microsoft.com/office/powerpoint/2010/main" val="4277964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https://www.pexels.com/photo/lights-vintage-luxury-tires-103283/</a:t>
            </a:r>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6</a:t>
            </a:fld>
            <a:endParaRPr lang="th-TH"/>
          </a:p>
        </p:txBody>
      </p:sp>
    </p:spTree>
    <p:extLst>
      <p:ext uri="{BB962C8B-B14F-4D97-AF65-F5344CB8AC3E}">
        <p14:creationId xmlns:p14="http://schemas.microsoft.com/office/powerpoint/2010/main" val="3135333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https://www.pexels.com/photo/white-moth-orchid-173665/</a:t>
            </a:r>
          </a:p>
          <a:p>
            <a:r>
              <a:rPr lang="en-GB" dirty="0"/>
              <a:t>https://www.pexels.com/photo/opened-book-near-ceramic-mug-176103/</a:t>
            </a:r>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7</a:t>
            </a:fld>
            <a:endParaRPr lang="th-TH"/>
          </a:p>
        </p:txBody>
      </p:sp>
    </p:spTree>
    <p:extLst>
      <p:ext uri="{BB962C8B-B14F-4D97-AF65-F5344CB8AC3E}">
        <p14:creationId xmlns:p14="http://schemas.microsoft.com/office/powerpoint/2010/main" val="2101351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https://www.pexels.com/photo/tea-coffee-restaurant-smartphone-32059/</a:t>
            </a:r>
          </a:p>
          <a:p>
            <a:endParaRPr lang="en-GB" dirty="0"/>
          </a:p>
          <a:p>
            <a:r>
              <a:rPr lang="en-GB" dirty="0"/>
              <a:t>Megaphone</a:t>
            </a:r>
            <a:r>
              <a:rPr lang="en-GB" baseline="0" dirty="0"/>
              <a:t> - https://thenounproject.com/term/bullhorn/728441/</a:t>
            </a:r>
          </a:p>
          <a:p>
            <a:r>
              <a:rPr lang="en-GB" baseline="0" dirty="0"/>
              <a:t>Social Network - https://thenounproject.com/term/social-network/728461/</a:t>
            </a:r>
          </a:p>
          <a:p>
            <a:r>
              <a:rPr lang="en-GB" baseline="0" dirty="0"/>
              <a:t>Graph - https://thenounproject.com/term/graph-presentation/728463/</a:t>
            </a:r>
          </a:p>
          <a:p>
            <a:r>
              <a:rPr lang="en-GB" baseline="0" dirty="0"/>
              <a:t>Globe - https://thenounproject.com/term/international/728449/</a:t>
            </a:r>
            <a:endParaRPr lang="en-GB" dirty="0"/>
          </a:p>
        </p:txBody>
      </p:sp>
      <p:sp>
        <p:nvSpPr>
          <p:cNvPr id="4" name="Slide Number Placeholder 3"/>
          <p:cNvSpPr>
            <a:spLocks noGrp="1"/>
          </p:cNvSpPr>
          <p:nvPr>
            <p:ph type="sldNum" sz="quarter" idx="10"/>
          </p:nvPr>
        </p:nvSpPr>
        <p:spPr/>
        <p:txBody>
          <a:bodyPr/>
          <a:lstStyle/>
          <a:p>
            <a:fld id="{DDE034FA-0DE7-4E19-9E6F-31A284D9A113}" type="slidenum">
              <a:rPr lang="th-TH" smtClean="0"/>
              <a:t>8</a:t>
            </a:fld>
            <a:endParaRPr lang="th-TH"/>
          </a:p>
        </p:txBody>
      </p:sp>
    </p:spTree>
    <p:extLst>
      <p:ext uri="{BB962C8B-B14F-4D97-AF65-F5344CB8AC3E}">
        <p14:creationId xmlns:p14="http://schemas.microsoft.com/office/powerpoint/2010/main" val="1628846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https://www.pexels.com/photo/happy-coffee-6347/</a:t>
            </a:r>
          </a:p>
          <a:p>
            <a:endParaRPr lang="en-GB" dirty="0"/>
          </a:p>
          <a:p>
            <a:r>
              <a:rPr lang="en-GB" dirty="0"/>
              <a:t>Piggy bank – https://thenounproject.com/term/piggy-bank/728460/</a:t>
            </a:r>
          </a:p>
          <a:p>
            <a:r>
              <a:rPr lang="en-GB" dirty="0"/>
              <a:t>Idea</a:t>
            </a:r>
            <a:r>
              <a:rPr lang="en-GB" baseline="0" dirty="0"/>
              <a:t> – https://thenounproject.com/term/idea/728432/</a:t>
            </a:r>
          </a:p>
          <a:p>
            <a:r>
              <a:rPr lang="en-GB" baseline="0" dirty="0"/>
              <a:t>Growth graph – https://thenounproject.com/term/growth-chart/728444/</a:t>
            </a:r>
          </a:p>
          <a:p>
            <a:r>
              <a:rPr lang="en-GB" baseline="0" dirty="0"/>
              <a:t>Search graph - https://thenounproject.com/term/search-graph/728424/</a:t>
            </a:r>
          </a:p>
          <a:p>
            <a:endParaRPr lang="en-GB" baseline="0" dirty="0"/>
          </a:p>
        </p:txBody>
      </p:sp>
      <p:sp>
        <p:nvSpPr>
          <p:cNvPr id="4" name="Slide Number Placeholder 3"/>
          <p:cNvSpPr>
            <a:spLocks noGrp="1"/>
          </p:cNvSpPr>
          <p:nvPr>
            <p:ph type="sldNum" sz="quarter" idx="10"/>
          </p:nvPr>
        </p:nvSpPr>
        <p:spPr/>
        <p:txBody>
          <a:bodyPr/>
          <a:lstStyle/>
          <a:p>
            <a:fld id="{DDE034FA-0DE7-4E19-9E6F-31A284D9A113}" type="slidenum">
              <a:rPr lang="th-TH" smtClean="0"/>
              <a:t>9</a:t>
            </a:fld>
            <a:endParaRPr lang="th-TH"/>
          </a:p>
        </p:txBody>
      </p:sp>
    </p:spTree>
    <p:extLst>
      <p:ext uri="{BB962C8B-B14F-4D97-AF65-F5344CB8AC3E}">
        <p14:creationId xmlns:p14="http://schemas.microsoft.com/office/powerpoint/2010/main" val="31372917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https://www.pexels.com/photo/woman-wearing-brown-hut-and-brown-backpack-facing-brown-wooden-table-131285/</a:t>
            </a:r>
          </a:p>
          <a:p>
            <a:endParaRPr lang="th-TH" dirty="0"/>
          </a:p>
        </p:txBody>
      </p:sp>
      <p:sp>
        <p:nvSpPr>
          <p:cNvPr id="4" name="Slide Number Placeholder 3"/>
          <p:cNvSpPr>
            <a:spLocks noGrp="1"/>
          </p:cNvSpPr>
          <p:nvPr>
            <p:ph type="sldNum" sz="quarter" idx="10"/>
          </p:nvPr>
        </p:nvSpPr>
        <p:spPr/>
        <p:txBody>
          <a:bodyPr/>
          <a:lstStyle/>
          <a:p>
            <a:fld id="{DDE034FA-0DE7-4E19-9E6F-31A284D9A113}" type="slidenum">
              <a:rPr lang="th-TH" smtClean="0"/>
              <a:t>10</a:t>
            </a:fld>
            <a:endParaRPr lang="th-TH"/>
          </a:p>
        </p:txBody>
      </p:sp>
    </p:spTree>
    <p:extLst>
      <p:ext uri="{BB962C8B-B14F-4D97-AF65-F5344CB8AC3E}">
        <p14:creationId xmlns:p14="http://schemas.microsoft.com/office/powerpoint/2010/main" val="1044585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10" name="Picture Placeholder 8"/>
          <p:cNvSpPr>
            <a:spLocks noGrp="1"/>
          </p:cNvSpPr>
          <p:nvPr>
            <p:ph type="pic" sz="quarter" idx="10" hasCustomPrompt="1"/>
          </p:nvPr>
        </p:nvSpPr>
        <p:spPr>
          <a:xfrm>
            <a:off x="925688" y="0"/>
            <a:ext cx="11266311" cy="6858000"/>
          </a:xfrm>
        </p:spPr>
        <p:txBody>
          <a:bodyPr>
            <a:normAutofit/>
          </a:bodyPr>
          <a:lstStyle>
            <a:lvl1pPr marL="0" indent="0">
              <a:buNone/>
              <a:defRPr sz="1600" i="1" baseline="0">
                <a:solidFill>
                  <a:schemeClr val="accent3"/>
                </a:solidFill>
                <a:latin typeface="+mn-lt"/>
              </a:defRPr>
            </a:lvl1pPr>
          </a:lstStyle>
          <a:p>
            <a:r>
              <a:rPr lang="en-US" dirty="0"/>
              <a:t>Add image here</a:t>
            </a:r>
            <a:endParaRPr lang="th-TH" dirty="0"/>
          </a:p>
        </p:txBody>
      </p:sp>
      <p:sp>
        <p:nvSpPr>
          <p:cNvPr id="2" name="Title 1"/>
          <p:cNvSpPr>
            <a:spLocks noGrp="1"/>
          </p:cNvSpPr>
          <p:nvPr>
            <p:ph type="ctrTitle" hasCustomPrompt="1"/>
          </p:nvPr>
        </p:nvSpPr>
        <p:spPr>
          <a:xfrm>
            <a:off x="6481623" y="776359"/>
            <a:ext cx="5818535" cy="1635540"/>
          </a:xfrm>
        </p:spPr>
        <p:txBody>
          <a:bodyPr anchor="t">
            <a:normAutofit/>
          </a:bodyPr>
          <a:lstStyle>
            <a:lvl1pPr algn="l">
              <a:defRPr sz="5400" b="0" spc="0" baseline="0">
                <a:solidFill>
                  <a:schemeClr val="accent1"/>
                </a:solidFill>
                <a:latin typeface="Calibri" panose="020F0502020204030204" pitchFamily="34" charset="0"/>
                <a:cs typeface="Calibri" panose="020F0502020204030204" pitchFamily="34" charset="0"/>
              </a:defRPr>
            </a:lvl1pPr>
          </a:lstStyle>
          <a:p>
            <a:r>
              <a:rPr lang="en-US" dirty="0"/>
              <a:t>Title </a:t>
            </a:r>
            <a:br>
              <a:rPr lang="en-US" dirty="0"/>
            </a:br>
            <a:r>
              <a:rPr lang="en-US" dirty="0"/>
              <a:t>Here</a:t>
            </a:r>
          </a:p>
        </p:txBody>
      </p:sp>
      <p:sp>
        <p:nvSpPr>
          <p:cNvPr id="3" name="Subtitle 2"/>
          <p:cNvSpPr>
            <a:spLocks noGrp="1"/>
          </p:cNvSpPr>
          <p:nvPr>
            <p:ph type="subTitle" idx="1" hasCustomPrompt="1"/>
          </p:nvPr>
        </p:nvSpPr>
        <p:spPr>
          <a:xfrm>
            <a:off x="6481623" y="2650436"/>
            <a:ext cx="5818535" cy="490331"/>
          </a:xfrm>
        </p:spPr>
        <p:txBody>
          <a:bodyPr>
            <a:normAutofit/>
          </a:bodyPr>
          <a:lstStyle>
            <a:lvl1pPr marL="0" indent="0" algn="l">
              <a:buNone/>
              <a:defRPr sz="2400" baseline="0">
                <a:solidFill>
                  <a:schemeClr val="accent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a:t>
            </a:r>
          </a:p>
        </p:txBody>
      </p:sp>
      <p:sp>
        <p:nvSpPr>
          <p:cNvPr id="17" name="Text Placeholder 16"/>
          <p:cNvSpPr>
            <a:spLocks noGrp="1"/>
          </p:cNvSpPr>
          <p:nvPr>
            <p:ph type="body" sz="quarter" idx="11" hasCustomPrompt="1"/>
          </p:nvPr>
        </p:nvSpPr>
        <p:spPr>
          <a:xfrm>
            <a:off x="6481623" y="3718338"/>
            <a:ext cx="4743515" cy="330994"/>
          </a:xfrm>
        </p:spPr>
        <p:txBody>
          <a:bodyPr>
            <a:normAutofit/>
          </a:bodyPr>
          <a:lstStyle>
            <a:lvl1pPr marL="0" indent="0">
              <a:buNone/>
              <a:defRPr sz="2000" b="0">
                <a:solidFill>
                  <a:schemeClr val="accent1"/>
                </a:solidFill>
                <a:latin typeface="Calibri" panose="020F0502020204030204" pitchFamily="34" charset="0"/>
                <a:cs typeface="Calibri" panose="020F0502020204030204" pitchFamily="34" charset="0"/>
              </a:defRPr>
            </a:lvl1pPr>
          </a:lstStyle>
          <a:p>
            <a:pPr lvl="0"/>
            <a:r>
              <a:rPr lang="en-US" dirty="0"/>
              <a:t>Author</a:t>
            </a:r>
            <a:endParaRPr lang="th-TH" dirty="0"/>
          </a:p>
        </p:txBody>
      </p:sp>
    </p:spTree>
    <p:extLst>
      <p:ext uri="{BB962C8B-B14F-4D97-AF65-F5344CB8AC3E}">
        <p14:creationId xmlns:p14="http://schemas.microsoft.com/office/powerpoint/2010/main" val="37652829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ontent Style 1">
    <p:spTree>
      <p:nvGrpSpPr>
        <p:cNvPr id="1" name=""/>
        <p:cNvGrpSpPr/>
        <p:nvPr/>
      </p:nvGrpSpPr>
      <p:grpSpPr>
        <a:xfrm>
          <a:off x="0" y="0"/>
          <a:ext cx="0" cy="0"/>
          <a:chOff x="0" y="0"/>
          <a:chExt cx="0" cy="0"/>
        </a:xfrm>
      </p:grpSpPr>
      <p:sp>
        <p:nvSpPr>
          <p:cNvPr id="12" name="Text Placeholder 16"/>
          <p:cNvSpPr>
            <a:spLocks noGrp="1"/>
          </p:cNvSpPr>
          <p:nvPr>
            <p:ph type="body" sz="quarter" idx="12" hasCustomPrompt="1"/>
          </p:nvPr>
        </p:nvSpPr>
        <p:spPr>
          <a:xfrm>
            <a:off x="1201533" y="2954160"/>
            <a:ext cx="6938156" cy="985655"/>
          </a:xfrm>
        </p:spPr>
        <p:txBody>
          <a:bodyPr lIns="90000">
            <a:noAutofit/>
          </a:bodyPr>
          <a:lstStyle>
            <a:lvl1pPr marL="0" indent="0" algn="l">
              <a:lnSpc>
                <a:spcPct val="130000"/>
              </a:lnSpc>
              <a:spcBef>
                <a:spcPts val="0"/>
              </a:spcBef>
              <a:buNone/>
              <a:defRPr sz="1600" b="0" baseline="0">
                <a:solidFill>
                  <a:schemeClr val="accent1"/>
                </a:solidFill>
                <a:latin typeface="Calibri Light" panose="020F0302020204030204" pitchFamily="34" charset="0"/>
                <a:cs typeface="Calibri Light" panose="020F0302020204030204" pitchFamily="34" charset="0"/>
              </a:defRPr>
            </a:lvl1pPr>
          </a:lstStyle>
          <a:p>
            <a:pPr lvl="0"/>
            <a:r>
              <a:rPr lang="en-US" dirty="0"/>
              <a:t>Content here</a:t>
            </a:r>
            <a:endParaRPr lang="th-TH" dirty="0"/>
          </a:p>
        </p:txBody>
      </p:sp>
      <p:sp>
        <p:nvSpPr>
          <p:cNvPr id="14" name="Rectangle 13"/>
          <p:cNvSpPr/>
          <p:nvPr userDrawn="1"/>
        </p:nvSpPr>
        <p:spPr>
          <a:xfrm>
            <a:off x="1" y="1"/>
            <a:ext cx="1289879" cy="96740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p>
        </p:txBody>
      </p:sp>
      <p:sp>
        <p:nvSpPr>
          <p:cNvPr id="10" name="Title 1"/>
          <p:cNvSpPr>
            <a:spLocks noGrp="1"/>
          </p:cNvSpPr>
          <p:nvPr>
            <p:ph type="title" hasCustomPrompt="1"/>
          </p:nvPr>
        </p:nvSpPr>
        <p:spPr>
          <a:xfrm>
            <a:off x="1201533" y="1483515"/>
            <a:ext cx="6938159" cy="848869"/>
          </a:xfrm>
          <a:solidFill>
            <a:schemeClr val="bg1"/>
          </a:solidFill>
        </p:spPr>
        <p:txBody>
          <a:bodyPr lIns="90000" anchor="t">
            <a:noAutofit/>
          </a:bodyPr>
          <a:lstStyle>
            <a:lvl1pPr algn="l">
              <a:lnSpc>
                <a:spcPct val="100000"/>
              </a:lnSpc>
              <a:defRPr sz="4800" b="0" spc="0" baseline="0">
                <a:solidFill>
                  <a:schemeClr val="accent1"/>
                </a:solidFill>
                <a:latin typeface="Calibri" panose="020F0502020204030204" pitchFamily="34" charset="0"/>
                <a:cs typeface="Calibri" panose="020F0502020204030204" pitchFamily="34" charset="0"/>
              </a:defRPr>
            </a:lvl1pPr>
          </a:lstStyle>
          <a:p>
            <a:r>
              <a:rPr lang="en-US" dirty="0"/>
              <a:t>TITLE HERE</a:t>
            </a:r>
          </a:p>
        </p:txBody>
      </p:sp>
      <p:sp>
        <p:nvSpPr>
          <p:cNvPr id="18" name="Rectangle 17"/>
          <p:cNvSpPr/>
          <p:nvPr userDrawn="1"/>
        </p:nvSpPr>
        <p:spPr>
          <a:xfrm>
            <a:off x="1372054" y="2692449"/>
            <a:ext cx="1855692" cy="107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schemeClr val="accent1"/>
              </a:solidFill>
            </a:endParaRPr>
          </a:p>
        </p:txBody>
      </p:sp>
      <p:sp>
        <p:nvSpPr>
          <p:cNvPr id="22" name="Rectangle 21"/>
          <p:cNvSpPr/>
          <p:nvPr userDrawn="1"/>
        </p:nvSpPr>
        <p:spPr>
          <a:xfrm>
            <a:off x="9135035" y="5015949"/>
            <a:ext cx="3056966" cy="18420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p>
        </p:txBody>
      </p:sp>
      <p:sp>
        <p:nvSpPr>
          <p:cNvPr id="23" name="Text Placeholder 16"/>
          <p:cNvSpPr>
            <a:spLocks noGrp="1"/>
          </p:cNvSpPr>
          <p:nvPr>
            <p:ph type="body" sz="quarter" idx="13" hasCustomPrompt="1"/>
          </p:nvPr>
        </p:nvSpPr>
        <p:spPr>
          <a:xfrm>
            <a:off x="1201531" y="1227727"/>
            <a:ext cx="6938156" cy="329719"/>
          </a:xfrm>
        </p:spPr>
        <p:txBody>
          <a:bodyPr anchor="t">
            <a:noAutofit/>
          </a:bodyPr>
          <a:lstStyle>
            <a:lvl1pPr marL="0" indent="0" algn="l">
              <a:lnSpc>
                <a:spcPct val="100000"/>
              </a:lnSpc>
              <a:buNone/>
              <a:defRPr sz="1400" b="1" baseline="0">
                <a:solidFill>
                  <a:schemeClr val="accent1"/>
                </a:solidFill>
                <a:latin typeface="Calibri" panose="020F0502020204030204" pitchFamily="34" charset="0"/>
                <a:cs typeface="Calibri" panose="020F0502020204030204" pitchFamily="34" charset="0"/>
              </a:defRPr>
            </a:lvl1pPr>
          </a:lstStyle>
          <a:p>
            <a:pPr lvl="0"/>
            <a:r>
              <a:rPr lang="en-US" dirty="0"/>
              <a:t>Additional Content</a:t>
            </a:r>
            <a:endParaRPr lang="th-TH" dirty="0"/>
          </a:p>
        </p:txBody>
      </p:sp>
      <p:pic>
        <p:nvPicPr>
          <p:cNvPr id="8" name="Picture 7">
            <a:extLst>
              <a:ext uri="{FF2B5EF4-FFF2-40B4-BE49-F238E27FC236}">
                <a16:creationId xmlns:a16="http://schemas.microsoft.com/office/drawing/2014/main" id="{BA72A259-5CA2-4FB8-BEE3-69095C37FAF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94240" y="6195371"/>
            <a:ext cx="1852100" cy="303550"/>
          </a:xfrm>
          <a:prstGeom prst="rect">
            <a:avLst/>
          </a:prstGeom>
        </p:spPr>
      </p:pic>
    </p:spTree>
    <p:extLst>
      <p:ext uri="{BB962C8B-B14F-4D97-AF65-F5344CB8AC3E}">
        <p14:creationId xmlns:p14="http://schemas.microsoft.com/office/powerpoint/2010/main" val="2255723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Quotation slide">
    <p:spTree>
      <p:nvGrpSpPr>
        <p:cNvPr id="1" name=""/>
        <p:cNvGrpSpPr/>
        <p:nvPr/>
      </p:nvGrpSpPr>
      <p:grpSpPr>
        <a:xfrm>
          <a:off x="0" y="0"/>
          <a:ext cx="0" cy="0"/>
          <a:chOff x="0" y="0"/>
          <a:chExt cx="0" cy="0"/>
        </a:xfrm>
      </p:grpSpPr>
      <p:sp>
        <p:nvSpPr>
          <p:cNvPr id="2" name="Rectangle 1"/>
          <p:cNvSpPr/>
          <p:nvPr userDrawn="1"/>
        </p:nvSpPr>
        <p:spPr>
          <a:xfrm>
            <a:off x="624417" y="0"/>
            <a:ext cx="547158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p>
        </p:txBody>
      </p:sp>
      <p:sp>
        <p:nvSpPr>
          <p:cNvPr id="6" name="Picture Placeholder 5"/>
          <p:cNvSpPr>
            <a:spLocks noGrp="1"/>
          </p:cNvSpPr>
          <p:nvPr>
            <p:ph type="pic" sz="quarter" idx="10" hasCustomPrompt="1"/>
          </p:nvPr>
        </p:nvSpPr>
        <p:spPr>
          <a:xfrm>
            <a:off x="6096000" y="404812"/>
            <a:ext cx="5471584" cy="6048376"/>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Calibri Light" panose="020F0302020204030204" pitchFamily="34" charset="0"/>
                <a:ea typeface="+mn-ea"/>
                <a:cs typeface="+mn-cs"/>
              </a:defRPr>
            </a:lvl1pPr>
          </a:lstStyle>
          <a:p>
            <a:r>
              <a:rPr lang="en-GB" dirty="0"/>
              <a:t>Add image here</a:t>
            </a:r>
          </a:p>
        </p:txBody>
      </p:sp>
      <p:sp>
        <p:nvSpPr>
          <p:cNvPr id="7" name="Text Placeholder 16"/>
          <p:cNvSpPr>
            <a:spLocks noGrp="1"/>
          </p:cNvSpPr>
          <p:nvPr>
            <p:ph type="body" sz="quarter" idx="12" hasCustomPrompt="1"/>
          </p:nvPr>
        </p:nvSpPr>
        <p:spPr>
          <a:xfrm>
            <a:off x="989500" y="4255837"/>
            <a:ext cx="4558745" cy="628662"/>
          </a:xfrm>
          <a:noFill/>
        </p:spPr>
        <p:txBody>
          <a:bodyPr lIns="90000">
            <a:noAutofit/>
          </a:bodyPr>
          <a:lstStyle>
            <a:lvl1pPr marL="0" indent="0" algn="l">
              <a:lnSpc>
                <a:spcPct val="100000"/>
              </a:lnSpc>
              <a:spcBef>
                <a:spcPts val="0"/>
              </a:spcBef>
              <a:buNone/>
              <a:defRPr sz="1800" b="0" i="1" baseline="0">
                <a:solidFill>
                  <a:schemeClr val="bg1"/>
                </a:solidFill>
                <a:latin typeface="Calibri Light" panose="020F0302020204030204" pitchFamily="34" charset="0"/>
                <a:cs typeface="Calibri Light" panose="020F0302020204030204" pitchFamily="34" charset="0"/>
              </a:defRPr>
            </a:lvl1pPr>
          </a:lstStyle>
          <a:p>
            <a:pPr lvl="0"/>
            <a:r>
              <a:rPr lang="en-US" dirty="0"/>
              <a:t>Author Name</a:t>
            </a:r>
            <a:endParaRPr lang="th-TH" dirty="0"/>
          </a:p>
        </p:txBody>
      </p:sp>
      <p:sp>
        <p:nvSpPr>
          <p:cNvPr id="8" name="Title 1"/>
          <p:cNvSpPr>
            <a:spLocks noGrp="1"/>
          </p:cNvSpPr>
          <p:nvPr>
            <p:ph type="title" hasCustomPrompt="1"/>
          </p:nvPr>
        </p:nvSpPr>
        <p:spPr>
          <a:xfrm>
            <a:off x="989499" y="1536522"/>
            <a:ext cx="4558747" cy="2465634"/>
          </a:xfrm>
          <a:noFill/>
        </p:spPr>
        <p:txBody>
          <a:bodyPr lIns="90000" anchor="t">
            <a:noAutofit/>
          </a:bodyPr>
          <a:lstStyle>
            <a:lvl1pPr algn="l">
              <a:lnSpc>
                <a:spcPct val="100000"/>
              </a:lnSpc>
              <a:defRPr sz="3600" b="0" spc="0" baseline="0">
                <a:solidFill>
                  <a:schemeClr val="bg1"/>
                </a:solidFill>
                <a:latin typeface="Calibri" panose="020F0502020204030204" pitchFamily="34" charset="0"/>
                <a:cs typeface="Calibri" panose="020F0502020204030204" pitchFamily="34" charset="0"/>
              </a:defRPr>
            </a:lvl1pPr>
          </a:lstStyle>
          <a:p>
            <a:r>
              <a:rPr lang="en-US" dirty="0"/>
              <a:t>QUOTE HERE</a:t>
            </a:r>
          </a:p>
        </p:txBody>
      </p:sp>
      <p:sp>
        <p:nvSpPr>
          <p:cNvPr id="9" name="Freeform 5"/>
          <p:cNvSpPr>
            <a:spLocks noEditPoints="1"/>
          </p:cNvSpPr>
          <p:nvPr userDrawn="1"/>
        </p:nvSpPr>
        <p:spPr bwMode="auto">
          <a:xfrm flipH="1">
            <a:off x="1219197" y="813392"/>
            <a:ext cx="682173" cy="482369"/>
          </a:xfrm>
          <a:custGeom>
            <a:avLst/>
            <a:gdLst>
              <a:gd name="T0" fmla="*/ 409 w 1200"/>
              <a:gd name="T1" fmla="*/ 849 h 849"/>
              <a:gd name="T2" fmla="*/ 505 w 1200"/>
              <a:gd name="T3" fmla="*/ 849 h 849"/>
              <a:gd name="T4" fmla="*/ 505 w 1200"/>
              <a:gd name="T5" fmla="*/ 0 h 849"/>
              <a:gd name="T6" fmla="*/ 0 w 1200"/>
              <a:gd name="T7" fmla="*/ 0 h 849"/>
              <a:gd name="T8" fmla="*/ 0 w 1200"/>
              <a:gd name="T9" fmla="*/ 417 h 849"/>
              <a:gd name="T10" fmla="*/ 409 w 1200"/>
              <a:gd name="T11" fmla="*/ 849 h 849"/>
              <a:gd name="T12" fmla="*/ 695 w 1200"/>
              <a:gd name="T13" fmla="*/ 417 h 849"/>
              <a:gd name="T14" fmla="*/ 695 w 1200"/>
              <a:gd name="T15" fmla="*/ 0 h 849"/>
              <a:gd name="T16" fmla="*/ 1200 w 1200"/>
              <a:gd name="T17" fmla="*/ 0 h 849"/>
              <a:gd name="T18" fmla="*/ 1200 w 1200"/>
              <a:gd name="T19" fmla="*/ 849 h 849"/>
              <a:gd name="T20" fmla="*/ 1101 w 1200"/>
              <a:gd name="T21" fmla="*/ 849 h 849"/>
              <a:gd name="T22" fmla="*/ 695 w 1200"/>
              <a:gd name="T23" fmla="*/ 417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00" h="849">
                <a:moveTo>
                  <a:pt x="409" y="849"/>
                </a:moveTo>
                <a:lnTo>
                  <a:pt x="505" y="849"/>
                </a:lnTo>
                <a:lnTo>
                  <a:pt x="505" y="0"/>
                </a:lnTo>
                <a:lnTo>
                  <a:pt x="0" y="0"/>
                </a:lnTo>
                <a:lnTo>
                  <a:pt x="0" y="417"/>
                </a:lnTo>
                <a:cubicBezTo>
                  <a:pt x="85" y="418"/>
                  <a:pt x="364" y="500"/>
                  <a:pt x="409" y="849"/>
                </a:cubicBezTo>
                <a:moveTo>
                  <a:pt x="695" y="417"/>
                </a:moveTo>
                <a:lnTo>
                  <a:pt x="695" y="0"/>
                </a:lnTo>
                <a:lnTo>
                  <a:pt x="1200" y="0"/>
                </a:lnTo>
                <a:lnTo>
                  <a:pt x="1200" y="849"/>
                </a:lnTo>
                <a:lnTo>
                  <a:pt x="1101" y="849"/>
                </a:lnTo>
                <a:cubicBezTo>
                  <a:pt x="1057" y="504"/>
                  <a:pt x="783" y="418"/>
                  <a:pt x="695" y="4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th-TH">
              <a:solidFill>
                <a:schemeClr val="bg1"/>
              </a:solidFill>
            </a:endParaRPr>
          </a:p>
        </p:txBody>
      </p:sp>
    </p:spTree>
    <p:extLst>
      <p:ext uri="{BB962C8B-B14F-4D97-AF65-F5344CB8AC3E}">
        <p14:creationId xmlns:p14="http://schemas.microsoft.com/office/powerpoint/2010/main" val="409971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lide Divider">
    <p:spTree>
      <p:nvGrpSpPr>
        <p:cNvPr id="1" name=""/>
        <p:cNvGrpSpPr/>
        <p:nvPr/>
      </p:nvGrpSpPr>
      <p:grpSpPr>
        <a:xfrm>
          <a:off x="0" y="0"/>
          <a:ext cx="0" cy="0"/>
          <a:chOff x="0" y="0"/>
          <a:chExt cx="0" cy="0"/>
        </a:xfrm>
      </p:grpSpPr>
      <p:sp>
        <p:nvSpPr>
          <p:cNvPr id="2" name="Rectangle 1"/>
          <p:cNvSpPr/>
          <p:nvPr userDrawn="1"/>
        </p:nvSpPr>
        <p:spPr>
          <a:xfrm>
            <a:off x="6166593" y="547688"/>
            <a:ext cx="4797240" cy="54407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b="1" dirty="0">
              <a:latin typeface="Calibri" panose="020F0502020204030204" pitchFamily="34" charset="0"/>
            </a:endParaRPr>
          </a:p>
        </p:txBody>
      </p:sp>
      <p:sp>
        <p:nvSpPr>
          <p:cNvPr id="7" name="Picture Placeholder 5"/>
          <p:cNvSpPr>
            <a:spLocks noGrp="1"/>
          </p:cNvSpPr>
          <p:nvPr>
            <p:ph type="pic" sz="quarter" idx="10" hasCustomPrompt="1"/>
          </p:nvPr>
        </p:nvSpPr>
        <p:spPr>
          <a:xfrm>
            <a:off x="1299879" y="547688"/>
            <a:ext cx="4523815" cy="2646657"/>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Calibri Light" panose="020F0302020204030204" pitchFamily="34" charset="0"/>
                <a:ea typeface="+mn-ea"/>
                <a:cs typeface="+mn-cs"/>
              </a:defRPr>
            </a:lvl1pPr>
          </a:lstStyle>
          <a:p>
            <a:r>
              <a:rPr lang="en-GB" dirty="0"/>
              <a:t>Add image here</a:t>
            </a:r>
          </a:p>
        </p:txBody>
      </p:sp>
      <p:sp>
        <p:nvSpPr>
          <p:cNvPr id="8" name="Picture Placeholder 5"/>
          <p:cNvSpPr>
            <a:spLocks noGrp="1"/>
          </p:cNvSpPr>
          <p:nvPr>
            <p:ph type="pic" sz="quarter" idx="11" hasCustomPrompt="1"/>
          </p:nvPr>
        </p:nvSpPr>
        <p:spPr>
          <a:xfrm>
            <a:off x="1299879" y="3571875"/>
            <a:ext cx="4523815" cy="2416549"/>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Calibri Light" panose="020F0302020204030204" pitchFamily="34" charset="0"/>
                <a:ea typeface="+mn-ea"/>
                <a:cs typeface="+mn-cs"/>
              </a:defRPr>
            </a:lvl1pPr>
          </a:lstStyle>
          <a:p>
            <a:r>
              <a:rPr lang="en-GB" dirty="0"/>
              <a:t>Add image here</a:t>
            </a:r>
          </a:p>
        </p:txBody>
      </p:sp>
      <p:sp>
        <p:nvSpPr>
          <p:cNvPr id="9" name="Title 1"/>
          <p:cNvSpPr>
            <a:spLocks noGrp="1"/>
          </p:cNvSpPr>
          <p:nvPr>
            <p:ph type="title" hasCustomPrompt="1"/>
          </p:nvPr>
        </p:nvSpPr>
        <p:spPr>
          <a:xfrm>
            <a:off x="7714111" y="1248335"/>
            <a:ext cx="1712723" cy="1638300"/>
          </a:xfrm>
          <a:solidFill>
            <a:schemeClr val="bg1"/>
          </a:solidFill>
        </p:spPr>
        <p:txBody>
          <a:bodyPr lIns="90000" anchor="ctr">
            <a:noAutofit/>
          </a:bodyPr>
          <a:lstStyle>
            <a:lvl1pPr algn="ctr">
              <a:lnSpc>
                <a:spcPct val="100000"/>
              </a:lnSpc>
              <a:defRPr sz="8800" b="1" spc="0" baseline="0">
                <a:solidFill>
                  <a:schemeClr val="accent1"/>
                </a:solidFill>
              </a:defRPr>
            </a:lvl1pPr>
          </a:lstStyle>
          <a:p>
            <a:r>
              <a:rPr lang="en-US" dirty="0"/>
              <a:t>1</a:t>
            </a:r>
          </a:p>
        </p:txBody>
      </p:sp>
      <p:sp>
        <p:nvSpPr>
          <p:cNvPr id="19" name="Text Placeholder 17"/>
          <p:cNvSpPr>
            <a:spLocks noGrp="1"/>
          </p:cNvSpPr>
          <p:nvPr>
            <p:ph type="body" sz="quarter" idx="12" hasCustomPrompt="1"/>
          </p:nvPr>
        </p:nvSpPr>
        <p:spPr>
          <a:xfrm>
            <a:off x="6289719" y="3665824"/>
            <a:ext cx="4561505" cy="2165245"/>
          </a:xfrm>
        </p:spPr>
        <p:txBody>
          <a:bodyPr>
            <a:noAutofit/>
          </a:bodyPr>
          <a:lstStyle>
            <a:lvl1pPr marL="0" indent="0" algn="ctr" defTabSz="914400" rtl="0" eaLnBrk="1" latinLnBrk="0" hangingPunct="1">
              <a:lnSpc>
                <a:spcPct val="100000"/>
              </a:lnSpc>
              <a:spcBef>
                <a:spcPct val="0"/>
              </a:spcBef>
              <a:buNone/>
              <a:defRPr lang="th-TH" sz="6600" b="0" kern="1200" spc="0" baseline="0" dirty="0">
                <a:solidFill>
                  <a:schemeClr val="bg1"/>
                </a:solidFill>
                <a:latin typeface="Calibri" panose="020F0502020204030204" pitchFamily="34" charset="0"/>
                <a:ea typeface="+mj-ea"/>
                <a:cs typeface="+mj-cs"/>
              </a:defRPr>
            </a:lvl1pPr>
          </a:lstStyle>
          <a:p>
            <a:pPr lvl="0"/>
            <a:r>
              <a:rPr lang="en-US" dirty="0"/>
              <a:t>SLIDE DIVIDER</a:t>
            </a:r>
            <a:endParaRPr lang="th-TH" dirty="0"/>
          </a:p>
        </p:txBody>
      </p:sp>
    </p:spTree>
    <p:extLst>
      <p:ext uri="{BB962C8B-B14F-4D97-AF65-F5344CB8AC3E}">
        <p14:creationId xmlns:p14="http://schemas.microsoft.com/office/powerpoint/2010/main" val="162674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 Style with imag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4418" y="632933"/>
            <a:ext cx="5827183" cy="639277"/>
          </a:xfrm>
        </p:spPr>
        <p:txBody>
          <a:bodyPr anchor="t">
            <a:noAutofit/>
          </a:bodyPr>
          <a:lstStyle>
            <a:lvl1pPr algn="l">
              <a:lnSpc>
                <a:spcPct val="100000"/>
              </a:lnSpc>
              <a:defRPr sz="4000" b="0" spc="0" baseline="0">
                <a:solidFill>
                  <a:schemeClr val="accent1"/>
                </a:solidFill>
                <a:latin typeface="Calibri" panose="020F0502020204030204" pitchFamily="34" charset="0"/>
                <a:cs typeface="Calibri" panose="020F0502020204030204" pitchFamily="34" charset="0"/>
              </a:defRPr>
            </a:lvl1pPr>
          </a:lstStyle>
          <a:p>
            <a:r>
              <a:rPr lang="en-US" dirty="0"/>
              <a:t>TITLE HERE</a:t>
            </a:r>
          </a:p>
        </p:txBody>
      </p:sp>
      <p:sp>
        <p:nvSpPr>
          <p:cNvPr id="8" name="Picture Placeholder 5"/>
          <p:cNvSpPr>
            <a:spLocks noGrp="1"/>
          </p:cNvSpPr>
          <p:nvPr>
            <p:ph type="pic" sz="quarter" idx="10" hasCustomPrompt="1"/>
          </p:nvPr>
        </p:nvSpPr>
        <p:spPr>
          <a:xfrm>
            <a:off x="7035800" y="0"/>
            <a:ext cx="5156200" cy="6858000"/>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mn-lt"/>
                <a:ea typeface="+mn-ea"/>
                <a:cs typeface="+mn-cs"/>
              </a:defRPr>
            </a:lvl1pPr>
          </a:lstStyle>
          <a:p>
            <a:r>
              <a:rPr lang="en-GB" dirty="0"/>
              <a:t>Add image here</a:t>
            </a:r>
          </a:p>
        </p:txBody>
      </p:sp>
      <p:sp>
        <p:nvSpPr>
          <p:cNvPr id="4" name="Text Placeholder 16"/>
          <p:cNvSpPr>
            <a:spLocks noGrp="1"/>
          </p:cNvSpPr>
          <p:nvPr>
            <p:ph type="body" sz="quarter" idx="13" hasCustomPrompt="1"/>
          </p:nvPr>
        </p:nvSpPr>
        <p:spPr>
          <a:xfrm>
            <a:off x="624418" y="366713"/>
            <a:ext cx="5827183" cy="306387"/>
          </a:xfrm>
        </p:spPr>
        <p:txBody>
          <a:bodyPr anchor="t">
            <a:noAutofit/>
          </a:bodyPr>
          <a:lstStyle>
            <a:lvl1pPr marL="0" indent="0" algn="l">
              <a:lnSpc>
                <a:spcPct val="100000"/>
              </a:lnSpc>
              <a:buNone/>
              <a:defRPr sz="1400" b="1" baseline="0">
                <a:solidFill>
                  <a:schemeClr val="accent1"/>
                </a:solidFill>
                <a:latin typeface="Calibri" panose="020F0502020204030204" pitchFamily="34" charset="0"/>
                <a:cs typeface="Calibri" panose="020F0502020204030204" pitchFamily="34" charset="0"/>
              </a:defRPr>
            </a:lvl1pPr>
          </a:lstStyle>
          <a:p>
            <a:pPr lvl="0"/>
            <a:r>
              <a:rPr lang="en-US" dirty="0"/>
              <a:t>Additional Content</a:t>
            </a:r>
            <a:endParaRPr lang="th-TH" dirty="0"/>
          </a:p>
        </p:txBody>
      </p:sp>
      <p:sp>
        <p:nvSpPr>
          <p:cNvPr id="6" name="Rectangle 5"/>
          <p:cNvSpPr/>
          <p:nvPr userDrawn="1"/>
        </p:nvSpPr>
        <p:spPr>
          <a:xfrm>
            <a:off x="742953" y="1382208"/>
            <a:ext cx="1855692" cy="10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h-TH" sz="2800">
              <a:solidFill>
                <a:schemeClr val="accent1"/>
              </a:solidFill>
            </a:endParaRPr>
          </a:p>
        </p:txBody>
      </p:sp>
    </p:spTree>
    <p:extLst>
      <p:ext uri="{BB962C8B-B14F-4D97-AF65-F5344CB8AC3E}">
        <p14:creationId xmlns:p14="http://schemas.microsoft.com/office/powerpoint/2010/main" val="1957535858"/>
      </p:ext>
    </p:extLst>
  </p:cSld>
  <p:clrMapOvr>
    <a:masterClrMapping/>
  </p:clrMapOvr>
  <p:extLst mod="1">
    <p:ext uri="{DCECCB84-F9BA-43D5-87BE-67443E8EF086}">
      <p15:sldGuideLst xmlns:p15="http://schemas.microsoft.com/office/powerpoint/2012/main">
        <p15:guide id="1" orient="horz" pos="1139">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Style 2">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4418" y="632933"/>
            <a:ext cx="5827183" cy="639277"/>
          </a:xfrm>
        </p:spPr>
        <p:txBody>
          <a:bodyPr anchor="t">
            <a:noAutofit/>
          </a:bodyPr>
          <a:lstStyle>
            <a:lvl1pPr algn="l">
              <a:lnSpc>
                <a:spcPct val="100000"/>
              </a:lnSpc>
              <a:defRPr sz="4000" b="0" spc="0" baseline="0">
                <a:solidFill>
                  <a:schemeClr val="accent1"/>
                </a:solidFill>
                <a:latin typeface="Calibri" panose="020F0502020204030204" pitchFamily="34" charset="0"/>
                <a:cs typeface="Calibri" panose="020F0502020204030204" pitchFamily="34" charset="0"/>
              </a:defRPr>
            </a:lvl1pPr>
          </a:lstStyle>
          <a:p>
            <a:r>
              <a:rPr lang="en-US" dirty="0"/>
              <a:t>TITLE HERE</a:t>
            </a:r>
          </a:p>
        </p:txBody>
      </p:sp>
      <p:sp>
        <p:nvSpPr>
          <p:cNvPr id="4" name="Text Placeholder 16"/>
          <p:cNvSpPr>
            <a:spLocks noGrp="1"/>
          </p:cNvSpPr>
          <p:nvPr>
            <p:ph type="body" sz="quarter" idx="13" hasCustomPrompt="1"/>
          </p:nvPr>
        </p:nvSpPr>
        <p:spPr>
          <a:xfrm>
            <a:off x="624418" y="366713"/>
            <a:ext cx="5827183" cy="306387"/>
          </a:xfrm>
        </p:spPr>
        <p:txBody>
          <a:bodyPr anchor="t">
            <a:noAutofit/>
          </a:bodyPr>
          <a:lstStyle>
            <a:lvl1pPr marL="0" indent="0" algn="l">
              <a:lnSpc>
                <a:spcPct val="100000"/>
              </a:lnSpc>
              <a:buNone/>
              <a:defRPr sz="1400" b="1" baseline="0">
                <a:solidFill>
                  <a:schemeClr val="accent1"/>
                </a:solidFill>
                <a:latin typeface="Calibri" panose="020F0502020204030204" pitchFamily="34" charset="0"/>
                <a:cs typeface="Calibri" panose="020F0502020204030204" pitchFamily="34" charset="0"/>
              </a:defRPr>
            </a:lvl1pPr>
          </a:lstStyle>
          <a:p>
            <a:pPr lvl="0"/>
            <a:r>
              <a:rPr lang="en-US" dirty="0"/>
              <a:t>Additional Content</a:t>
            </a:r>
            <a:endParaRPr lang="th-TH" dirty="0"/>
          </a:p>
        </p:txBody>
      </p:sp>
      <p:sp>
        <p:nvSpPr>
          <p:cNvPr id="6" name="Rectangle 5"/>
          <p:cNvSpPr/>
          <p:nvPr userDrawn="1"/>
        </p:nvSpPr>
        <p:spPr>
          <a:xfrm>
            <a:off x="742953" y="1382208"/>
            <a:ext cx="1855692" cy="10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h-TH" sz="3200">
              <a:solidFill>
                <a:schemeClr val="accent1"/>
              </a:solidFill>
            </a:endParaRPr>
          </a:p>
        </p:txBody>
      </p:sp>
    </p:spTree>
    <p:extLst>
      <p:ext uri="{BB962C8B-B14F-4D97-AF65-F5344CB8AC3E}">
        <p14:creationId xmlns:p14="http://schemas.microsoft.com/office/powerpoint/2010/main" val="2680677207"/>
      </p:ext>
    </p:extLst>
  </p:cSld>
  <p:clrMapOvr>
    <a:masterClrMapping/>
  </p:clrMapOvr>
  <p:extLst mod="1">
    <p:ext uri="{DCECCB84-F9BA-43D5-87BE-67443E8EF086}">
      <p15:sldGuideLst xmlns:p15="http://schemas.microsoft.com/office/powerpoint/2012/main">
        <p15:guide id="1" orient="horz" pos="1139">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act pag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4418" y="632933"/>
            <a:ext cx="5827183" cy="639277"/>
          </a:xfrm>
        </p:spPr>
        <p:txBody>
          <a:bodyPr anchor="t">
            <a:noAutofit/>
          </a:bodyPr>
          <a:lstStyle>
            <a:lvl1pPr algn="l">
              <a:lnSpc>
                <a:spcPct val="100000"/>
              </a:lnSpc>
              <a:defRPr sz="4000" b="0" spc="0" baseline="0">
                <a:solidFill>
                  <a:schemeClr val="accent1"/>
                </a:solidFill>
                <a:latin typeface="Calibri" panose="020F0502020204030204" pitchFamily="34" charset="0"/>
                <a:cs typeface="Calibri" panose="020F0502020204030204" pitchFamily="34" charset="0"/>
              </a:defRPr>
            </a:lvl1pPr>
          </a:lstStyle>
          <a:p>
            <a:r>
              <a:rPr lang="en-US" dirty="0"/>
              <a:t>TITLE HERE</a:t>
            </a:r>
          </a:p>
        </p:txBody>
      </p:sp>
      <p:sp>
        <p:nvSpPr>
          <p:cNvPr id="4" name="Text Placeholder 16"/>
          <p:cNvSpPr>
            <a:spLocks noGrp="1"/>
          </p:cNvSpPr>
          <p:nvPr>
            <p:ph type="body" sz="quarter" idx="13" hasCustomPrompt="1"/>
          </p:nvPr>
        </p:nvSpPr>
        <p:spPr>
          <a:xfrm>
            <a:off x="624418" y="366713"/>
            <a:ext cx="5827183" cy="306387"/>
          </a:xfrm>
        </p:spPr>
        <p:txBody>
          <a:bodyPr anchor="t">
            <a:noAutofit/>
          </a:bodyPr>
          <a:lstStyle>
            <a:lvl1pPr marL="0" indent="0" algn="l">
              <a:lnSpc>
                <a:spcPct val="100000"/>
              </a:lnSpc>
              <a:buNone/>
              <a:defRPr sz="1400" b="1" baseline="0">
                <a:solidFill>
                  <a:schemeClr val="accent1"/>
                </a:solidFill>
                <a:latin typeface="Calibri" panose="020F0502020204030204" pitchFamily="34" charset="0"/>
                <a:cs typeface="Calibri" panose="020F0502020204030204" pitchFamily="34" charset="0"/>
              </a:defRPr>
            </a:lvl1pPr>
          </a:lstStyle>
          <a:p>
            <a:pPr lvl="0"/>
            <a:r>
              <a:rPr lang="en-US" dirty="0"/>
              <a:t>Additional Content</a:t>
            </a:r>
            <a:endParaRPr lang="th-TH" dirty="0"/>
          </a:p>
        </p:txBody>
      </p:sp>
      <p:sp>
        <p:nvSpPr>
          <p:cNvPr id="6" name="Rectangle 5"/>
          <p:cNvSpPr/>
          <p:nvPr userDrawn="1"/>
        </p:nvSpPr>
        <p:spPr>
          <a:xfrm>
            <a:off x="742953" y="1382208"/>
            <a:ext cx="1855692" cy="10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h-TH" sz="3200">
              <a:solidFill>
                <a:schemeClr val="accent1"/>
              </a:solidFill>
            </a:endParaRPr>
          </a:p>
        </p:txBody>
      </p:sp>
      <p:sp>
        <p:nvSpPr>
          <p:cNvPr id="9" name="Picture Placeholder 5"/>
          <p:cNvSpPr>
            <a:spLocks noGrp="1"/>
          </p:cNvSpPr>
          <p:nvPr>
            <p:ph type="pic" sz="quarter" idx="10" hasCustomPrompt="1"/>
          </p:nvPr>
        </p:nvSpPr>
        <p:spPr>
          <a:xfrm>
            <a:off x="6571284" y="404813"/>
            <a:ext cx="4996301" cy="6048376"/>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Calibri Light" panose="020F0302020204030204" pitchFamily="34" charset="0"/>
                <a:ea typeface="+mn-ea"/>
                <a:cs typeface="+mn-cs"/>
              </a:defRPr>
            </a:lvl1pPr>
          </a:lstStyle>
          <a:p>
            <a:r>
              <a:rPr lang="en-GB" dirty="0"/>
              <a:t>Add image here</a:t>
            </a:r>
          </a:p>
        </p:txBody>
      </p:sp>
    </p:spTree>
    <p:extLst>
      <p:ext uri="{BB962C8B-B14F-4D97-AF65-F5344CB8AC3E}">
        <p14:creationId xmlns:p14="http://schemas.microsoft.com/office/powerpoint/2010/main" val="300400145"/>
      </p:ext>
    </p:extLst>
  </p:cSld>
  <p:clrMapOvr>
    <a:masterClrMapping/>
  </p:clrMapOvr>
  <p:extLst mod="1">
    <p:ext uri="{DCECCB84-F9BA-43D5-87BE-67443E8EF086}">
      <p15:sldGuideLst xmlns:p15="http://schemas.microsoft.com/office/powerpoint/2012/main">
        <p15:guide id="1" orient="horz" pos="113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Vertical half page image">
    <p:spTree>
      <p:nvGrpSpPr>
        <p:cNvPr id="1" name=""/>
        <p:cNvGrpSpPr/>
        <p:nvPr/>
      </p:nvGrpSpPr>
      <p:grpSpPr>
        <a:xfrm>
          <a:off x="0" y="0"/>
          <a:ext cx="0" cy="0"/>
          <a:chOff x="0" y="0"/>
          <a:chExt cx="0" cy="0"/>
        </a:xfrm>
      </p:grpSpPr>
      <p:sp>
        <p:nvSpPr>
          <p:cNvPr id="6" name="Rectangle 5"/>
          <p:cNvSpPr/>
          <p:nvPr userDrawn="1"/>
        </p:nvSpPr>
        <p:spPr>
          <a:xfrm>
            <a:off x="1" y="0"/>
            <a:ext cx="21641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p>
        </p:txBody>
      </p:sp>
      <p:sp>
        <p:nvSpPr>
          <p:cNvPr id="7" name="Title 1"/>
          <p:cNvSpPr>
            <a:spLocks noGrp="1"/>
          </p:cNvSpPr>
          <p:nvPr>
            <p:ph type="title" hasCustomPrompt="1"/>
          </p:nvPr>
        </p:nvSpPr>
        <p:spPr>
          <a:xfrm>
            <a:off x="3938109" y="4153230"/>
            <a:ext cx="7211391" cy="639277"/>
          </a:xfrm>
        </p:spPr>
        <p:txBody>
          <a:bodyPr anchor="t">
            <a:noAutofit/>
          </a:bodyPr>
          <a:lstStyle>
            <a:lvl1pPr algn="l">
              <a:lnSpc>
                <a:spcPct val="100000"/>
              </a:lnSpc>
              <a:defRPr sz="4000" b="0" spc="0" baseline="0">
                <a:solidFill>
                  <a:schemeClr val="accent2"/>
                </a:solidFill>
                <a:latin typeface="Calibri" panose="020F0502020204030204" pitchFamily="34" charset="0"/>
                <a:cs typeface="Calibri" panose="020F0502020204030204" pitchFamily="34" charset="0"/>
              </a:defRPr>
            </a:lvl1pPr>
          </a:lstStyle>
          <a:p>
            <a:r>
              <a:rPr lang="en-US" dirty="0"/>
              <a:t>TITLE HERE</a:t>
            </a:r>
          </a:p>
        </p:txBody>
      </p:sp>
      <p:sp>
        <p:nvSpPr>
          <p:cNvPr id="8" name="Picture Placeholder 5"/>
          <p:cNvSpPr>
            <a:spLocks noGrp="1"/>
          </p:cNvSpPr>
          <p:nvPr>
            <p:ph type="pic" sz="quarter" idx="10" hasCustomPrompt="1"/>
          </p:nvPr>
        </p:nvSpPr>
        <p:spPr>
          <a:xfrm>
            <a:off x="1371599" y="404813"/>
            <a:ext cx="9316410" cy="3129917"/>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Calibri Light" panose="020F0302020204030204" pitchFamily="34" charset="0"/>
                <a:ea typeface="+mn-ea"/>
                <a:cs typeface="+mn-cs"/>
              </a:defRPr>
            </a:lvl1pPr>
          </a:lstStyle>
          <a:p>
            <a:r>
              <a:rPr lang="en-GB" dirty="0"/>
              <a:t>Add image here</a:t>
            </a:r>
          </a:p>
        </p:txBody>
      </p:sp>
      <p:sp>
        <p:nvSpPr>
          <p:cNvPr id="4" name="Text Placeholder 16"/>
          <p:cNvSpPr>
            <a:spLocks noGrp="1"/>
          </p:cNvSpPr>
          <p:nvPr>
            <p:ph type="body" sz="quarter" idx="13" hasCustomPrompt="1"/>
          </p:nvPr>
        </p:nvSpPr>
        <p:spPr>
          <a:xfrm>
            <a:off x="3938109" y="3887011"/>
            <a:ext cx="7211391" cy="306387"/>
          </a:xfrm>
        </p:spPr>
        <p:txBody>
          <a:bodyPr anchor="t">
            <a:noAutofit/>
          </a:bodyPr>
          <a:lstStyle>
            <a:lvl1pPr marL="0" indent="0" algn="l">
              <a:lnSpc>
                <a:spcPct val="100000"/>
              </a:lnSpc>
              <a:buNone/>
              <a:defRPr sz="1400" b="1" baseline="0">
                <a:solidFill>
                  <a:schemeClr val="accent1"/>
                </a:solidFill>
                <a:latin typeface="Calibri" panose="020F0502020204030204" pitchFamily="34" charset="0"/>
                <a:cs typeface="Calibri" panose="020F0502020204030204" pitchFamily="34" charset="0"/>
              </a:defRPr>
            </a:lvl1pPr>
          </a:lstStyle>
          <a:p>
            <a:pPr lvl="0"/>
            <a:r>
              <a:rPr lang="en-US" dirty="0"/>
              <a:t>Additional Content</a:t>
            </a:r>
            <a:endParaRPr lang="th-TH" dirty="0"/>
          </a:p>
        </p:txBody>
      </p:sp>
      <p:sp>
        <p:nvSpPr>
          <p:cNvPr id="9" name="Rectangle 8"/>
          <p:cNvSpPr/>
          <p:nvPr userDrawn="1"/>
        </p:nvSpPr>
        <p:spPr>
          <a:xfrm>
            <a:off x="4079463" y="4902505"/>
            <a:ext cx="1855692" cy="10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h-TH" sz="2800">
              <a:solidFill>
                <a:schemeClr val="accent1"/>
              </a:solidFill>
            </a:endParaRPr>
          </a:p>
        </p:txBody>
      </p:sp>
      <p:sp>
        <p:nvSpPr>
          <p:cNvPr id="10" name="Text Placeholder 16"/>
          <p:cNvSpPr>
            <a:spLocks noGrp="1"/>
          </p:cNvSpPr>
          <p:nvPr>
            <p:ph type="body" sz="quarter" idx="12" hasCustomPrompt="1"/>
          </p:nvPr>
        </p:nvSpPr>
        <p:spPr>
          <a:xfrm>
            <a:off x="3938107" y="5362363"/>
            <a:ext cx="7211391" cy="875666"/>
          </a:xfrm>
        </p:spPr>
        <p:txBody>
          <a:bodyPr>
            <a:noAutofit/>
          </a:bodyPr>
          <a:lstStyle>
            <a:lvl1pPr marL="0" indent="0" algn="l">
              <a:lnSpc>
                <a:spcPct val="130000"/>
              </a:lnSpc>
              <a:spcBef>
                <a:spcPts val="0"/>
              </a:spcBef>
              <a:buNone/>
              <a:defRPr sz="1400" b="0" baseline="0">
                <a:solidFill>
                  <a:schemeClr val="accent1"/>
                </a:solidFill>
                <a:latin typeface="Calibri Light" panose="020F0302020204030204" pitchFamily="34" charset="0"/>
                <a:cs typeface="Calibri Light" panose="020F0302020204030204" pitchFamily="34" charset="0"/>
              </a:defRPr>
            </a:lvl1pPr>
          </a:lstStyle>
          <a:p>
            <a:pPr lvl="0"/>
            <a:r>
              <a:rPr lang="en-US" dirty="0"/>
              <a:t>Content here</a:t>
            </a:r>
            <a:endParaRPr lang="th-TH" dirty="0"/>
          </a:p>
        </p:txBody>
      </p:sp>
    </p:spTree>
    <p:extLst>
      <p:ext uri="{BB962C8B-B14F-4D97-AF65-F5344CB8AC3E}">
        <p14:creationId xmlns:p14="http://schemas.microsoft.com/office/powerpoint/2010/main" val="714024462"/>
      </p:ext>
    </p:extLst>
  </p:cSld>
  <p:clrMapOvr>
    <a:masterClrMapping/>
  </p:clrMapOvr>
  <p:extLst mod="1">
    <p:ext uri="{DCECCB84-F9BA-43D5-87BE-67443E8EF086}">
      <p15:sldGuideLst xmlns:p15="http://schemas.microsoft.com/office/powerpoint/2012/main">
        <p15:guide id="1" orient="horz" pos="113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xt, Image &amp; Points">
    <p:spTree>
      <p:nvGrpSpPr>
        <p:cNvPr id="1" name=""/>
        <p:cNvGrpSpPr/>
        <p:nvPr/>
      </p:nvGrpSpPr>
      <p:grpSpPr>
        <a:xfrm>
          <a:off x="0" y="0"/>
          <a:ext cx="0" cy="0"/>
          <a:chOff x="0" y="0"/>
          <a:chExt cx="0" cy="0"/>
        </a:xfrm>
      </p:grpSpPr>
      <p:sp>
        <p:nvSpPr>
          <p:cNvPr id="8" name="Picture Placeholder 5"/>
          <p:cNvSpPr>
            <a:spLocks noGrp="1"/>
          </p:cNvSpPr>
          <p:nvPr>
            <p:ph type="pic" sz="quarter" idx="10" hasCustomPrompt="1"/>
          </p:nvPr>
        </p:nvSpPr>
        <p:spPr>
          <a:xfrm>
            <a:off x="4222633" y="0"/>
            <a:ext cx="3671809" cy="6858000"/>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Calibri Light" panose="020F0302020204030204" pitchFamily="34" charset="0"/>
                <a:ea typeface="+mn-ea"/>
                <a:cs typeface="+mn-cs"/>
              </a:defRPr>
            </a:lvl1pPr>
          </a:lstStyle>
          <a:p>
            <a:r>
              <a:rPr lang="en-GB" dirty="0"/>
              <a:t>Add image here</a:t>
            </a:r>
          </a:p>
        </p:txBody>
      </p:sp>
      <p:sp>
        <p:nvSpPr>
          <p:cNvPr id="9" name="Title 1"/>
          <p:cNvSpPr>
            <a:spLocks noGrp="1"/>
          </p:cNvSpPr>
          <p:nvPr>
            <p:ph type="title" hasCustomPrompt="1"/>
          </p:nvPr>
        </p:nvSpPr>
        <p:spPr>
          <a:xfrm>
            <a:off x="624416" y="1563337"/>
            <a:ext cx="3120000" cy="1067536"/>
          </a:xfrm>
        </p:spPr>
        <p:txBody>
          <a:bodyPr anchor="t">
            <a:noAutofit/>
          </a:bodyPr>
          <a:lstStyle>
            <a:lvl1pPr algn="l">
              <a:lnSpc>
                <a:spcPct val="100000"/>
              </a:lnSpc>
              <a:defRPr sz="4800" b="0" spc="0" baseline="0">
                <a:solidFill>
                  <a:schemeClr val="accent2"/>
                </a:solidFill>
                <a:latin typeface="Calibri" panose="020F0502020204030204" pitchFamily="34" charset="0"/>
                <a:cs typeface="Calibri" panose="020F0502020204030204" pitchFamily="34" charset="0"/>
              </a:defRPr>
            </a:lvl1pPr>
          </a:lstStyle>
          <a:p>
            <a:r>
              <a:rPr lang="en-US" dirty="0"/>
              <a:t>TITLE </a:t>
            </a:r>
            <a:br>
              <a:rPr lang="en-US" dirty="0"/>
            </a:br>
            <a:r>
              <a:rPr lang="en-US" dirty="0"/>
              <a:t>HERE</a:t>
            </a:r>
          </a:p>
        </p:txBody>
      </p:sp>
      <p:sp>
        <p:nvSpPr>
          <p:cNvPr id="10" name="Rectangle 9"/>
          <p:cNvSpPr/>
          <p:nvPr userDrawn="1"/>
        </p:nvSpPr>
        <p:spPr>
          <a:xfrm>
            <a:off x="765773" y="3506460"/>
            <a:ext cx="1855692" cy="10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h-TH" sz="2800">
              <a:solidFill>
                <a:schemeClr val="accent1"/>
              </a:solidFill>
            </a:endParaRPr>
          </a:p>
        </p:txBody>
      </p:sp>
      <p:sp>
        <p:nvSpPr>
          <p:cNvPr id="11" name="Text Placeholder 16"/>
          <p:cNvSpPr>
            <a:spLocks noGrp="1"/>
          </p:cNvSpPr>
          <p:nvPr>
            <p:ph type="body" sz="quarter" idx="12" hasCustomPrompt="1"/>
          </p:nvPr>
        </p:nvSpPr>
        <p:spPr>
          <a:xfrm>
            <a:off x="624417" y="3892814"/>
            <a:ext cx="3120000" cy="1751331"/>
          </a:xfrm>
        </p:spPr>
        <p:txBody>
          <a:bodyPr>
            <a:noAutofit/>
          </a:bodyPr>
          <a:lstStyle>
            <a:lvl1pPr marL="0" indent="0" algn="l">
              <a:lnSpc>
                <a:spcPct val="130000"/>
              </a:lnSpc>
              <a:spcBef>
                <a:spcPts val="0"/>
              </a:spcBef>
              <a:buNone/>
              <a:defRPr sz="1400" b="0" baseline="0">
                <a:solidFill>
                  <a:schemeClr val="accent1"/>
                </a:solidFill>
                <a:latin typeface="Calibri Light" panose="020F0302020204030204" pitchFamily="34" charset="0"/>
                <a:cs typeface="Calibri Light" panose="020F0302020204030204" pitchFamily="34" charset="0"/>
              </a:defRPr>
            </a:lvl1pPr>
          </a:lstStyle>
          <a:p>
            <a:pPr lvl="0"/>
            <a:r>
              <a:rPr lang="en-US" dirty="0"/>
              <a:t>Content here</a:t>
            </a:r>
            <a:endParaRPr lang="th-TH" dirty="0"/>
          </a:p>
        </p:txBody>
      </p:sp>
      <p:sp>
        <p:nvSpPr>
          <p:cNvPr id="12" name="Text Placeholder 16"/>
          <p:cNvSpPr>
            <a:spLocks noGrp="1"/>
          </p:cNvSpPr>
          <p:nvPr>
            <p:ph type="body" sz="quarter" idx="13" hasCustomPrompt="1"/>
          </p:nvPr>
        </p:nvSpPr>
        <p:spPr>
          <a:xfrm>
            <a:off x="624417" y="1227727"/>
            <a:ext cx="3120000" cy="329719"/>
          </a:xfrm>
        </p:spPr>
        <p:txBody>
          <a:bodyPr anchor="t">
            <a:noAutofit/>
          </a:bodyPr>
          <a:lstStyle>
            <a:lvl1pPr marL="0" indent="0" algn="l">
              <a:lnSpc>
                <a:spcPct val="100000"/>
              </a:lnSpc>
              <a:buNone/>
              <a:defRPr sz="1400" b="1" baseline="0">
                <a:solidFill>
                  <a:schemeClr val="accent1"/>
                </a:solidFill>
                <a:latin typeface="Calibri" panose="020F0502020204030204" pitchFamily="34" charset="0"/>
                <a:cs typeface="Calibri" panose="020F0502020204030204" pitchFamily="34" charset="0"/>
              </a:defRPr>
            </a:lvl1pPr>
          </a:lstStyle>
          <a:p>
            <a:pPr lvl="0"/>
            <a:r>
              <a:rPr lang="en-US" dirty="0"/>
              <a:t>Additional Content</a:t>
            </a:r>
            <a:endParaRPr lang="th-TH" dirty="0"/>
          </a:p>
        </p:txBody>
      </p:sp>
    </p:spTree>
    <p:extLst>
      <p:ext uri="{BB962C8B-B14F-4D97-AF65-F5344CB8AC3E}">
        <p14:creationId xmlns:p14="http://schemas.microsoft.com/office/powerpoint/2010/main" val="3102248021"/>
      </p:ext>
    </p:extLst>
  </p:cSld>
  <p:clrMapOvr>
    <a:masterClrMapping/>
  </p:clrMapOvr>
  <p:extLst mod="1">
    <p:ext uri="{DCECCB84-F9BA-43D5-87BE-67443E8EF086}">
      <p15:sldGuideLst xmlns:p15="http://schemas.microsoft.com/office/powerpoint/2012/main">
        <p15:guide id="1" orient="horz" pos="113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quare left full imag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4418" y="1563337"/>
            <a:ext cx="4323605" cy="1067536"/>
          </a:xfrm>
        </p:spPr>
        <p:txBody>
          <a:bodyPr anchor="t">
            <a:noAutofit/>
          </a:bodyPr>
          <a:lstStyle>
            <a:lvl1pPr algn="l">
              <a:lnSpc>
                <a:spcPct val="100000"/>
              </a:lnSpc>
              <a:defRPr sz="4800" b="0" spc="0" baseline="0">
                <a:solidFill>
                  <a:schemeClr val="accent2"/>
                </a:solidFill>
                <a:latin typeface="Calibri" panose="020F0502020204030204" pitchFamily="34" charset="0"/>
                <a:cs typeface="Calibri" panose="020F0502020204030204" pitchFamily="34" charset="0"/>
              </a:defRPr>
            </a:lvl1pPr>
          </a:lstStyle>
          <a:p>
            <a:r>
              <a:rPr lang="en-US" dirty="0"/>
              <a:t>TITLE </a:t>
            </a:r>
            <a:br>
              <a:rPr lang="en-US" dirty="0"/>
            </a:br>
            <a:r>
              <a:rPr lang="en-US" dirty="0"/>
              <a:t>HERE</a:t>
            </a:r>
          </a:p>
        </p:txBody>
      </p:sp>
      <p:sp>
        <p:nvSpPr>
          <p:cNvPr id="6" name="Rectangle 5"/>
          <p:cNvSpPr/>
          <p:nvPr userDrawn="1"/>
        </p:nvSpPr>
        <p:spPr>
          <a:xfrm>
            <a:off x="765773" y="3506460"/>
            <a:ext cx="1855692" cy="10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h-TH" sz="2800">
              <a:solidFill>
                <a:schemeClr val="accent1"/>
              </a:solidFill>
            </a:endParaRPr>
          </a:p>
        </p:txBody>
      </p:sp>
      <p:sp>
        <p:nvSpPr>
          <p:cNvPr id="9" name="Text Placeholder 16"/>
          <p:cNvSpPr>
            <a:spLocks noGrp="1"/>
          </p:cNvSpPr>
          <p:nvPr>
            <p:ph type="body" sz="quarter" idx="12" hasCustomPrompt="1"/>
          </p:nvPr>
        </p:nvSpPr>
        <p:spPr>
          <a:xfrm>
            <a:off x="624417" y="3892814"/>
            <a:ext cx="4470403" cy="1751331"/>
          </a:xfrm>
        </p:spPr>
        <p:txBody>
          <a:bodyPr>
            <a:noAutofit/>
          </a:bodyPr>
          <a:lstStyle>
            <a:lvl1pPr marL="0" indent="0" algn="l">
              <a:lnSpc>
                <a:spcPct val="130000"/>
              </a:lnSpc>
              <a:spcBef>
                <a:spcPts val="0"/>
              </a:spcBef>
              <a:buNone/>
              <a:defRPr sz="1400" b="0" baseline="0">
                <a:solidFill>
                  <a:schemeClr val="accent1"/>
                </a:solidFill>
                <a:latin typeface="Calibri Light" panose="020F0302020204030204" pitchFamily="34" charset="0"/>
                <a:cs typeface="Calibri Light" panose="020F0302020204030204" pitchFamily="34" charset="0"/>
              </a:defRPr>
            </a:lvl1pPr>
          </a:lstStyle>
          <a:p>
            <a:pPr lvl="0"/>
            <a:r>
              <a:rPr lang="en-US" dirty="0"/>
              <a:t>Content here</a:t>
            </a:r>
            <a:endParaRPr lang="th-TH" dirty="0"/>
          </a:p>
        </p:txBody>
      </p:sp>
      <p:sp>
        <p:nvSpPr>
          <p:cNvPr id="10" name="Text Placeholder 16"/>
          <p:cNvSpPr>
            <a:spLocks noGrp="1"/>
          </p:cNvSpPr>
          <p:nvPr>
            <p:ph type="body" sz="quarter" idx="13" hasCustomPrompt="1"/>
          </p:nvPr>
        </p:nvSpPr>
        <p:spPr>
          <a:xfrm>
            <a:off x="624417" y="1227727"/>
            <a:ext cx="4470403" cy="329719"/>
          </a:xfrm>
        </p:spPr>
        <p:txBody>
          <a:bodyPr anchor="t">
            <a:noAutofit/>
          </a:bodyPr>
          <a:lstStyle>
            <a:lvl1pPr marL="0" indent="0" algn="l">
              <a:lnSpc>
                <a:spcPct val="100000"/>
              </a:lnSpc>
              <a:buNone/>
              <a:defRPr sz="1400" b="1" baseline="0">
                <a:solidFill>
                  <a:schemeClr val="accent1"/>
                </a:solidFill>
                <a:latin typeface="Calibri" panose="020F0502020204030204" pitchFamily="34" charset="0"/>
                <a:cs typeface="Calibri" panose="020F0502020204030204" pitchFamily="34" charset="0"/>
              </a:defRPr>
            </a:lvl1pPr>
          </a:lstStyle>
          <a:p>
            <a:pPr lvl="0"/>
            <a:r>
              <a:rPr lang="en-US" dirty="0"/>
              <a:t>Additional Content</a:t>
            </a:r>
            <a:endParaRPr lang="th-TH" dirty="0"/>
          </a:p>
        </p:txBody>
      </p:sp>
      <p:sp>
        <p:nvSpPr>
          <p:cNvPr id="11" name="Rectangle 10"/>
          <p:cNvSpPr/>
          <p:nvPr userDrawn="1"/>
        </p:nvSpPr>
        <p:spPr>
          <a:xfrm>
            <a:off x="5575122" y="0"/>
            <a:ext cx="216414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p>
        </p:txBody>
      </p:sp>
      <p:sp>
        <p:nvSpPr>
          <p:cNvPr id="13" name="Picture Placeholder 5"/>
          <p:cNvSpPr>
            <a:spLocks noGrp="1"/>
          </p:cNvSpPr>
          <p:nvPr>
            <p:ph type="pic" sz="quarter" idx="10" hasCustomPrompt="1"/>
          </p:nvPr>
        </p:nvSpPr>
        <p:spPr>
          <a:xfrm>
            <a:off x="6520072" y="728329"/>
            <a:ext cx="5671929" cy="5427306"/>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Calibri Light" panose="020F0302020204030204" pitchFamily="34" charset="0"/>
                <a:ea typeface="+mn-ea"/>
                <a:cs typeface="+mn-cs"/>
              </a:defRPr>
            </a:lvl1pPr>
          </a:lstStyle>
          <a:p>
            <a:r>
              <a:rPr lang="en-GB" dirty="0"/>
              <a:t>Add image here</a:t>
            </a:r>
          </a:p>
        </p:txBody>
      </p:sp>
    </p:spTree>
    <p:extLst>
      <p:ext uri="{BB962C8B-B14F-4D97-AF65-F5344CB8AC3E}">
        <p14:creationId xmlns:p14="http://schemas.microsoft.com/office/powerpoint/2010/main" val="27067341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Images with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BA15AD-27D0-4E01-8E00-8C007EF26236}"/>
              </a:ext>
            </a:extLst>
          </p:cNvPr>
          <p:cNvSpPr/>
          <p:nvPr userDrawn="1"/>
        </p:nvSpPr>
        <p:spPr>
          <a:xfrm>
            <a:off x="9718645" y="6382871"/>
            <a:ext cx="1989261" cy="215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7397392" y="2166590"/>
            <a:ext cx="4170192" cy="42865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dirty="0">
              <a:latin typeface="Calibri Light" panose="020F0302020204030204" pitchFamily="34" charset="0"/>
            </a:endParaRPr>
          </a:p>
        </p:txBody>
      </p:sp>
      <p:sp>
        <p:nvSpPr>
          <p:cNvPr id="4" name="Rectangle 3"/>
          <p:cNvSpPr/>
          <p:nvPr userDrawn="1"/>
        </p:nvSpPr>
        <p:spPr>
          <a:xfrm>
            <a:off x="5335901" y="2166589"/>
            <a:ext cx="1813984" cy="15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p>
        </p:txBody>
      </p:sp>
      <p:sp>
        <p:nvSpPr>
          <p:cNvPr id="9" name="Title 1"/>
          <p:cNvSpPr>
            <a:spLocks noGrp="1"/>
          </p:cNvSpPr>
          <p:nvPr>
            <p:ph type="title" hasCustomPrompt="1"/>
          </p:nvPr>
        </p:nvSpPr>
        <p:spPr>
          <a:xfrm>
            <a:off x="5377231" y="404812"/>
            <a:ext cx="1813984" cy="1584000"/>
          </a:xfrm>
          <a:solidFill>
            <a:schemeClr val="accent1"/>
          </a:solidFill>
        </p:spPr>
        <p:txBody>
          <a:bodyPr lIns="90000" anchor="ctr">
            <a:noAutofit/>
          </a:bodyPr>
          <a:lstStyle>
            <a:lvl1pPr algn="ctr">
              <a:lnSpc>
                <a:spcPct val="100000"/>
              </a:lnSpc>
              <a:defRPr sz="8000" b="1" spc="0" baseline="0">
                <a:solidFill>
                  <a:schemeClr val="bg1"/>
                </a:solidFill>
              </a:defRPr>
            </a:lvl1pPr>
          </a:lstStyle>
          <a:p>
            <a:r>
              <a:rPr lang="en-US" dirty="0"/>
              <a:t>2</a:t>
            </a:r>
          </a:p>
        </p:txBody>
      </p:sp>
      <p:sp>
        <p:nvSpPr>
          <p:cNvPr id="11" name="Rectangle 10"/>
          <p:cNvSpPr/>
          <p:nvPr userDrawn="1"/>
        </p:nvSpPr>
        <p:spPr>
          <a:xfrm>
            <a:off x="7862953" y="4487121"/>
            <a:ext cx="1855692" cy="10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h-TH" sz="2800">
              <a:solidFill>
                <a:schemeClr val="accent1"/>
              </a:solidFill>
            </a:endParaRPr>
          </a:p>
        </p:txBody>
      </p:sp>
      <p:sp>
        <p:nvSpPr>
          <p:cNvPr id="12" name="Text Placeholder 16"/>
          <p:cNvSpPr>
            <a:spLocks noGrp="1"/>
          </p:cNvSpPr>
          <p:nvPr>
            <p:ph type="body" sz="quarter" idx="12" hasCustomPrompt="1"/>
          </p:nvPr>
        </p:nvSpPr>
        <p:spPr>
          <a:xfrm>
            <a:off x="7721597" y="4873475"/>
            <a:ext cx="3622264" cy="1262282"/>
          </a:xfrm>
        </p:spPr>
        <p:txBody>
          <a:bodyPr>
            <a:noAutofit/>
          </a:bodyPr>
          <a:lstStyle>
            <a:lvl1pPr marL="0" indent="0" algn="l">
              <a:lnSpc>
                <a:spcPct val="130000"/>
              </a:lnSpc>
              <a:spcBef>
                <a:spcPts val="0"/>
              </a:spcBef>
              <a:buNone/>
              <a:defRPr sz="1100" b="0" baseline="0">
                <a:solidFill>
                  <a:schemeClr val="accent1"/>
                </a:solidFill>
                <a:latin typeface="Calibri Light" panose="020F0302020204030204" pitchFamily="34" charset="0"/>
                <a:cs typeface="Calibri Light" panose="020F0302020204030204" pitchFamily="34" charset="0"/>
              </a:defRPr>
            </a:lvl1pPr>
          </a:lstStyle>
          <a:p>
            <a:pPr lvl="0"/>
            <a:r>
              <a:rPr lang="en-US" dirty="0"/>
              <a:t>Content here</a:t>
            </a:r>
            <a:endParaRPr lang="th-TH" dirty="0"/>
          </a:p>
        </p:txBody>
      </p:sp>
      <p:sp>
        <p:nvSpPr>
          <p:cNvPr id="13" name="Text Placeholder 16"/>
          <p:cNvSpPr>
            <a:spLocks noGrp="1"/>
          </p:cNvSpPr>
          <p:nvPr>
            <p:ph type="body" sz="quarter" idx="13" hasCustomPrompt="1"/>
          </p:nvPr>
        </p:nvSpPr>
        <p:spPr>
          <a:xfrm>
            <a:off x="7721597" y="2555001"/>
            <a:ext cx="3622264" cy="329719"/>
          </a:xfrm>
        </p:spPr>
        <p:txBody>
          <a:bodyPr anchor="t">
            <a:noAutofit/>
          </a:bodyPr>
          <a:lstStyle>
            <a:lvl1pPr marL="0" indent="0" algn="l">
              <a:lnSpc>
                <a:spcPct val="100000"/>
              </a:lnSpc>
              <a:buNone/>
              <a:defRPr sz="1100" b="1" baseline="0">
                <a:solidFill>
                  <a:schemeClr val="accent1"/>
                </a:solidFill>
                <a:latin typeface="Calibri" panose="020F0502020204030204" pitchFamily="34" charset="0"/>
                <a:cs typeface="Calibri" panose="020F0502020204030204" pitchFamily="34" charset="0"/>
              </a:defRPr>
            </a:lvl1pPr>
          </a:lstStyle>
          <a:p>
            <a:pPr lvl="0"/>
            <a:r>
              <a:rPr lang="en-US" dirty="0"/>
              <a:t>Additional Content</a:t>
            </a:r>
            <a:endParaRPr lang="th-TH" dirty="0"/>
          </a:p>
        </p:txBody>
      </p:sp>
      <p:sp>
        <p:nvSpPr>
          <p:cNvPr id="16" name="Text Placeholder 16"/>
          <p:cNvSpPr>
            <a:spLocks noGrp="1"/>
          </p:cNvSpPr>
          <p:nvPr>
            <p:ph type="body" sz="quarter" idx="14" hasCustomPrompt="1"/>
          </p:nvPr>
        </p:nvSpPr>
        <p:spPr>
          <a:xfrm>
            <a:off x="7721597" y="2890611"/>
            <a:ext cx="3622264" cy="1067536"/>
          </a:xfrm>
        </p:spPr>
        <p:txBody>
          <a:bodyPr anchor="t">
            <a:noAutofit/>
          </a:bodyPr>
          <a:lstStyle>
            <a:lvl1pPr marL="0" indent="0" algn="l" defTabSz="914400" rtl="0" eaLnBrk="1" latinLnBrk="0" hangingPunct="1">
              <a:lnSpc>
                <a:spcPct val="100000"/>
              </a:lnSpc>
              <a:spcBef>
                <a:spcPct val="0"/>
              </a:spcBef>
              <a:buNone/>
              <a:defRPr lang="th-TH" sz="4000" b="0" kern="1200" spc="0" baseline="0" dirty="0">
                <a:solidFill>
                  <a:schemeClr val="accent2"/>
                </a:solidFill>
                <a:latin typeface="Calibri" panose="020F0502020204030204" pitchFamily="34" charset="0"/>
                <a:ea typeface="+mj-ea"/>
                <a:cs typeface="+mj-cs"/>
              </a:defRPr>
            </a:lvl1pPr>
          </a:lstStyle>
          <a:p>
            <a:pPr lvl="0"/>
            <a:r>
              <a:rPr lang="en-US" dirty="0"/>
              <a:t>TITLE </a:t>
            </a:r>
            <a:br>
              <a:rPr lang="en-US" dirty="0"/>
            </a:br>
            <a:r>
              <a:rPr lang="en-US" dirty="0"/>
              <a:t>HERE</a:t>
            </a:r>
          </a:p>
        </p:txBody>
      </p:sp>
      <p:sp>
        <p:nvSpPr>
          <p:cNvPr id="20" name="Picture Placeholder 5"/>
          <p:cNvSpPr>
            <a:spLocks noGrp="1"/>
          </p:cNvSpPr>
          <p:nvPr>
            <p:ph type="pic" sz="quarter" idx="10" hasCustomPrompt="1"/>
          </p:nvPr>
        </p:nvSpPr>
        <p:spPr>
          <a:xfrm>
            <a:off x="624419" y="404813"/>
            <a:ext cx="4461035" cy="3345776"/>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Calibri Light" panose="020F0302020204030204" pitchFamily="34" charset="0"/>
                <a:ea typeface="+mn-ea"/>
                <a:cs typeface="+mn-cs"/>
              </a:defRPr>
            </a:lvl1pPr>
          </a:lstStyle>
          <a:p>
            <a:r>
              <a:rPr lang="en-GB" dirty="0"/>
              <a:t>Add image here</a:t>
            </a:r>
          </a:p>
        </p:txBody>
      </p:sp>
      <p:sp>
        <p:nvSpPr>
          <p:cNvPr id="21" name="Picture Placeholder 5"/>
          <p:cNvSpPr>
            <a:spLocks noGrp="1"/>
          </p:cNvSpPr>
          <p:nvPr>
            <p:ph type="pic" sz="quarter" idx="15" hasCustomPrompt="1"/>
          </p:nvPr>
        </p:nvSpPr>
        <p:spPr>
          <a:xfrm>
            <a:off x="624419" y="3913323"/>
            <a:ext cx="6525467" cy="2539864"/>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Calibri Light" panose="020F0302020204030204" pitchFamily="34" charset="0"/>
                <a:ea typeface="+mn-ea"/>
                <a:cs typeface="+mn-cs"/>
              </a:defRPr>
            </a:lvl1pPr>
          </a:lstStyle>
          <a:p>
            <a:r>
              <a:rPr lang="en-GB" dirty="0"/>
              <a:t>Add image here</a:t>
            </a:r>
          </a:p>
        </p:txBody>
      </p:sp>
      <p:sp>
        <p:nvSpPr>
          <p:cNvPr id="22" name="Picture Placeholder 5"/>
          <p:cNvSpPr>
            <a:spLocks noGrp="1"/>
          </p:cNvSpPr>
          <p:nvPr>
            <p:ph type="pic" sz="quarter" idx="16" hasCustomPrompt="1"/>
          </p:nvPr>
        </p:nvSpPr>
        <p:spPr>
          <a:xfrm>
            <a:off x="7397390" y="404813"/>
            <a:ext cx="4170193" cy="1570471"/>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Calibri Light" panose="020F0302020204030204" pitchFamily="34" charset="0"/>
                <a:ea typeface="+mn-ea"/>
                <a:cs typeface="+mn-cs"/>
              </a:defRPr>
            </a:lvl1pPr>
          </a:lstStyle>
          <a:p>
            <a:r>
              <a:rPr lang="en-GB" dirty="0"/>
              <a:t>Add image here</a:t>
            </a:r>
          </a:p>
        </p:txBody>
      </p:sp>
    </p:spTree>
    <p:extLst>
      <p:ext uri="{BB962C8B-B14F-4D97-AF65-F5344CB8AC3E}">
        <p14:creationId xmlns:p14="http://schemas.microsoft.com/office/powerpoint/2010/main" val="216190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555429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LaptopMockup - midd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4418" y="632933"/>
            <a:ext cx="10943167" cy="639277"/>
          </a:xfrm>
        </p:spPr>
        <p:txBody>
          <a:bodyPr anchor="t">
            <a:noAutofit/>
          </a:bodyPr>
          <a:lstStyle>
            <a:lvl1pPr algn="ctr">
              <a:lnSpc>
                <a:spcPct val="100000"/>
              </a:lnSpc>
              <a:defRPr sz="4000" b="0" spc="0" baseline="0">
                <a:solidFill>
                  <a:schemeClr val="accent1"/>
                </a:solidFill>
                <a:latin typeface="Calibri" panose="020F0502020204030204" pitchFamily="34" charset="0"/>
                <a:cs typeface="Calibri" panose="020F0502020204030204" pitchFamily="34" charset="0"/>
              </a:defRPr>
            </a:lvl1pPr>
          </a:lstStyle>
          <a:p>
            <a:r>
              <a:rPr lang="en-US" dirty="0"/>
              <a:t>TITLE HERE</a:t>
            </a:r>
          </a:p>
        </p:txBody>
      </p:sp>
      <p:sp>
        <p:nvSpPr>
          <p:cNvPr id="4" name="Text Placeholder 16"/>
          <p:cNvSpPr>
            <a:spLocks noGrp="1"/>
          </p:cNvSpPr>
          <p:nvPr>
            <p:ph type="body" sz="quarter" idx="13" hasCustomPrompt="1"/>
          </p:nvPr>
        </p:nvSpPr>
        <p:spPr>
          <a:xfrm>
            <a:off x="624418" y="366713"/>
            <a:ext cx="10943167" cy="306387"/>
          </a:xfrm>
        </p:spPr>
        <p:txBody>
          <a:bodyPr anchor="t">
            <a:noAutofit/>
          </a:bodyPr>
          <a:lstStyle>
            <a:lvl1pPr marL="0" indent="0" algn="ctr">
              <a:lnSpc>
                <a:spcPct val="100000"/>
              </a:lnSpc>
              <a:buNone/>
              <a:defRPr sz="1400" b="1" baseline="0">
                <a:solidFill>
                  <a:schemeClr val="accent1"/>
                </a:solidFill>
                <a:latin typeface="Calibri" panose="020F0502020204030204" pitchFamily="34" charset="0"/>
                <a:cs typeface="Calibri" panose="020F0502020204030204" pitchFamily="34" charset="0"/>
              </a:defRPr>
            </a:lvl1pPr>
          </a:lstStyle>
          <a:p>
            <a:pPr lvl="0"/>
            <a:r>
              <a:rPr lang="en-US" dirty="0"/>
              <a:t>Additional Content</a:t>
            </a:r>
            <a:endParaRPr lang="th-TH" dirty="0"/>
          </a:p>
        </p:txBody>
      </p:sp>
      <p:sp>
        <p:nvSpPr>
          <p:cNvPr id="7" name="Rectangle 6"/>
          <p:cNvSpPr/>
          <p:nvPr userDrawn="1"/>
        </p:nvSpPr>
        <p:spPr>
          <a:xfrm>
            <a:off x="5168154" y="1382208"/>
            <a:ext cx="1855692" cy="10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h-TH" sz="2800">
              <a:solidFill>
                <a:schemeClr val="accent1"/>
              </a:solidFill>
            </a:endParaRPr>
          </a:p>
        </p:txBody>
      </p:sp>
      <p:sp>
        <p:nvSpPr>
          <p:cNvPr id="8" name="Picture Placeholder 5"/>
          <p:cNvSpPr>
            <a:spLocks noGrp="1"/>
          </p:cNvSpPr>
          <p:nvPr>
            <p:ph type="pic" sz="quarter" idx="10" hasCustomPrompt="1"/>
          </p:nvPr>
        </p:nvSpPr>
        <p:spPr>
          <a:xfrm>
            <a:off x="3810001" y="2087880"/>
            <a:ext cx="4533900" cy="2865120"/>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Calibri Light" panose="020F0302020204030204" pitchFamily="34" charset="0"/>
                <a:ea typeface="+mn-ea"/>
                <a:cs typeface="+mn-cs"/>
              </a:defRPr>
            </a:lvl1pPr>
          </a:lstStyle>
          <a:p>
            <a:r>
              <a:rPr lang="en-GB" dirty="0"/>
              <a:t>Add image here</a:t>
            </a:r>
          </a:p>
        </p:txBody>
      </p:sp>
    </p:spTree>
    <p:extLst>
      <p:ext uri="{BB962C8B-B14F-4D97-AF65-F5344CB8AC3E}">
        <p14:creationId xmlns:p14="http://schemas.microsoft.com/office/powerpoint/2010/main" val="452205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Laptop mockup -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4418" y="1563337"/>
            <a:ext cx="4323605" cy="1067536"/>
          </a:xfrm>
        </p:spPr>
        <p:txBody>
          <a:bodyPr anchor="t">
            <a:noAutofit/>
          </a:bodyPr>
          <a:lstStyle>
            <a:lvl1pPr algn="l">
              <a:lnSpc>
                <a:spcPct val="100000"/>
              </a:lnSpc>
              <a:defRPr sz="4800" b="0" spc="0" baseline="0">
                <a:solidFill>
                  <a:schemeClr val="accent2"/>
                </a:solidFill>
                <a:latin typeface="Calibri" panose="020F0502020204030204" pitchFamily="34" charset="0"/>
                <a:cs typeface="Calibri" panose="020F0502020204030204" pitchFamily="34" charset="0"/>
              </a:defRPr>
            </a:lvl1pPr>
          </a:lstStyle>
          <a:p>
            <a:r>
              <a:rPr lang="en-US" dirty="0"/>
              <a:t>TITLE </a:t>
            </a:r>
            <a:br>
              <a:rPr lang="en-US" dirty="0"/>
            </a:br>
            <a:r>
              <a:rPr lang="en-US" dirty="0"/>
              <a:t>HERE</a:t>
            </a:r>
          </a:p>
        </p:txBody>
      </p:sp>
      <p:sp>
        <p:nvSpPr>
          <p:cNvPr id="3" name="Rectangle 2"/>
          <p:cNvSpPr/>
          <p:nvPr userDrawn="1"/>
        </p:nvSpPr>
        <p:spPr>
          <a:xfrm>
            <a:off x="765773" y="3506460"/>
            <a:ext cx="1855692" cy="10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h-TH" sz="2800">
              <a:solidFill>
                <a:schemeClr val="accent1"/>
              </a:solidFill>
            </a:endParaRPr>
          </a:p>
        </p:txBody>
      </p:sp>
      <p:sp>
        <p:nvSpPr>
          <p:cNvPr id="4" name="Text Placeholder 16"/>
          <p:cNvSpPr>
            <a:spLocks noGrp="1"/>
          </p:cNvSpPr>
          <p:nvPr>
            <p:ph type="body" sz="quarter" idx="12" hasCustomPrompt="1"/>
          </p:nvPr>
        </p:nvSpPr>
        <p:spPr>
          <a:xfrm>
            <a:off x="624417" y="3892814"/>
            <a:ext cx="4470403" cy="1751331"/>
          </a:xfrm>
        </p:spPr>
        <p:txBody>
          <a:bodyPr>
            <a:noAutofit/>
          </a:bodyPr>
          <a:lstStyle>
            <a:lvl1pPr marL="0" indent="0" algn="l">
              <a:lnSpc>
                <a:spcPct val="130000"/>
              </a:lnSpc>
              <a:spcBef>
                <a:spcPts val="0"/>
              </a:spcBef>
              <a:buNone/>
              <a:defRPr sz="1400" b="0" baseline="0">
                <a:solidFill>
                  <a:schemeClr val="accent1"/>
                </a:solidFill>
                <a:latin typeface="Calibri Light" panose="020F0302020204030204" pitchFamily="34" charset="0"/>
                <a:cs typeface="Calibri Light" panose="020F0302020204030204" pitchFamily="34" charset="0"/>
              </a:defRPr>
            </a:lvl1pPr>
          </a:lstStyle>
          <a:p>
            <a:pPr lvl="0"/>
            <a:r>
              <a:rPr lang="en-US" dirty="0"/>
              <a:t>Content here</a:t>
            </a:r>
            <a:endParaRPr lang="th-TH" dirty="0"/>
          </a:p>
        </p:txBody>
      </p:sp>
      <p:sp>
        <p:nvSpPr>
          <p:cNvPr id="5" name="Text Placeholder 16"/>
          <p:cNvSpPr>
            <a:spLocks noGrp="1"/>
          </p:cNvSpPr>
          <p:nvPr>
            <p:ph type="body" sz="quarter" idx="13" hasCustomPrompt="1"/>
          </p:nvPr>
        </p:nvSpPr>
        <p:spPr>
          <a:xfrm>
            <a:off x="624417" y="1227727"/>
            <a:ext cx="4470403" cy="329719"/>
          </a:xfrm>
        </p:spPr>
        <p:txBody>
          <a:bodyPr anchor="t">
            <a:noAutofit/>
          </a:bodyPr>
          <a:lstStyle>
            <a:lvl1pPr marL="0" indent="0" algn="l">
              <a:lnSpc>
                <a:spcPct val="100000"/>
              </a:lnSpc>
              <a:buNone/>
              <a:defRPr sz="1400" b="1" baseline="0">
                <a:solidFill>
                  <a:schemeClr val="accent1"/>
                </a:solidFill>
                <a:latin typeface="Calibri" panose="020F0502020204030204" pitchFamily="34" charset="0"/>
                <a:cs typeface="Calibri" panose="020F0502020204030204" pitchFamily="34" charset="0"/>
              </a:defRPr>
            </a:lvl1pPr>
          </a:lstStyle>
          <a:p>
            <a:pPr lvl="0"/>
            <a:r>
              <a:rPr lang="en-US" dirty="0"/>
              <a:t>Additional Content</a:t>
            </a:r>
            <a:endParaRPr lang="th-TH" dirty="0"/>
          </a:p>
        </p:txBody>
      </p:sp>
      <p:sp>
        <p:nvSpPr>
          <p:cNvPr id="9" name="Picture Placeholder 5"/>
          <p:cNvSpPr>
            <a:spLocks noGrp="1"/>
          </p:cNvSpPr>
          <p:nvPr>
            <p:ph type="pic" sz="quarter" idx="10" hasCustomPrompt="1"/>
          </p:nvPr>
        </p:nvSpPr>
        <p:spPr>
          <a:xfrm>
            <a:off x="8286749" y="1227725"/>
            <a:ext cx="3905252" cy="4087223"/>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Calibri Light" panose="020F0302020204030204" pitchFamily="34" charset="0"/>
                <a:ea typeface="+mn-ea"/>
                <a:cs typeface="+mn-cs"/>
              </a:defRPr>
            </a:lvl1pPr>
          </a:lstStyle>
          <a:p>
            <a:r>
              <a:rPr lang="en-GB" dirty="0"/>
              <a:t>Add image here</a:t>
            </a:r>
          </a:p>
        </p:txBody>
      </p:sp>
    </p:spTree>
    <p:extLst>
      <p:ext uri="{BB962C8B-B14F-4D97-AF65-F5344CB8AC3E}">
        <p14:creationId xmlns:p14="http://schemas.microsoft.com/office/powerpoint/2010/main" val="2381607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sp>
        <p:nvSpPr>
          <p:cNvPr id="2" name="Picture Placeholder 5"/>
          <p:cNvSpPr>
            <a:spLocks noGrp="1"/>
          </p:cNvSpPr>
          <p:nvPr>
            <p:ph type="pic" sz="quarter" idx="10" hasCustomPrompt="1"/>
          </p:nvPr>
        </p:nvSpPr>
        <p:spPr>
          <a:xfrm>
            <a:off x="0" y="0"/>
            <a:ext cx="12192000" cy="6858000"/>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Calibri Light" panose="020F0302020204030204" pitchFamily="34" charset="0"/>
                <a:ea typeface="+mn-ea"/>
                <a:cs typeface="+mn-cs"/>
              </a:defRPr>
            </a:lvl1pPr>
          </a:lstStyle>
          <a:p>
            <a:r>
              <a:rPr lang="en-GB" dirty="0"/>
              <a:t>Add image here</a:t>
            </a:r>
          </a:p>
        </p:txBody>
      </p:sp>
      <p:sp>
        <p:nvSpPr>
          <p:cNvPr id="3" name="Title 1"/>
          <p:cNvSpPr>
            <a:spLocks noGrp="1"/>
          </p:cNvSpPr>
          <p:nvPr>
            <p:ph type="title" hasCustomPrompt="1"/>
          </p:nvPr>
        </p:nvSpPr>
        <p:spPr>
          <a:xfrm>
            <a:off x="3612000" y="1714500"/>
            <a:ext cx="4968000" cy="3429000"/>
          </a:xfrm>
          <a:noFill/>
        </p:spPr>
        <p:txBody>
          <a:bodyPr anchor="ctr">
            <a:noAutofit/>
          </a:bodyPr>
          <a:lstStyle>
            <a:lvl1pPr algn="ctr">
              <a:lnSpc>
                <a:spcPct val="100000"/>
              </a:lnSpc>
              <a:defRPr sz="7200" b="0" spc="0" baseline="0">
                <a:solidFill>
                  <a:schemeClr val="bg1"/>
                </a:solidFill>
              </a:defRPr>
            </a:lvl1pPr>
          </a:lstStyle>
          <a:p>
            <a:r>
              <a:rPr lang="en-US" dirty="0"/>
              <a:t>THANK YOU</a:t>
            </a:r>
          </a:p>
        </p:txBody>
      </p:sp>
    </p:spTree>
    <p:extLst>
      <p:ext uri="{BB962C8B-B14F-4D97-AF65-F5344CB8AC3E}">
        <p14:creationId xmlns:p14="http://schemas.microsoft.com/office/powerpoint/2010/main" val="698055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4984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4418" y="632933"/>
            <a:ext cx="10943167" cy="639277"/>
          </a:xfrm>
        </p:spPr>
        <p:txBody>
          <a:bodyPr anchor="t">
            <a:noAutofit/>
          </a:bodyPr>
          <a:lstStyle>
            <a:lvl1pPr algn="l">
              <a:lnSpc>
                <a:spcPct val="100000"/>
              </a:lnSpc>
              <a:defRPr sz="3600" b="0" spc="0" baseline="0">
                <a:solidFill>
                  <a:schemeClr val="accent1"/>
                </a:solidFill>
              </a:defRPr>
            </a:lvl1pPr>
          </a:lstStyle>
          <a:p>
            <a:r>
              <a:rPr lang="en-US" dirty="0"/>
              <a:t>TITLE HERE</a:t>
            </a:r>
          </a:p>
        </p:txBody>
      </p:sp>
      <p:sp>
        <p:nvSpPr>
          <p:cNvPr id="4" name="Text Placeholder 16"/>
          <p:cNvSpPr>
            <a:spLocks noGrp="1"/>
          </p:cNvSpPr>
          <p:nvPr>
            <p:ph type="body" sz="quarter" idx="13" hasCustomPrompt="1"/>
          </p:nvPr>
        </p:nvSpPr>
        <p:spPr>
          <a:xfrm>
            <a:off x="624418" y="366713"/>
            <a:ext cx="10943167" cy="306387"/>
          </a:xfrm>
        </p:spPr>
        <p:txBody>
          <a:bodyPr anchor="t">
            <a:noAutofit/>
          </a:bodyPr>
          <a:lstStyle>
            <a:lvl1pPr marL="0" indent="0" algn="l">
              <a:lnSpc>
                <a:spcPct val="100000"/>
              </a:lnSpc>
              <a:buNone/>
              <a:defRPr sz="1200" b="1" baseline="0">
                <a:solidFill>
                  <a:schemeClr val="accent1"/>
                </a:solidFill>
                <a:latin typeface="+mn-lt"/>
              </a:defRPr>
            </a:lvl1pPr>
          </a:lstStyle>
          <a:p>
            <a:pPr lvl="0"/>
            <a:r>
              <a:rPr lang="en-US" dirty="0"/>
              <a:t>Additional Content</a:t>
            </a:r>
            <a:endParaRPr lang="th-TH" dirty="0"/>
          </a:p>
        </p:txBody>
      </p:sp>
      <p:sp>
        <p:nvSpPr>
          <p:cNvPr id="7" name="Rectangle 6"/>
          <p:cNvSpPr/>
          <p:nvPr userDrawn="1"/>
        </p:nvSpPr>
        <p:spPr>
          <a:xfrm>
            <a:off x="742953" y="1382208"/>
            <a:ext cx="1855692" cy="10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h-TH" sz="2800">
              <a:solidFill>
                <a:schemeClr val="accent1"/>
              </a:solidFill>
            </a:endParaRPr>
          </a:p>
        </p:txBody>
      </p:sp>
    </p:spTree>
    <p:extLst>
      <p:ext uri="{BB962C8B-B14F-4D97-AF65-F5344CB8AC3E}">
        <p14:creationId xmlns:p14="http://schemas.microsoft.com/office/powerpoint/2010/main" val="4700901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 midd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4418" y="632933"/>
            <a:ext cx="10943167" cy="639277"/>
          </a:xfrm>
        </p:spPr>
        <p:txBody>
          <a:bodyPr anchor="t">
            <a:noAutofit/>
          </a:bodyPr>
          <a:lstStyle>
            <a:lvl1pPr algn="ctr">
              <a:lnSpc>
                <a:spcPct val="100000"/>
              </a:lnSpc>
              <a:defRPr sz="4000" b="0" spc="0" baseline="0">
                <a:solidFill>
                  <a:schemeClr val="accent1"/>
                </a:solidFill>
              </a:defRPr>
            </a:lvl1pPr>
          </a:lstStyle>
          <a:p>
            <a:r>
              <a:rPr lang="en-US" dirty="0"/>
              <a:t>TITLE HERE</a:t>
            </a:r>
          </a:p>
        </p:txBody>
      </p:sp>
      <p:sp>
        <p:nvSpPr>
          <p:cNvPr id="4" name="Text Placeholder 16"/>
          <p:cNvSpPr>
            <a:spLocks noGrp="1"/>
          </p:cNvSpPr>
          <p:nvPr>
            <p:ph type="body" sz="quarter" idx="13" hasCustomPrompt="1"/>
          </p:nvPr>
        </p:nvSpPr>
        <p:spPr>
          <a:xfrm>
            <a:off x="624418" y="366713"/>
            <a:ext cx="10943167" cy="306387"/>
          </a:xfrm>
        </p:spPr>
        <p:txBody>
          <a:bodyPr anchor="t">
            <a:noAutofit/>
          </a:bodyPr>
          <a:lstStyle>
            <a:lvl1pPr marL="0" indent="0" algn="ctr">
              <a:lnSpc>
                <a:spcPct val="100000"/>
              </a:lnSpc>
              <a:buNone/>
              <a:defRPr sz="1400" b="1" baseline="0">
                <a:solidFill>
                  <a:schemeClr val="accent1"/>
                </a:solidFill>
                <a:latin typeface="+mn-lt"/>
              </a:defRPr>
            </a:lvl1pPr>
          </a:lstStyle>
          <a:p>
            <a:pPr lvl="0"/>
            <a:r>
              <a:rPr lang="en-US" dirty="0"/>
              <a:t>Additional Content</a:t>
            </a:r>
            <a:endParaRPr lang="th-TH" dirty="0"/>
          </a:p>
        </p:txBody>
      </p:sp>
      <p:sp>
        <p:nvSpPr>
          <p:cNvPr id="7" name="Rectangle 6"/>
          <p:cNvSpPr/>
          <p:nvPr userDrawn="1"/>
        </p:nvSpPr>
        <p:spPr>
          <a:xfrm>
            <a:off x="5168154" y="1382208"/>
            <a:ext cx="1855692" cy="10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h-TH" sz="2800">
              <a:solidFill>
                <a:schemeClr val="accent1"/>
              </a:solidFill>
            </a:endParaRPr>
          </a:p>
        </p:txBody>
      </p:sp>
    </p:spTree>
    <p:extLst>
      <p:ext uri="{BB962C8B-B14F-4D97-AF65-F5344CB8AC3E}">
        <p14:creationId xmlns:p14="http://schemas.microsoft.com/office/powerpoint/2010/main" val="50811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am Page 1">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624418" y="632933"/>
            <a:ext cx="10943167" cy="639277"/>
          </a:xfrm>
        </p:spPr>
        <p:txBody>
          <a:bodyPr anchor="t">
            <a:noAutofit/>
          </a:bodyPr>
          <a:lstStyle>
            <a:lvl1pPr algn="ctr">
              <a:lnSpc>
                <a:spcPct val="100000"/>
              </a:lnSpc>
              <a:defRPr sz="4000" b="0" spc="0" baseline="0">
                <a:solidFill>
                  <a:schemeClr val="accent2"/>
                </a:solidFill>
              </a:defRPr>
            </a:lvl1pPr>
          </a:lstStyle>
          <a:p>
            <a:r>
              <a:rPr lang="en-US" dirty="0"/>
              <a:t>TITLE HERE</a:t>
            </a:r>
          </a:p>
        </p:txBody>
      </p:sp>
      <p:sp>
        <p:nvSpPr>
          <p:cNvPr id="4" name="Text Placeholder 16"/>
          <p:cNvSpPr>
            <a:spLocks noGrp="1"/>
          </p:cNvSpPr>
          <p:nvPr>
            <p:ph type="body" sz="quarter" idx="13" hasCustomPrompt="1"/>
          </p:nvPr>
        </p:nvSpPr>
        <p:spPr>
          <a:xfrm>
            <a:off x="624418" y="366713"/>
            <a:ext cx="10943167" cy="306387"/>
          </a:xfrm>
        </p:spPr>
        <p:txBody>
          <a:bodyPr anchor="t">
            <a:noAutofit/>
          </a:bodyPr>
          <a:lstStyle>
            <a:lvl1pPr marL="0" indent="0" algn="ctr">
              <a:lnSpc>
                <a:spcPct val="100000"/>
              </a:lnSpc>
              <a:buNone/>
              <a:defRPr sz="1400" b="1" baseline="0">
                <a:solidFill>
                  <a:schemeClr val="accent1"/>
                </a:solidFill>
                <a:latin typeface="+mn-lt"/>
              </a:defRPr>
            </a:lvl1pPr>
          </a:lstStyle>
          <a:p>
            <a:pPr lvl="0"/>
            <a:r>
              <a:rPr lang="en-US" dirty="0"/>
              <a:t>Additional Content</a:t>
            </a:r>
            <a:endParaRPr lang="th-TH" dirty="0"/>
          </a:p>
        </p:txBody>
      </p:sp>
      <p:sp>
        <p:nvSpPr>
          <p:cNvPr id="6" name="Picture Placeholder 5"/>
          <p:cNvSpPr>
            <a:spLocks noGrp="1"/>
          </p:cNvSpPr>
          <p:nvPr>
            <p:ph type="pic" sz="quarter" idx="10" hasCustomPrompt="1"/>
          </p:nvPr>
        </p:nvSpPr>
        <p:spPr>
          <a:xfrm>
            <a:off x="624419" y="2054088"/>
            <a:ext cx="3527931" cy="4399101"/>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mn-lt"/>
                <a:ea typeface="+mn-ea"/>
                <a:cs typeface="+mn-cs"/>
              </a:defRPr>
            </a:lvl1pPr>
          </a:lstStyle>
          <a:p>
            <a:r>
              <a:rPr lang="en-GB" dirty="0"/>
              <a:t>Add image here</a:t>
            </a:r>
          </a:p>
        </p:txBody>
      </p:sp>
      <p:sp>
        <p:nvSpPr>
          <p:cNvPr id="7" name="Picture Placeholder 5"/>
          <p:cNvSpPr>
            <a:spLocks noGrp="1"/>
          </p:cNvSpPr>
          <p:nvPr>
            <p:ph type="pic" sz="quarter" idx="14" hasCustomPrompt="1"/>
          </p:nvPr>
        </p:nvSpPr>
        <p:spPr>
          <a:xfrm>
            <a:off x="4332035" y="2054088"/>
            <a:ext cx="3527931" cy="4399101"/>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mn-lt"/>
                <a:ea typeface="+mn-ea"/>
                <a:cs typeface="+mn-cs"/>
              </a:defRPr>
            </a:lvl1pPr>
          </a:lstStyle>
          <a:p>
            <a:r>
              <a:rPr lang="en-GB" dirty="0"/>
              <a:t>Add image here</a:t>
            </a:r>
          </a:p>
        </p:txBody>
      </p:sp>
      <p:sp>
        <p:nvSpPr>
          <p:cNvPr id="8" name="Picture Placeholder 5"/>
          <p:cNvSpPr>
            <a:spLocks noGrp="1"/>
          </p:cNvSpPr>
          <p:nvPr>
            <p:ph type="pic" sz="quarter" idx="15" hasCustomPrompt="1"/>
          </p:nvPr>
        </p:nvSpPr>
        <p:spPr>
          <a:xfrm>
            <a:off x="8039652" y="2054088"/>
            <a:ext cx="3527931" cy="4399101"/>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mn-lt"/>
                <a:ea typeface="+mn-ea"/>
                <a:cs typeface="+mn-cs"/>
              </a:defRPr>
            </a:lvl1pPr>
          </a:lstStyle>
          <a:p>
            <a:r>
              <a:rPr lang="en-GB" dirty="0"/>
              <a:t>Add image here</a:t>
            </a:r>
          </a:p>
        </p:txBody>
      </p:sp>
      <p:sp>
        <p:nvSpPr>
          <p:cNvPr id="9" name="Rectangle 8"/>
          <p:cNvSpPr/>
          <p:nvPr userDrawn="1"/>
        </p:nvSpPr>
        <p:spPr>
          <a:xfrm>
            <a:off x="5168154" y="1382208"/>
            <a:ext cx="1855692" cy="10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h-TH" sz="2800">
              <a:solidFill>
                <a:schemeClr val="accent1"/>
              </a:solidFill>
            </a:endParaRPr>
          </a:p>
        </p:txBody>
      </p:sp>
    </p:spTree>
    <p:extLst>
      <p:ext uri="{BB962C8B-B14F-4D97-AF65-F5344CB8AC3E}">
        <p14:creationId xmlns:p14="http://schemas.microsoft.com/office/powerpoint/2010/main" val="262752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eam Page 2">
    <p:spTree>
      <p:nvGrpSpPr>
        <p:cNvPr id="1" name=""/>
        <p:cNvGrpSpPr/>
        <p:nvPr/>
      </p:nvGrpSpPr>
      <p:grpSpPr>
        <a:xfrm>
          <a:off x="0" y="0"/>
          <a:ext cx="0" cy="0"/>
          <a:chOff x="0" y="0"/>
          <a:chExt cx="0" cy="0"/>
        </a:xfrm>
      </p:grpSpPr>
      <p:sp>
        <p:nvSpPr>
          <p:cNvPr id="2" name="Rectangle 1"/>
          <p:cNvSpPr/>
          <p:nvPr userDrawn="1"/>
        </p:nvSpPr>
        <p:spPr>
          <a:xfrm>
            <a:off x="4992433" y="0"/>
            <a:ext cx="7199568"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p>
        </p:txBody>
      </p:sp>
      <p:sp>
        <p:nvSpPr>
          <p:cNvPr id="7" name="Picture Placeholder 5"/>
          <p:cNvSpPr>
            <a:spLocks noGrp="1"/>
          </p:cNvSpPr>
          <p:nvPr>
            <p:ph type="pic" sz="quarter" idx="14" hasCustomPrompt="1"/>
          </p:nvPr>
        </p:nvSpPr>
        <p:spPr>
          <a:xfrm>
            <a:off x="5257480" y="185531"/>
            <a:ext cx="3200721" cy="3168000"/>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Calibri Light" panose="020F0302020204030204" pitchFamily="34" charset="0"/>
                <a:ea typeface="+mn-ea"/>
                <a:cs typeface="+mn-cs"/>
              </a:defRPr>
            </a:lvl1pPr>
          </a:lstStyle>
          <a:p>
            <a:r>
              <a:rPr lang="en-GB" dirty="0"/>
              <a:t>Add image here</a:t>
            </a:r>
          </a:p>
        </p:txBody>
      </p:sp>
      <p:sp>
        <p:nvSpPr>
          <p:cNvPr id="9" name="Title 1"/>
          <p:cNvSpPr>
            <a:spLocks noGrp="1"/>
          </p:cNvSpPr>
          <p:nvPr>
            <p:ph type="title" hasCustomPrompt="1"/>
          </p:nvPr>
        </p:nvSpPr>
        <p:spPr>
          <a:xfrm>
            <a:off x="624415" y="1563337"/>
            <a:ext cx="3972663" cy="1067536"/>
          </a:xfrm>
        </p:spPr>
        <p:txBody>
          <a:bodyPr anchor="t">
            <a:noAutofit/>
          </a:bodyPr>
          <a:lstStyle>
            <a:lvl1pPr algn="l">
              <a:lnSpc>
                <a:spcPct val="100000"/>
              </a:lnSpc>
              <a:defRPr sz="4800" b="0" spc="0" baseline="0">
                <a:solidFill>
                  <a:schemeClr val="accent2"/>
                </a:solidFill>
              </a:defRPr>
            </a:lvl1pPr>
          </a:lstStyle>
          <a:p>
            <a:r>
              <a:rPr lang="en-US" dirty="0"/>
              <a:t>TITLE </a:t>
            </a:r>
            <a:br>
              <a:rPr lang="en-US" dirty="0"/>
            </a:br>
            <a:r>
              <a:rPr lang="en-US" dirty="0"/>
              <a:t>HERE</a:t>
            </a:r>
          </a:p>
        </p:txBody>
      </p:sp>
      <p:sp>
        <p:nvSpPr>
          <p:cNvPr id="10" name="Rectangle 9"/>
          <p:cNvSpPr/>
          <p:nvPr userDrawn="1"/>
        </p:nvSpPr>
        <p:spPr>
          <a:xfrm>
            <a:off x="765773" y="3506460"/>
            <a:ext cx="1855692" cy="10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th-TH" sz="2800">
              <a:solidFill>
                <a:schemeClr val="accent1"/>
              </a:solidFill>
            </a:endParaRPr>
          </a:p>
        </p:txBody>
      </p:sp>
      <p:sp>
        <p:nvSpPr>
          <p:cNvPr id="11" name="Text Placeholder 16"/>
          <p:cNvSpPr>
            <a:spLocks noGrp="1"/>
          </p:cNvSpPr>
          <p:nvPr>
            <p:ph type="body" sz="quarter" idx="12" hasCustomPrompt="1"/>
          </p:nvPr>
        </p:nvSpPr>
        <p:spPr>
          <a:xfrm>
            <a:off x="624417" y="3892814"/>
            <a:ext cx="3972660" cy="1751331"/>
          </a:xfrm>
        </p:spPr>
        <p:txBody>
          <a:bodyPr>
            <a:noAutofit/>
          </a:bodyPr>
          <a:lstStyle>
            <a:lvl1pPr marL="0" indent="0" algn="l">
              <a:lnSpc>
                <a:spcPct val="130000"/>
              </a:lnSpc>
              <a:spcBef>
                <a:spcPts val="0"/>
              </a:spcBef>
              <a:buNone/>
              <a:defRPr sz="1400" b="0" baseline="0">
                <a:solidFill>
                  <a:schemeClr val="accent1"/>
                </a:solidFill>
                <a:latin typeface="Calibri Light" panose="020F0302020204030204" pitchFamily="34" charset="0"/>
                <a:cs typeface="Calibri Light" panose="020F0302020204030204" pitchFamily="34" charset="0"/>
              </a:defRPr>
            </a:lvl1pPr>
          </a:lstStyle>
          <a:p>
            <a:pPr lvl="0"/>
            <a:r>
              <a:rPr lang="en-US" dirty="0"/>
              <a:t>Content here</a:t>
            </a:r>
            <a:endParaRPr lang="th-TH" dirty="0"/>
          </a:p>
        </p:txBody>
      </p:sp>
      <p:sp>
        <p:nvSpPr>
          <p:cNvPr id="12" name="Text Placeholder 16"/>
          <p:cNvSpPr>
            <a:spLocks noGrp="1"/>
          </p:cNvSpPr>
          <p:nvPr>
            <p:ph type="body" sz="quarter" idx="13" hasCustomPrompt="1"/>
          </p:nvPr>
        </p:nvSpPr>
        <p:spPr>
          <a:xfrm>
            <a:off x="624417" y="1227727"/>
            <a:ext cx="3972660" cy="329719"/>
          </a:xfrm>
        </p:spPr>
        <p:txBody>
          <a:bodyPr anchor="t">
            <a:noAutofit/>
          </a:bodyPr>
          <a:lstStyle>
            <a:lvl1pPr marL="0" indent="0" algn="l">
              <a:lnSpc>
                <a:spcPct val="100000"/>
              </a:lnSpc>
              <a:buNone/>
              <a:defRPr sz="1400" b="1" baseline="0">
                <a:solidFill>
                  <a:schemeClr val="accent1"/>
                </a:solidFill>
                <a:latin typeface="+mn-lt"/>
              </a:defRPr>
            </a:lvl1pPr>
          </a:lstStyle>
          <a:p>
            <a:pPr lvl="0"/>
            <a:r>
              <a:rPr lang="en-US" dirty="0"/>
              <a:t>Additional Content</a:t>
            </a:r>
            <a:endParaRPr lang="th-TH" dirty="0"/>
          </a:p>
        </p:txBody>
      </p:sp>
      <p:sp>
        <p:nvSpPr>
          <p:cNvPr id="13" name="Picture Placeholder 5"/>
          <p:cNvSpPr>
            <a:spLocks noGrp="1"/>
          </p:cNvSpPr>
          <p:nvPr>
            <p:ph type="pic" sz="quarter" idx="15" hasCustomPrompt="1"/>
          </p:nvPr>
        </p:nvSpPr>
        <p:spPr>
          <a:xfrm>
            <a:off x="5257480" y="3533743"/>
            <a:ext cx="3200721" cy="3168000"/>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Calibri Light" panose="020F0302020204030204" pitchFamily="34" charset="0"/>
                <a:ea typeface="+mn-ea"/>
                <a:cs typeface="+mn-cs"/>
              </a:defRPr>
            </a:lvl1pPr>
          </a:lstStyle>
          <a:p>
            <a:r>
              <a:rPr lang="en-GB" dirty="0"/>
              <a:t>Add image here</a:t>
            </a:r>
          </a:p>
        </p:txBody>
      </p:sp>
      <p:sp>
        <p:nvSpPr>
          <p:cNvPr id="16" name="Picture Placeholder 5"/>
          <p:cNvSpPr>
            <a:spLocks noGrp="1"/>
          </p:cNvSpPr>
          <p:nvPr>
            <p:ph type="pic" sz="quarter" idx="16" hasCustomPrompt="1"/>
          </p:nvPr>
        </p:nvSpPr>
        <p:spPr>
          <a:xfrm>
            <a:off x="8723246" y="185531"/>
            <a:ext cx="3200721" cy="3168000"/>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Calibri Light" panose="020F0302020204030204" pitchFamily="34" charset="0"/>
                <a:ea typeface="+mn-ea"/>
                <a:cs typeface="+mn-cs"/>
              </a:defRPr>
            </a:lvl1pPr>
          </a:lstStyle>
          <a:p>
            <a:r>
              <a:rPr lang="en-GB" dirty="0"/>
              <a:t>Add image here</a:t>
            </a:r>
          </a:p>
        </p:txBody>
      </p:sp>
      <p:sp>
        <p:nvSpPr>
          <p:cNvPr id="17" name="Picture Placeholder 5"/>
          <p:cNvSpPr>
            <a:spLocks noGrp="1"/>
          </p:cNvSpPr>
          <p:nvPr>
            <p:ph type="pic" sz="quarter" idx="17" hasCustomPrompt="1"/>
          </p:nvPr>
        </p:nvSpPr>
        <p:spPr>
          <a:xfrm>
            <a:off x="8723247" y="3533743"/>
            <a:ext cx="3200720" cy="3168000"/>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Calibri Light" panose="020F0302020204030204" pitchFamily="34" charset="0"/>
                <a:ea typeface="+mn-ea"/>
                <a:cs typeface="+mn-cs"/>
              </a:defRPr>
            </a:lvl1pPr>
          </a:lstStyle>
          <a:p>
            <a:r>
              <a:rPr lang="en-GB" dirty="0"/>
              <a:t>Add image here</a:t>
            </a:r>
          </a:p>
        </p:txBody>
      </p:sp>
    </p:spTree>
    <p:extLst>
      <p:ext uri="{BB962C8B-B14F-4D97-AF65-F5344CB8AC3E}">
        <p14:creationId xmlns:p14="http://schemas.microsoft.com/office/powerpoint/2010/main" val="2363058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able of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24418" y="575734"/>
            <a:ext cx="6567095" cy="1067536"/>
          </a:xfrm>
        </p:spPr>
        <p:txBody>
          <a:bodyPr anchor="t">
            <a:noAutofit/>
          </a:bodyPr>
          <a:lstStyle>
            <a:lvl1pPr algn="ctr">
              <a:lnSpc>
                <a:spcPct val="100000"/>
              </a:lnSpc>
              <a:defRPr sz="3600" b="0" spc="0" baseline="0">
                <a:solidFill>
                  <a:schemeClr val="accent1"/>
                </a:solidFill>
              </a:defRPr>
            </a:lvl1pPr>
          </a:lstStyle>
          <a:p>
            <a:r>
              <a:rPr lang="en-US" dirty="0"/>
              <a:t>TITLE </a:t>
            </a:r>
            <a:br>
              <a:rPr lang="en-US" dirty="0"/>
            </a:br>
            <a:r>
              <a:rPr lang="en-US" dirty="0"/>
              <a:t>HERE</a:t>
            </a:r>
          </a:p>
        </p:txBody>
      </p:sp>
      <p:sp>
        <p:nvSpPr>
          <p:cNvPr id="8" name="Picture Placeholder 5"/>
          <p:cNvSpPr>
            <a:spLocks noGrp="1"/>
          </p:cNvSpPr>
          <p:nvPr>
            <p:ph type="pic" sz="quarter" idx="10" hasCustomPrompt="1"/>
          </p:nvPr>
        </p:nvSpPr>
        <p:spPr>
          <a:xfrm>
            <a:off x="7653867" y="404814"/>
            <a:ext cx="4538133" cy="6048375"/>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Calibri Light" panose="020F0302020204030204" pitchFamily="34" charset="0"/>
                <a:ea typeface="+mn-ea"/>
                <a:cs typeface="+mn-cs"/>
              </a:defRPr>
            </a:lvl1pPr>
          </a:lstStyle>
          <a:p>
            <a:r>
              <a:rPr lang="en-GB" dirty="0"/>
              <a:t>Add image here</a:t>
            </a:r>
          </a:p>
        </p:txBody>
      </p:sp>
    </p:spTree>
    <p:extLst>
      <p:ext uri="{BB962C8B-B14F-4D97-AF65-F5344CB8AC3E}">
        <p14:creationId xmlns:p14="http://schemas.microsoft.com/office/powerpoint/2010/main" val="3821204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alf right image">
    <p:spTree>
      <p:nvGrpSpPr>
        <p:cNvPr id="1" name=""/>
        <p:cNvGrpSpPr/>
        <p:nvPr/>
      </p:nvGrpSpPr>
      <p:grpSpPr>
        <a:xfrm>
          <a:off x="0" y="0"/>
          <a:ext cx="0" cy="0"/>
          <a:chOff x="0" y="0"/>
          <a:chExt cx="0" cy="0"/>
        </a:xfrm>
      </p:grpSpPr>
      <p:sp>
        <p:nvSpPr>
          <p:cNvPr id="3" name="Rectangle 2"/>
          <p:cNvSpPr/>
          <p:nvPr userDrawn="1"/>
        </p:nvSpPr>
        <p:spPr>
          <a:xfrm>
            <a:off x="0" y="-6004"/>
            <a:ext cx="6096000" cy="68640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schemeClr val="bg1"/>
              </a:solidFill>
            </a:endParaRPr>
          </a:p>
        </p:txBody>
      </p:sp>
      <p:sp>
        <p:nvSpPr>
          <p:cNvPr id="7" name="Title 1"/>
          <p:cNvSpPr>
            <a:spLocks noGrp="1"/>
          </p:cNvSpPr>
          <p:nvPr>
            <p:ph type="title" hasCustomPrompt="1"/>
          </p:nvPr>
        </p:nvSpPr>
        <p:spPr>
          <a:xfrm>
            <a:off x="886196" y="1563337"/>
            <a:ext cx="4323605" cy="1067536"/>
          </a:xfrm>
        </p:spPr>
        <p:txBody>
          <a:bodyPr anchor="t">
            <a:noAutofit/>
          </a:bodyPr>
          <a:lstStyle>
            <a:lvl1pPr algn="ctr">
              <a:lnSpc>
                <a:spcPct val="100000"/>
              </a:lnSpc>
              <a:defRPr sz="4800" b="0" spc="0" baseline="0">
                <a:solidFill>
                  <a:schemeClr val="bg1"/>
                </a:solidFill>
              </a:defRPr>
            </a:lvl1pPr>
          </a:lstStyle>
          <a:p>
            <a:r>
              <a:rPr lang="en-US" dirty="0"/>
              <a:t>TITLE </a:t>
            </a:r>
            <a:br>
              <a:rPr lang="en-US" dirty="0"/>
            </a:br>
            <a:r>
              <a:rPr lang="en-US" dirty="0"/>
              <a:t>HERE</a:t>
            </a:r>
          </a:p>
        </p:txBody>
      </p:sp>
      <p:sp>
        <p:nvSpPr>
          <p:cNvPr id="8" name="Picture Placeholder 5"/>
          <p:cNvSpPr>
            <a:spLocks noGrp="1"/>
          </p:cNvSpPr>
          <p:nvPr>
            <p:ph type="pic" sz="quarter" idx="10" hasCustomPrompt="1"/>
          </p:nvPr>
        </p:nvSpPr>
        <p:spPr>
          <a:xfrm>
            <a:off x="6096000" y="-6004"/>
            <a:ext cx="6096000" cy="6864004"/>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Calibri Light" panose="020F0302020204030204" pitchFamily="34" charset="0"/>
                <a:ea typeface="+mn-ea"/>
                <a:cs typeface="+mn-cs"/>
              </a:defRPr>
            </a:lvl1pPr>
          </a:lstStyle>
          <a:p>
            <a:r>
              <a:rPr lang="en-GB" dirty="0"/>
              <a:t>Add image here</a:t>
            </a:r>
          </a:p>
        </p:txBody>
      </p:sp>
      <p:sp>
        <p:nvSpPr>
          <p:cNvPr id="6" name="Rectangle 5"/>
          <p:cNvSpPr/>
          <p:nvPr userDrawn="1"/>
        </p:nvSpPr>
        <p:spPr>
          <a:xfrm>
            <a:off x="2120155" y="3519712"/>
            <a:ext cx="1855692" cy="107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schemeClr val="accent1"/>
              </a:solidFill>
            </a:endParaRPr>
          </a:p>
        </p:txBody>
      </p:sp>
      <p:sp>
        <p:nvSpPr>
          <p:cNvPr id="9" name="Text Placeholder 16"/>
          <p:cNvSpPr>
            <a:spLocks noGrp="1"/>
          </p:cNvSpPr>
          <p:nvPr>
            <p:ph type="body" sz="quarter" idx="12" hasCustomPrompt="1"/>
          </p:nvPr>
        </p:nvSpPr>
        <p:spPr>
          <a:xfrm>
            <a:off x="812799" y="3892814"/>
            <a:ext cx="4470403" cy="1751331"/>
          </a:xfrm>
        </p:spPr>
        <p:txBody>
          <a:bodyPr>
            <a:noAutofit/>
          </a:bodyPr>
          <a:lstStyle>
            <a:lvl1pPr marL="0" indent="0" algn="ctr">
              <a:lnSpc>
                <a:spcPct val="130000"/>
              </a:lnSpc>
              <a:spcBef>
                <a:spcPts val="0"/>
              </a:spcBef>
              <a:buNone/>
              <a:defRPr sz="1400" b="0" baseline="0">
                <a:solidFill>
                  <a:schemeClr val="bg1"/>
                </a:solidFill>
                <a:latin typeface="Calibri Light" panose="020F0302020204030204" pitchFamily="34" charset="0"/>
                <a:cs typeface="Calibri Light" panose="020F0302020204030204" pitchFamily="34" charset="0"/>
              </a:defRPr>
            </a:lvl1pPr>
          </a:lstStyle>
          <a:p>
            <a:pPr lvl="0"/>
            <a:r>
              <a:rPr lang="en-US" dirty="0"/>
              <a:t>Content here</a:t>
            </a:r>
            <a:endParaRPr lang="th-TH" dirty="0"/>
          </a:p>
        </p:txBody>
      </p:sp>
      <p:sp>
        <p:nvSpPr>
          <p:cNvPr id="10" name="Text Placeholder 16"/>
          <p:cNvSpPr>
            <a:spLocks noGrp="1"/>
          </p:cNvSpPr>
          <p:nvPr>
            <p:ph type="body" sz="quarter" idx="13" hasCustomPrompt="1"/>
          </p:nvPr>
        </p:nvSpPr>
        <p:spPr>
          <a:xfrm>
            <a:off x="812799" y="1227727"/>
            <a:ext cx="4470403" cy="329719"/>
          </a:xfrm>
        </p:spPr>
        <p:txBody>
          <a:bodyPr anchor="t">
            <a:noAutofit/>
          </a:bodyPr>
          <a:lstStyle>
            <a:lvl1pPr marL="0" indent="0" algn="ctr">
              <a:lnSpc>
                <a:spcPct val="100000"/>
              </a:lnSpc>
              <a:buNone/>
              <a:defRPr sz="1400" b="1" baseline="0">
                <a:solidFill>
                  <a:schemeClr val="bg1"/>
                </a:solidFill>
                <a:latin typeface="+mn-lt"/>
              </a:defRPr>
            </a:lvl1pPr>
          </a:lstStyle>
          <a:p>
            <a:pPr lvl="0"/>
            <a:r>
              <a:rPr lang="en-US" dirty="0"/>
              <a:t>Additional Content</a:t>
            </a:r>
            <a:endParaRPr lang="th-TH" dirty="0"/>
          </a:p>
        </p:txBody>
      </p:sp>
    </p:spTree>
    <p:extLst>
      <p:ext uri="{BB962C8B-B14F-4D97-AF65-F5344CB8AC3E}">
        <p14:creationId xmlns:p14="http://schemas.microsoft.com/office/powerpoint/2010/main" val="3497076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quare left imag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6982196" y="1563337"/>
            <a:ext cx="4323605" cy="1067536"/>
          </a:xfrm>
        </p:spPr>
        <p:txBody>
          <a:bodyPr anchor="t">
            <a:noAutofit/>
          </a:bodyPr>
          <a:lstStyle>
            <a:lvl1pPr algn="ctr">
              <a:lnSpc>
                <a:spcPct val="100000"/>
              </a:lnSpc>
              <a:defRPr sz="4800" b="0" spc="0" baseline="0">
                <a:solidFill>
                  <a:schemeClr val="accent2"/>
                </a:solidFill>
              </a:defRPr>
            </a:lvl1pPr>
          </a:lstStyle>
          <a:p>
            <a:r>
              <a:rPr lang="en-US" dirty="0"/>
              <a:t>TITLE </a:t>
            </a:r>
            <a:br>
              <a:rPr lang="en-US" dirty="0"/>
            </a:br>
            <a:r>
              <a:rPr lang="en-US" dirty="0"/>
              <a:t>HERE</a:t>
            </a:r>
          </a:p>
        </p:txBody>
      </p:sp>
      <p:sp>
        <p:nvSpPr>
          <p:cNvPr id="6" name="Rectangle 5"/>
          <p:cNvSpPr/>
          <p:nvPr userDrawn="1"/>
        </p:nvSpPr>
        <p:spPr>
          <a:xfrm>
            <a:off x="8216155" y="3519712"/>
            <a:ext cx="1855692" cy="1075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solidFill>
                <a:schemeClr val="accent1"/>
              </a:solidFill>
            </a:endParaRPr>
          </a:p>
        </p:txBody>
      </p:sp>
      <p:sp>
        <p:nvSpPr>
          <p:cNvPr id="9" name="Text Placeholder 16"/>
          <p:cNvSpPr>
            <a:spLocks noGrp="1"/>
          </p:cNvSpPr>
          <p:nvPr>
            <p:ph type="body" sz="quarter" idx="12" hasCustomPrompt="1"/>
          </p:nvPr>
        </p:nvSpPr>
        <p:spPr>
          <a:xfrm>
            <a:off x="6908799" y="3892814"/>
            <a:ext cx="4470403" cy="1751331"/>
          </a:xfrm>
        </p:spPr>
        <p:txBody>
          <a:bodyPr>
            <a:noAutofit/>
          </a:bodyPr>
          <a:lstStyle>
            <a:lvl1pPr marL="0" indent="0" algn="ctr">
              <a:lnSpc>
                <a:spcPct val="130000"/>
              </a:lnSpc>
              <a:spcBef>
                <a:spcPts val="0"/>
              </a:spcBef>
              <a:buNone/>
              <a:defRPr sz="1400" b="0" baseline="0">
                <a:solidFill>
                  <a:schemeClr val="accent1"/>
                </a:solidFill>
                <a:latin typeface="Calibri Light" panose="020F0302020204030204" pitchFamily="34" charset="0"/>
                <a:cs typeface="Calibri Light" panose="020F0302020204030204" pitchFamily="34" charset="0"/>
              </a:defRPr>
            </a:lvl1pPr>
          </a:lstStyle>
          <a:p>
            <a:pPr lvl="0"/>
            <a:r>
              <a:rPr lang="en-US" dirty="0"/>
              <a:t>Content here</a:t>
            </a:r>
            <a:endParaRPr lang="th-TH" dirty="0"/>
          </a:p>
        </p:txBody>
      </p:sp>
      <p:sp>
        <p:nvSpPr>
          <p:cNvPr id="10" name="Text Placeholder 16"/>
          <p:cNvSpPr>
            <a:spLocks noGrp="1"/>
          </p:cNvSpPr>
          <p:nvPr>
            <p:ph type="body" sz="quarter" idx="13" hasCustomPrompt="1"/>
          </p:nvPr>
        </p:nvSpPr>
        <p:spPr>
          <a:xfrm>
            <a:off x="6908799" y="1227727"/>
            <a:ext cx="4470403" cy="329719"/>
          </a:xfrm>
        </p:spPr>
        <p:txBody>
          <a:bodyPr anchor="t">
            <a:noAutofit/>
          </a:bodyPr>
          <a:lstStyle>
            <a:lvl1pPr marL="0" indent="0" algn="ctr">
              <a:lnSpc>
                <a:spcPct val="100000"/>
              </a:lnSpc>
              <a:buNone/>
              <a:defRPr sz="1400" b="1" baseline="0">
                <a:solidFill>
                  <a:schemeClr val="accent1"/>
                </a:solidFill>
                <a:latin typeface="+mn-lt"/>
              </a:defRPr>
            </a:lvl1pPr>
          </a:lstStyle>
          <a:p>
            <a:pPr lvl="0"/>
            <a:r>
              <a:rPr lang="en-US" dirty="0"/>
              <a:t>Additional Content</a:t>
            </a:r>
            <a:endParaRPr lang="th-TH" dirty="0"/>
          </a:p>
        </p:txBody>
      </p:sp>
      <p:sp>
        <p:nvSpPr>
          <p:cNvPr id="11" name="Rectangle 10"/>
          <p:cNvSpPr/>
          <p:nvPr userDrawn="1"/>
        </p:nvSpPr>
        <p:spPr>
          <a:xfrm>
            <a:off x="0" y="404813"/>
            <a:ext cx="3433939" cy="25754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800"/>
          </a:p>
        </p:txBody>
      </p:sp>
      <p:sp>
        <p:nvSpPr>
          <p:cNvPr id="13" name="Picture Placeholder 5"/>
          <p:cNvSpPr>
            <a:spLocks noGrp="1"/>
          </p:cNvSpPr>
          <p:nvPr>
            <p:ph type="pic" sz="quarter" idx="10" hasCustomPrompt="1"/>
          </p:nvPr>
        </p:nvSpPr>
        <p:spPr>
          <a:xfrm>
            <a:off x="1219201" y="1319214"/>
            <a:ext cx="4876799" cy="3831592"/>
          </a:xfrm>
          <a:ln>
            <a:noFill/>
          </a:ln>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lang="th-TH" sz="1600" i="1" kern="1200" baseline="0" dirty="0">
                <a:solidFill>
                  <a:schemeClr val="accent3"/>
                </a:solidFill>
                <a:latin typeface="Calibri Light" panose="020F0302020204030204" pitchFamily="34" charset="0"/>
                <a:ea typeface="+mn-ea"/>
                <a:cs typeface="+mn-cs"/>
              </a:defRPr>
            </a:lvl1pPr>
          </a:lstStyle>
          <a:p>
            <a:r>
              <a:rPr lang="en-GB" dirty="0"/>
              <a:t>Add image here</a:t>
            </a:r>
          </a:p>
        </p:txBody>
      </p:sp>
    </p:spTree>
    <p:extLst>
      <p:ext uri="{BB962C8B-B14F-4D97-AF65-F5344CB8AC3E}">
        <p14:creationId xmlns:p14="http://schemas.microsoft.com/office/powerpoint/2010/main" val="180225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1/21/2019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3EF772A4-730B-466D-9268-1D3888425338}"/>
              </a:ext>
            </a:extLst>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9807389" y="6227502"/>
            <a:ext cx="1828800" cy="299732"/>
          </a:xfrm>
          <a:prstGeom prst="rect">
            <a:avLst/>
          </a:prstGeom>
        </p:spPr>
      </p:pic>
    </p:spTree>
    <p:extLst>
      <p:ext uri="{BB962C8B-B14F-4D97-AF65-F5344CB8AC3E}">
        <p14:creationId xmlns:p14="http://schemas.microsoft.com/office/powerpoint/2010/main" val="1513355145"/>
      </p:ext>
    </p:extLst>
  </p:cSld>
  <p:clrMap bg1="lt1" tx1="dk1" bg2="lt2" tx2="dk2" accent1="accent1" accent2="accent2" accent3="accent3" accent4="accent4" accent5="accent5" accent6="accent6" hlink="hlink" folHlink="folHlink"/>
  <p:sldLayoutIdLst>
    <p:sldLayoutId id="2147483699" r:id="rId1"/>
    <p:sldLayoutId id="2147483735" r:id="rId2"/>
    <p:sldLayoutId id="2147483716" r:id="rId3"/>
    <p:sldLayoutId id="2147483715" r:id="rId4"/>
    <p:sldLayoutId id="2147483709" r:id="rId5"/>
    <p:sldLayoutId id="2147483710" r:id="rId6"/>
    <p:sldLayoutId id="2147483700" r:id="rId7"/>
    <p:sldLayoutId id="2147483701" r:id="rId8"/>
    <p:sldLayoutId id="2147483702" r:id="rId9"/>
    <p:sldLayoutId id="2147483703" r:id="rId10"/>
    <p:sldLayoutId id="2147483704" r:id="rId11"/>
    <p:sldLayoutId id="2147483705" r:id="rId12"/>
    <p:sldLayoutId id="2147483706" r:id="rId13"/>
    <p:sldLayoutId id="2147483728" r:id="rId14"/>
    <p:sldLayoutId id="2147483734" r:id="rId15"/>
    <p:sldLayoutId id="2147483711" r:id="rId16"/>
    <p:sldLayoutId id="2147483707" r:id="rId17"/>
    <p:sldLayoutId id="2147483708" r:id="rId18"/>
    <p:sldLayoutId id="2147483714" r:id="rId19"/>
    <p:sldLayoutId id="2147483712" r:id="rId20"/>
    <p:sldLayoutId id="2147483713" r:id="rId21"/>
    <p:sldLayoutId id="2147483726" r:id="rId22"/>
    <p:sldLayoutId id="2147483685"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93" userDrawn="1">
          <p15:clr>
            <a:srgbClr val="F26B43"/>
          </p15:clr>
        </p15:guide>
        <p15:guide id="2" orient="horz" pos="2160" userDrawn="1">
          <p15:clr>
            <a:srgbClr val="F26B43"/>
          </p15:clr>
        </p15:guide>
        <p15:guide id="3" pos="7287" userDrawn="1">
          <p15:clr>
            <a:srgbClr val="F26B43"/>
          </p15:clr>
        </p15:guide>
        <p15:guide id="4" orient="horz" pos="4065" userDrawn="1">
          <p15:clr>
            <a:srgbClr val="F26B43"/>
          </p15:clr>
        </p15:guide>
        <p15:guide id="5" orient="horz" pos="255" userDrawn="1">
          <p15:clr>
            <a:srgbClr val="F26B43"/>
          </p15:clr>
        </p15:guide>
        <p15:guide id="6"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5.jpe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4.xml"/><Relationship Id="rId1" Type="http://schemas.openxmlformats.org/officeDocument/2006/relationships/slideLayout" Target="../slideLayouts/slideLayout21.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19.xml"/><Relationship Id="rId5" Type="http://schemas.openxmlformats.org/officeDocument/2006/relationships/image" Target="../media/image26.jpeg"/><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xml"/><Relationship Id="rId4" Type="http://schemas.openxmlformats.org/officeDocument/2006/relationships/chart" Target="../charts/chart7.xml"/></Relationships>
</file>

<file path=ppt/slides/_rels/slide3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Placeholder 49"/>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973" t="3016" r="2883" b="1136"/>
          <a:stretch/>
        </p:blipFill>
        <p:spPr>
          <a:xfrm>
            <a:off x="965200" y="0"/>
            <a:ext cx="11226800" cy="6858000"/>
          </a:xfrm>
        </p:spPr>
      </p:pic>
      <p:sp>
        <p:nvSpPr>
          <p:cNvPr id="10" name="Rectangle 9"/>
          <p:cNvSpPr/>
          <p:nvPr/>
        </p:nvSpPr>
        <p:spPr>
          <a:xfrm>
            <a:off x="6056128" y="440266"/>
            <a:ext cx="6135872" cy="4199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 name="Title 3"/>
          <p:cNvSpPr>
            <a:spLocks noGrp="1"/>
          </p:cNvSpPr>
          <p:nvPr>
            <p:ph type="ctrTitle"/>
          </p:nvPr>
        </p:nvSpPr>
        <p:spPr>
          <a:xfrm>
            <a:off x="6481623" y="776359"/>
            <a:ext cx="5818535" cy="1635540"/>
          </a:xfrm>
        </p:spPr>
        <p:txBody>
          <a:bodyPr/>
          <a:lstStyle/>
          <a:p>
            <a:br>
              <a:rPr lang="en-GB" dirty="0">
                <a:latin typeface="Calibri" panose="020F0502020204030204" pitchFamily="34" charset="0"/>
                <a:cs typeface="Calibri" panose="020F0502020204030204" pitchFamily="34" charset="0"/>
              </a:rPr>
            </a:br>
            <a:r>
              <a:rPr lang="en-GB" dirty="0">
                <a:latin typeface="Calibri" panose="020F0502020204030204" pitchFamily="34" charset="0"/>
                <a:cs typeface="Calibri" panose="020F0502020204030204" pitchFamily="34" charset="0"/>
              </a:rPr>
              <a:t>INDEAL</a:t>
            </a:r>
            <a:endParaRPr lang="th-TH" dirty="0">
              <a:latin typeface="Calibri" panose="020F0502020204030204" pitchFamily="34" charset="0"/>
            </a:endParaRPr>
          </a:p>
        </p:txBody>
      </p:sp>
      <p:sp>
        <p:nvSpPr>
          <p:cNvPr id="5" name="Subtitle 4"/>
          <p:cNvSpPr>
            <a:spLocks noGrp="1"/>
          </p:cNvSpPr>
          <p:nvPr>
            <p:ph type="subTitle" idx="1"/>
          </p:nvPr>
        </p:nvSpPr>
        <p:spPr>
          <a:xfrm>
            <a:off x="6481623" y="2650436"/>
            <a:ext cx="5818535" cy="490331"/>
          </a:xfrm>
        </p:spPr>
        <p:txBody>
          <a:bodyPr/>
          <a:lstStyle/>
          <a:p>
            <a:r>
              <a:rPr lang="en-GB" dirty="0"/>
              <a:t>PowerPoint Template</a:t>
            </a:r>
          </a:p>
        </p:txBody>
      </p:sp>
      <p:sp>
        <p:nvSpPr>
          <p:cNvPr id="11" name="Rectangle 10"/>
          <p:cNvSpPr/>
          <p:nvPr/>
        </p:nvSpPr>
        <p:spPr>
          <a:xfrm>
            <a:off x="6598315" y="2331451"/>
            <a:ext cx="1391769" cy="1075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accent1"/>
              </a:solidFill>
            </a:endParaRPr>
          </a:p>
        </p:txBody>
      </p:sp>
      <p:pic>
        <p:nvPicPr>
          <p:cNvPr id="13" name="Picture 12">
            <a:extLst>
              <a:ext uri="{FF2B5EF4-FFF2-40B4-BE49-F238E27FC236}">
                <a16:creationId xmlns:a16="http://schemas.microsoft.com/office/drawing/2014/main" id="{61B36820-7167-482A-B2D1-810618E62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4240" y="6195371"/>
            <a:ext cx="1852100" cy="303550"/>
          </a:xfrm>
          <a:prstGeom prst="rect">
            <a:avLst/>
          </a:prstGeom>
        </p:spPr>
      </p:pic>
    </p:spTree>
    <p:extLst>
      <p:ext uri="{BB962C8B-B14F-4D97-AF65-F5344CB8AC3E}">
        <p14:creationId xmlns:p14="http://schemas.microsoft.com/office/powerpoint/2010/main" val="54339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SIMPLE </a:t>
            </a:r>
            <a:br>
              <a:rPr lang="en-GB" dirty="0"/>
            </a:br>
            <a:r>
              <a:rPr lang="en-GB" dirty="0"/>
              <a:t>SLIDE</a:t>
            </a:r>
            <a:endParaRPr lang="th-TH" dirty="0"/>
          </a:p>
        </p:txBody>
      </p:sp>
      <p:sp>
        <p:nvSpPr>
          <p:cNvPr id="11" name="Text Placeholder 10"/>
          <p:cNvSpPr>
            <a:spLocks noGrp="1"/>
          </p:cNvSpPr>
          <p:nvPr>
            <p:ph type="body" sz="quarter" idx="12"/>
          </p:nvPr>
        </p:nvSpPr>
        <p:spPr/>
        <p:txBody>
          <a:bodyPr/>
          <a:lstStyle/>
          <a:p>
            <a:r>
              <a:rPr lang="en-US" dirty="0"/>
              <a:t>There are many variations of passages of </a:t>
            </a:r>
            <a:r>
              <a:rPr lang="en-US" dirty="0" err="1"/>
              <a:t>Lorem</a:t>
            </a:r>
            <a:r>
              <a:rPr lang="en-US" dirty="0"/>
              <a:t> </a:t>
            </a:r>
            <a:r>
              <a:rPr lang="en-US" dirty="0" err="1"/>
              <a:t>Ipsum</a:t>
            </a:r>
            <a:r>
              <a:rPr lang="en-US" dirty="0"/>
              <a:t> available, but the majority have suffered alteration in some form, by injected </a:t>
            </a:r>
            <a:r>
              <a:rPr lang="en-US" dirty="0" err="1"/>
              <a:t>humour</a:t>
            </a:r>
            <a:r>
              <a:rPr lang="en-US" dirty="0"/>
              <a:t>, or </a:t>
            </a:r>
            <a:r>
              <a:rPr lang="en-US" dirty="0" err="1"/>
              <a:t>randomised</a:t>
            </a:r>
            <a:r>
              <a:rPr lang="en-US" dirty="0"/>
              <a:t> words which don't look even slightly believable. If you are going to use a passage of </a:t>
            </a:r>
            <a:r>
              <a:rPr lang="en-US" dirty="0" err="1"/>
              <a:t>Lorem</a:t>
            </a:r>
            <a:r>
              <a:rPr lang="en-US" dirty="0"/>
              <a:t> </a:t>
            </a:r>
            <a:r>
              <a:rPr lang="en-US" dirty="0" err="1"/>
              <a:t>Ipsum</a:t>
            </a:r>
            <a:r>
              <a:rPr lang="en-US" dirty="0"/>
              <a:t>, you need to be sure there isn't</a:t>
            </a:r>
            <a:endParaRPr lang="th-TH" dirty="0"/>
          </a:p>
        </p:txBody>
      </p:sp>
      <p:sp>
        <p:nvSpPr>
          <p:cNvPr id="12" name="Text Placeholder 11"/>
          <p:cNvSpPr>
            <a:spLocks noGrp="1"/>
          </p:cNvSpPr>
          <p:nvPr>
            <p:ph type="body" sz="quarter" idx="13"/>
          </p:nvPr>
        </p:nvSpPr>
        <p:spPr/>
        <p:txBody>
          <a:bodyPr/>
          <a:lstStyle/>
          <a:p>
            <a:r>
              <a:rPr lang="en-GB" dirty="0"/>
              <a:t>Design for Everyone</a:t>
            </a:r>
          </a:p>
        </p:txBody>
      </p:sp>
      <p:pic>
        <p:nvPicPr>
          <p:cNvPr id="13" name="Picture Placeholder 1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8134" r="8134"/>
          <a:stretch>
            <a:fillRect/>
          </a:stretch>
        </p:blipFill>
        <p:spPr>
          <a:xfrm>
            <a:off x="6731046" y="728329"/>
            <a:ext cx="5460955" cy="5225431"/>
          </a:xfrm>
        </p:spPr>
      </p:pic>
    </p:spTree>
    <p:extLst>
      <p:ext uri="{BB962C8B-B14F-4D97-AF65-F5344CB8AC3E}">
        <p14:creationId xmlns:p14="http://schemas.microsoft.com/office/powerpoint/2010/main" val="2730383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DESIGN TEAM</a:t>
            </a:r>
            <a:endParaRPr lang="th-TH" dirty="0"/>
          </a:p>
        </p:txBody>
      </p:sp>
      <p:sp>
        <p:nvSpPr>
          <p:cNvPr id="6" name="Text Placeholder 5"/>
          <p:cNvSpPr>
            <a:spLocks noGrp="1"/>
          </p:cNvSpPr>
          <p:nvPr>
            <p:ph type="body" sz="quarter" idx="13"/>
          </p:nvPr>
        </p:nvSpPr>
        <p:spPr/>
        <p:txBody>
          <a:bodyPr/>
          <a:lstStyle/>
          <a:p>
            <a:r>
              <a:rPr lang="en-US" dirty="0"/>
              <a:t>Team Member</a:t>
            </a:r>
            <a:endParaRPr lang="th-TH" dirty="0"/>
          </a:p>
        </p:txBody>
      </p:sp>
      <p:pic>
        <p:nvPicPr>
          <p:cNvPr id="14" name="Picture Placeholder 13"/>
          <p:cNvPicPr>
            <a:picLocks noGrp="1" noChangeAspect="1"/>
          </p:cNvPicPr>
          <p:nvPr>
            <p:ph type="pic" sz="quarter" idx="10"/>
          </p:nvPr>
        </p:nvPicPr>
        <p:blipFill rotWithShape="1">
          <a:blip r:embed="rId3" cstate="print">
            <a:grayscl/>
            <a:extLst>
              <a:ext uri="{28A0092B-C50C-407E-A947-70E740481C1C}">
                <a14:useLocalDpi xmlns:a14="http://schemas.microsoft.com/office/drawing/2010/main" val="0"/>
              </a:ext>
            </a:extLst>
          </a:blip>
          <a:srcRect l="23217" r="23217"/>
          <a:stretch/>
        </p:blipFill>
        <p:spPr>
          <a:xfrm>
            <a:off x="1377100" y="1972809"/>
            <a:ext cx="3005186" cy="3747272"/>
          </a:xfrm>
        </p:spPr>
      </p:pic>
      <p:pic>
        <p:nvPicPr>
          <p:cNvPr id="21" name="Picture Placeholder 20"/>
          <p:cNvPicPr>
            <a:picLocks noGrp="1" noChangeAspect="1"/>
          </p:cNvPicPr>
          <p:nvPr>
            <p:ph type="pic" sz="quarter" idx="14"/>
          </p:nvPr>
        </p:nvPicPr>
        <p:blipFill>
          <a:blip r:embed="rId4" cstate="print">
            <a:grayscl/>
            <a:extLst>
              <a:ext uri="{28A0092B-C50C-407E-A947-70E740481C1C}">
                <a14:useLocalDpi xmlns:a14="http://schemas.microsoft.com/office/drawing/2010/main" val="0"/>
              </a:ext>
            </a:extLst>
          </a:blip>
          <a:srcRect l="23330" r="23330"/>
          <a:stretch>
            <a:fillRect/>
          </a:stretch>
        </p:blipFill>
        <p:spPr>
          <a:xfrm>
            <a:off x="4610940" y="1972809"/>
            <a:ext cx="3005186" cy="3747272"/>
          </a:xfrm>
        </p:spPr>
      </p:pic>
      <p:pic>
        <p:nvPicPr>
          <p:cNvPr id="23" name="Picture Placeholder 22"/>
          <p:cNvPicPr>
            <a:picLocks noGrp="1" noChangeAspect="1"/>
          </p:cNvPicPr>
          <p:nvPr>
            <p:ph type="pic" sz="quarter" idx="15"/>
          </p:nvPr>
        </p:nvPicPr>
        <p:blipFill rotWithShape="1">
          <a:blip r:embed="rId5" cstate="print">
            <a:grayscl/>
            <a:extLst>
              <a:ext uri="{28A0092B-C50C-407E-A947-70E740481C1C}">
                <a14:useLocalDpi xmlns:a14="http://schemas.microsoft.com/office/drawing/2010/main" val="0"/>
              </a:ext>
            </a:extLst>
          </a:blip>
          <a:srcRect l="23250" r="23250"/>
          <a:stretch/>
        </p:blipFill>
        <p:spPr>
          <a:xfrm>
            <a:off x="7844780" y="1972809"/>
            <a:ext cx="3005186" cy="3747272"/>
          </a:xfrm>
        </p:spPr>
      </p:pic>
      <p:sp>
        <p:nvSpPr>
          <p:cNvPr id="24" name="Rectangle 23"/>
          <p:cNvSpPr/>
          <p:nvPr/>
        </p:nvSpPr>
        <p:spPr>
          <a:xfrm>
            <a:off x="1377100" y="5123733"/>
            <a:ext cx="3005186" cy="46155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t>Sean Smith</a:t>
            </a:r>
            <a:endParaRPr lang="th-TH" sz="1800" b="1" dirty="0"/>
          </a:p>
        </p:txBody>
      </p:sp>
      <p:sp>
        <p:nvSpPr>
          <p:cNvPr id="26" name="Rectangle 25"/>
          <p:cNvSpPr/>
          <p:nvPr/>
        </p:nvSpPr>
        <p:spPr>
          <a:xfrm>
            <a:off x="4610940" y="5123733"/>
            <a:ext cx="3005186" cy="46155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t>Sarah Johnson</a:t>
            </a:r>
            <a:endParaRPr lang="th-TH" sz="1800" b="1" dirty="0"/>
          </a:p>
        </p:txBody>
      </p:sp>
      <p:sp>
        <p:nvSpPr>
          <p:cNvPr id="27" name="Rectangle 26"/>
          <p:cNvSpPr/>
          <p:nvPr/>
        </p:nvSpPr>
        <p:spPr>
          <a:xfrm>
            <a:off x="7844780" y="5123733"/>
            <a:ext cx="3005186" cy="46155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t>Lilly Lake</a:t>
            </a:r>
            <a:endParaRPr lang="th-TH" sz="1800" b="1" dirty="0"/>
          </a:p>
        </p:txBody>
      </p:sp>
    </p:spTree>
    <p:extLst>
      <p:ext uri="{BB962C8B-B14F-4D97-AF65-F5344CB8AC3E}">
        <p14:creationId xmlns:p14="http://schemas.microsoft.com/office/powerpoint/2010/main" val="1792652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 name="Picture Placeholder 42"/>
          <p:cNvPicPr>
            <a:picLocks noGrp="1" noChangeAspect="1"/>
          </p:cNvPicPr>
          <p:nvPr>
            <p:ph type="pic" sz="quarter" idx="14"/>
          </p:nvPr>
        </p:nvPicPr>
        <p:blipFill>
          <a:blip r:embed="rId3" cstate="print">
            <a:grayscl/>
            <a:extLst>
              <a:ext uri="{28A0092B-C50C-407E-A947-70E740481C1C}">
                <a14:useLocalDpi xmlns:a14="http://schemas.microsoft.com/office/drawing/2010/main" val="0"/>
              </a:ext>
            </a:extLst>
          </a:blip>
          <a:srcRect l="16286" r="16286"/>
          <a:stretch>
            <a:fillRect/>
          </a:stretch>
        </p:blipFill>
        <p:spPr>
          <a:xfrm>
            <a:off x="5917881" y="185530"/>
            <a:ext cx="2659780" cy="2632589"/>
          </a:xfrm>
        </p:spPr>
      </p:pic>
      <p:sp>
        <p:nvSpPr>
          <p:cNvPr id="2" name="Title 1"/>
          <p:cNvSpPr>
            <a:spLocks noGrp="1"/>
          </p:cNvSpPr>
          <p:nvPr>
            <p:ph type="title"/>
          </p:nvPr>
        </p:nvSpPr>
        <p:spPr/>
        <p:txBody>
          <a:bodyPr/>
          <a:lstStyle/>
          <a:p>
            <a:r>
              <a:rPr lang="en-GB" dirty="0"/>
              <a:t>DESIGN TEAM</a:t>
            </a:r>
            <a:endParaRPr lang="th-TH" dirty="0"/>
          </a:p>
        </p:txBody>
      </p:sp>
      <p:sp>
        <p:nvSpPr>
          <p:cNvPr id="3" name="Text Placeholder 2"/>
          <p:cNvSpPr>
            <a:spLocks noGrp="1"/>
          </p:cNvSpPr>
          <p:nvPr>
            <p:ph type="body" sz="quarter" idx="12"/>
          </p:nvPr>
        </p:nvSpPr>
        <p:spPr/>
        <p:txBody>
          <a:bodyPr/>
          <a:lstStyle/>
          <a:p>
            <a:r>
              <a:rPr lang="en-US" dirty="0"/>
              <a:t>It has survived not only five centuries, but also the leap into electronic typesetting, remaining essentially unchanged. It was popularized in </a:t>
            </a:r>
            <a:br>
              <a:rPr lang="en-US" dirty="0"/>
            </a:br>
            <a:r>
              <a:rPr lang="en-US" dirty="0"/>
              <a:t>the 1960s with the release of </a:t>
            </a:r>
            <a:r>
              <a:rPr lang="en-US" dirty="0" err="1"/>
              <a:t>Letraset</a:t>
            </a:r>
            <a:r>
              <a:rPr lang="en-US" dirty="0"/>
              <a:t> sheets containing Lorem Ipsum</a:t>
            </a:r>
            <a:endParaRPr lang="en-GB" dirty="0"/>
          </a:p>
        </p:txBody>
      </p:sp>
      <p:sp>
        <p:nvSpPr>
          <p:cNvPr id="7" name="Text Placeholder 6"/>
          <p:cNvSpPr>
            <a:spLocks noGrp="1"/>
          </p:cNvSpPr>
          <p:nvPr>
            <p:ph type="body" sz="quarter" idx="13"/>
          </p:nvPr>
        </p:nvSpPr>
        <p:spPr/>
        <p:txBody>
          <a:bodyPr/>
          <a:lstStyle/>
          <a:p>
            <a:r>
              <a:rPr lang="en-GB" dirty="0"/>
              <a:t>Team Member</a:t>
            </a:r>
          </a:p>
        </p:txBody>
      </p:sp>
      <p:pic>
        <p:nvPicPr>
          <p:cNvPr id="58" name="Picture Placeholder 57"/>
          <p:cNvPicPr>
            <a:picLocks noGrp="1" noChangeAspect="1"/>
          </p:cNvPicPr>
          <p:nvPr>
            <p:ph type="pic" sz="quarter" idx="15"/>
          </p:nvPr>
        </p:nvPicPr>
        <p:blipFill rotWithShape="1">
          <a:blip r:embed="rId4" cstate="print">
            <a:grayscl/>
            <a:extLst>
              <a:ext uri="{28A0092B-C50C-407E-A947-70E740481C1C}">
                <a14:useLocalDpi xmlns:a14="http://schemas.microsoft.com/office/drawing/2010/main" val="0"/>
              </a:ext>
            </a:extLst>
          </a:blip>
          <a:srcRect l="21600" r="21600"/>
          <a:stretch/>
        </p:blipFill>
        <p:spPr>
          <a:xfrm>
            <a:off x="5917881" y="2974673"/>
            <a:ext cx="2680074" cy="2652676"/>
          </a:xfrm>
        </p:spPr>
      </p:pic>
      <p:pic>
        <p:nvPicPr>
          <p:cNvPr id="45" name="Picture Placeholder 44"/>
          <p:cNvPicPr>
            <a:picLocks noGrp="1" noChangeAspect="1"/>
          </p:cNvPicPr>
          <p:nvPr>
            <p:ph type="pic" sz="quarter" idx="16"/>
          </p:nvPr>
        </p:nvPicPr>
        <p:blipFill rotWithShape="1">
          <a:blip r:embed="rId5" cstate="print">
            <a:grayscl/>
            <a:extLst>
              <a:ext uri="{28A0092B-C50C-407E-A947-70E740481C1C}">
                <a14:useLocalDpi xmlns:a14="http://schemas.microsoft.com/office/drawing/2010/main" val="0"/>
              </a:ext>
            </a:extLst>
          </a:blip>
          <a:srcRect l="16700" r="16700"/>
          <a:stretch/>
        </p:blipFill>
        <p:spPr>
          <a:xfrm>
            <a:off x="8723247" y="185531"/>
            <a:ext cx="2659780" cy="2632589"/>
          </a:xfrm>
        </p:spPr>
      </p:pic>
      <p:pic>
        <p:nvPicPr>
          <p:cNvPr id="57" name="Picture Placeholder 56"/>
          <p:cNvPicPr>
            <a:picLocks noGrp="1" noChangeAspect="1"/>
          </p:cNvPicPr>
          <p:nvPr>
            <p:ph type="pic" sz="quarter" idx="17"/>
          </p:nvPr>
        </p:nvPicPr>
        <p:blipFill rotWithShape="1">
          <a:blip r:embed="rId6" cstate="print">
            <a:grayscl/>
            <a:extLst>
              <a:ext uri="{28A0092B-C50C-407E-A947-70E740481C1C}">
                <a14:useLocalDpi xmlns:a14="http://schemas.microsoft.com/office/drawing/2010/main" val="0"/>
              </a:ext>
            </a:extLst>
          </a:blip>
          <a:srcRect l="16362" r="16362"/>
          <a:stretch/>
        </p:blipFill>
        <p:spPr>
          <a:xfrm>
            <a:off x="8723247" y="2974673"/>
            <a:ext cx="2680074" cy="2652676"/>
          </a:xfrm>
        </p:spPr>
      </p:pic>
      <p:sp>
        <p:nvSpPr>
          <p:cNvPr id="59" name="Rectangle 58"/>
          <p:cNvSpPr/>
          <p:nvPr/>
        </p:nvSpPr>
        <p:spPr>
          <a:xfrm>
            <a:off x="5917882" y="2333247"/>
            <a:ext cx="2659780" cy="34511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Julia Kings</a:t>
            </a:r>
            <a:endParaRPr lang="th-TH" sz="1400" b="1" dirty="0"/>
          </a:p>
        </p:txBody>
      </p:sp>
      <p:sp>
        <p:nvSpPr>
          <p:cNvPr id="60" name="Rectangle 59"/>
          <p:cNvSpPr/>
          <p:nvPr/>
        </p:nvSpPr>
        <p:spPr>
          <a:xfrm>
            <a:off x="8716886" y="2333745"/>
            <a:ext cx="2666141" cy="34511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Bobby Ronald </a:t>
            </a:r>
            <a:endParaRPr lang="th-TH" sz="1400" b="1" dirty="0"/>
          </a:p>
        </p:txBody>
      </p:sp>
      <p:sp>
        <p:nvSpPr>
          <p:cNvPr id="61" name="Rectangle 60"/>
          <p:cNvSpPr/>
          <p:nvPr/>
        </p:nvSpPr>
        <p:spPr>
          <a:xfrm>
            <a:off x="5917882" y="5136145"/>
            <a:ext cx="2659780" cy="34511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Joey Josh</a:t>
            </a:r>
            <a:endParaRPr lang="th-TH" sz="1400" b="1" dirty="0"/>
          </a:p>
        </p:txBody>
      </p:sp>
      <p:sp>
        <p:nvSpPr>
          <p:cNvPr id="62" name="Rectangle 61"/>
          <p:cNvSpPr/>
          <p:nvPr/>
        </p:nvSpPr>
        <p:spPr>
          <a:xfrm>
            <a:off x="8716886" y="5136145"/>
            <a:ext cx="2686435" cy="345113"/>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Carmen Lewis </a:t>
            </a:r>
            <a:endParaRPr lang="th-TH" sz="1400" b="1" dirty="0"/>
          </a:p>
        </p:txBody>
      </p:sp>
      <p:pic>
        <p:nvPicPr>
          <p:cNvPr id="13" name="Picture 12">
            <a:extLst>
              <a:ext uri="{FF2B5EF4-FFF2-40B4-BE49-F238E27FC236}">
                <a16:creationId xmlns:a16="http://schemas.microsoft.com/office/drawing/2014/main" id="{5597E984-7FDE-4B3D-A26B-21D4D65FB5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94240" y="6195371"/>
            <a:ext cx="1852100" cy="303550"/>
          </a:xfrm>
          <a:prstGeom prst="rect">
            <a:avLst/>
          </a:prstGeom>
        </p:spPr>
      </p:pic>
    </p:spTree>
    <p:extLst>
      <p:ext uri="{BB962C8B-B14F-4D97-AF65-F5344CB8AC3E}">
        <p14:creationId xmlns:p14="http://schemas.microsoft.com/office/powerpoint/2010/main" val="3408481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38109" y="4205830"/>
            <a:ext cx="7211391" cy="639277"/>
          </a:xfrm>
        </p:spPr>
        <p:txBody>
          <a:bodyPr/>
          <a:lstStyle/>
          <a:p>
            <a:r>
              <a:rPr lang="en-GB" dirty="0">
                <a:solidFill>
                  <a:schemeClr val="accent2"/>
                </a:solidFill>
              </a:rPr>
              <a:t>SIMPLE SLIDE</a:t>
            </a:r>
            <a:endParaRPr lang="th-TH" dirty="0">
              <a:solidFill>
                <a:schemeClr val="accent2"/>
              </a:solidFill>
            </a:endParaRPr>
          </a:p>
        </p:txBody>
      </p:sp>
      <p:pic>
        <p:nvPicPr>
          <p:cNvPr id="12" name="Picture Placeholder 11"/>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24357" b="24357"/>
          <a:stretch/>
        </p:blipFill>
        <p:spPr/>
      </p:pic>
      <p:sp>
        <p:nvSpPr>
          <p:cNvPr id="7" name="Text Placeholder 6"/>
          <p:cNvSpPr>
            <a:spLocks noGrp="1"/>
          </p:cNvSpPr>
          <p:nvPr>
            <p:ph type="body" sz="quarter" idx="13"/>
          </p:nvPr>
        </p:nvSpPr>
        <p:spPr>
          <a:xfrm>
            <a:off x="3938109" y="3939611"/>
            <a:ext cx="7211391" cy="306387"/>
          </a:xfrm>
        </p:spPr>
        <p:txBody>
          <a:bodyPr/>
          <a:lstStyle/>
          <a:p>
            <a:r>
              <a:rPr lang="en-GB" dirty="0"/>
              <a:t>Design for Everyone</a:t>
            </a:r>
          </a:p>
        </p:txBody>
      </p:sp>
      <p:sp>
        <p:nvSpPr>
          <p:cNvPr id="6" name="Text Placeholder 5"/>
          <p:cNvSpPr>
            <a:spLocks noGrp="1"/>
          </p:cNvSpPr>
          <p:nvPr>
            <p:ph type="body" sz="quarter" idx="12"/>
          </p:nvPr>
        </p:nvSpPr>
        <p:spPr>
          <a:xfrm>
            <a:off x="3938107" y="5293043"/>
            <a:ext cx="6748943" cy="875666"/>
          </a:xfrm>
        </p:spPr>
        <p:txBody>
          <a:bodyPr/>
          <a:lstStyle/>
          <a:p>
            <a:r>
              <a:rPr lang="en-US" dirty="0"/>
              <a:t>Various versions have evolved over the years, sometimes by accident, sometimes on purpose (injected </a:t>
            </a:r>
            <a:r>
              <a:rPr lang="en-US" dirty="0" err="1"/>
              <a:t>humour</a:t>
            </a:r>
            <a:r>
              <a:rPr lang="en-US" dirty="0"/>
              <a:t> and the like). It was </a:t>
            </a:r>
            <a:r>
              <a:rPr lang="en-US" dirty="0" err="1"/>
              <a:t>popularised</a:t>
            </a:r>
            <a:r>
              <a:rPr lang="en-US" dirty="0"/>
              <a:t> in the 1960s with the release of </a:t>
            </a:r>
            <a:r>
              <a:rPr lang="en-US" dirty="0" err="1"/>
              <a:t>Letraset</a:t>
            </a:r>
            <a:r>
              <a:rPr lang="en-US" dirty="0"/>
              <a:t> sheets containing</a:t>
            </a:r>
          </a:p>
        </p:txBody>
      </p:sp>
    </p:spTree>
    <p:extLst>
      <p:ext uri="{BB962C8B-B14F-4D97-AF65-F5344CB8AC3E}">
        <p14:creationId xmlns:p14="http://schemas.microsoft.com/office/powerpoint/2010/main" val="717600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595" b="2595"/>
          <a:stretch>
            <a:fillRect/>
          </a:stretch>
        </p:blipFill>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1481" y="1651318"/>
            <a:ext cx="6169038" cy="3701422"/>
          </a:xfrm>
          <a:prstGeom prst="rect">
            <a:avLst/>
          </a:prstGeom>
        </p:spPr>
      </p:pic>
      <p:sp>
        <p:nvSpPr>
          <p:cNvPr id="4" name="Title 3"/>
          <p:cNvSpPr>
            <a:spLocks noGrp="1"/>
          </p:cNvSpPr>
          <p:nvPr>
            <p:ph type="title"/>
          </p:nvPr>
        </p:nvSpPr>
        <p:spPr/>
        <p:txBody>
          <a:bodyPr/>
          <a:lstStyle/>
          <a:p>
            <a:r>
              <a:rPr lang="en-GB" dirty="0"/>
              <a:t>MOCKUP</a:t>
            </a:r>
            <a:endParaRPr lang="th-TH" dirty="0"/>
          </a:p>
        </p:txBody>
      </p:sp>
      <p:sp>
        <p:nvSpPr>
          <p:cNvPr id="6" name="Text Placeholder 5"/>
          <p:cNvSpPr>
            <a:spLocks noGrp="1"/>
          </p:cNvSpPr>
          <p:nvPr>
            <p:ph type="body" sz="quarter" idx="13"/>
          </p:nvPr>
        </p:nvSpPr>
        <p:spPr/>
        <p:txBody>
          <a:bodyPr/>
          <a:lstStyle/>
          <a:p>
            <a:r>
              <a:rPr lang="en-GB"/>
              <a:t>Design for Everyone</a:t>
            </a:r>
            <a:endParaRPr lang="en-GB" dirty="0"/>
          </a:p>
        </p:txBody>
      </p:sp>
      <p:sp>
        <p:nvSpPr>
          <p:cNvPr id="9" name="TextBox 8"/>
          <p:cNvSpPr txBox="1"/>
          <p:nvPr/>
        </p:nvSpPr>
        <p:spPr>
          <a:xfrm>
            <a:off x="1924050" y="5372017"/>
            <a:ext cx="8343900" cy="320644"/>
          </a:xfrm>
          <a:prstGeom prst="rect">
            <a:avLst/>
          </a:prstGeom>
          <a:noFill/>
        </p:spPr>
        <p:txBody>
          <a:bodyPr wrap="square" tIns="36000" rtlCol="0" anchor="t">
            <a:noAutofit/>
          </a:bodyPr>
          <a:lstStyle/>
          <a:p>
            <a:pPr algn="ctr">
              <a:lnSpc>
                <a:spcPct val="130000"/>
              </a:lnSpc>
            </a:pPr>
            <a:r>
              <a:rPr lang="en-US" sz="1400" b="1" dirty="0">
                <a:solidFill>
                  <a:schemeClr val="accent1"/>
                </a:solidFill>
              </a:rPr>
              <a:t>WHERE DOES IT COME FROM?</a:t>
            </a:r>
          </a:p>
        </p:txBody>
      </p:sp>
      <p:sp>
        <p:nvSpPr>
          <p:cNvPr id="10" name="TextBox 9"/>
          <p:cNvSpPr txBox="1"/>
          <p:nvPr/>
        </p:nvSpPr>
        <p:spPr>
          <a:xfrm>
            <a:off x="1924050" y="5692662"/>
            <a:ext cx="8343900" cy="477499"/>
          </a:xfrm>
          <a:prstGeom prst="rect">
            <a:avLst/>
          </a:prstGeom>
          <a:noFill/>
        </p:spPr>
        <p:txBody>
          <a:bodyPr wrap="square" tIns="36000" rtlCol="0" anchor="t">
            <a:noAutofit/>
          </a:bodyPr>
          <a:lstStyle/>
          <a:p>
            <a:pPr algn="ctr">
              <a:lnSpc>
                <a:spcPct val="110000"/>
              </a:lnSpc>
            </a:pPr>
            <a:r>
              <a:rPr lang="en-US" sz="1100" dirty="0">
                <a:solidFill>
                  <a:schemeClr val="accent1"/>
                </a:solidFill>
              </a:rPr>
              <a:t>If you are going to use a passage of </a:t>
            </a:r>
            <a:r>
              <a:rPr lang="en-US" sz="1100" dirty="0" err="1">
                <a:solidFill>
                  <a:schemeClr val="accent1"/>
                </a:solidFill>
              </a:rPr>
              <a:t>Lorem</a:t>
            </a:r>
            <a:r>
              <a:rPr lang="en-US" sz="1100" dirty="0">
                <a:solidFill>
                  <a:schemeClr val="accent1"/>
                </a:solidFill>
              </a:rPr>
              <a:t> </a:t>
            </a:r>
            <a:r>
              <a:rPr lang="en-US" sz="1100" dirty="0" err="1">
                <a:solidFill>
                  <a:schemeClr val="accent1"/>
                </a:solidFill>
              </a:rPr>
              <a:t>Ipsum</a:t>
            </a:r>
            <a:r>
              <a:rPr lang="en-US" sz="1100" dirty="0">
                <a:solidFill>
                  <a:schemeClr val="accent1"/>
                </a:solidFill>
              </a:rPr>
              <a:t>, you need to be sure there isn't anything embarrassing hidden </a:t>
            </a:r>
          </a:p>
          <a:p>
            <a:pPr algn="ctr">
              <a:lnSpc>
                <a:spcPct val="110000"/>
              </a:lnSpc>
            </a:pPr>
            <a:r>
              <a:rPr lang="en-US" sz="1100" dirty="0">
                <a:solidFill>
                  <a:schemeClr val="accent1"/>
                </a:solidFill>
              </a:rPr>
              <a:t>in the middle of text. All the </a:t>
            </a:r>
            <a:r>
              <a:rPr lang="en-US" sz="1100" dirty="0" err="1">
                <a:solidFill>
                  <a:schemeClr val="accent1"/>
                </a:solidFill>
              </a:rPr>
              <a:t>Lorem</a:t>
            </a:r>
            <a:r>
              <a:rPr lang="en-US" sz="1100" dirty="0">
                <a:solidFill>
                  <a:schemeClr val="accent1"/>
                </a:solidFill>
              </a:rPr>
              <a:t> </a:t>
            </a:r>
            <a:r>
              <a:rPr lang="en-US" sz="1100" dirty="0" err="1">
                <a:solidFill>
                  <a:schemeClr val="accent1"/>
                </a:solidFill>
              </a:rPr>
              <a:t>Ipsum</a:t>
            </a:r>
            <a:r>
              <a:rPr lang="en-US" sz="1100" dirty="0">
                <a:solidFill>
                  <a:schemeClr val="accent1"/>
                </a:solidFill>
              </a:rPr>
              <a:t> generators on the Internet tend to repeat predefined chunks as necessary, </a:t>
            </a:r>
          </a:p>
        </p:txBody>
      </p:sp>
    </p:spTree>
    <p:extLst>
      <p:ext uri="{BB962C8B-B14F-4D97-AF65-F5344CB8AC3E}">
        <p14:creationId xmlns:p14="http://schemas.microsoft.com/office/powerpoint/2010/main" val="4034381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18155" r="18155"/>
          <a:stretch>
            <a:fillRect/>
          </a:stretch>
        </p:blipFill>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r="43006"/>
          <a:stretch/>
        </p:blipFill>
        <p:spPr>
          <a:xfrm>
            <a:off x="7107230" y="752549"/>
            <a:ext cx="5084769" cy="5352903"/>
          </a:xfrm>
          <a:prstGeom prst="rect">
            <a:avLst/>
          </a:prstGeom>
        </p:spPr>
      </p:pic>
      <p:sp>
        <p:nvSpPr>
          <p:cNvPr id="9" name="Title 8"/>
          <p:cNvSpPr>
            <a:spLocks noGrp="1"/>
          </p:cNvSpPr>
          <p:nvPr>
            <p:ph type="title"/>
          </p:nvPr>
        </p:nvSpPr>
        <p:spPr/>
        <p:txBody>
          <a:bodyPr/>
          <a:lstStyle/>
          <a:p>
            <a:r>
              <a:rPr lang="en-GB" dirty="0"/>
              <a:t>MOCKUP</a:t>
            </a:r>
            <a:br>
              <a:rPr lang="en-GB" dirty="0"/>
            </a:br>
            <a:r>
              <a:rPr lang="en-GB" dirty="0"/>
              <a:t>SLIDE</a:t>
            </a:r>
            <a:endParaRPr lang="th-TH" dirty="0"/>
          </a:p>
        </p:txBody>
      </p:sp>
      <p:sp>
        <p:nvSpPr>
          <p:cNvPr id="10" name="Text Placeholder 9"/>
          <p:cNvSpPr>
            <a:spLocks noGrp="1"/>
          </p:cNvSpPr>
          <p:nvPr>
            <p:ph type="body" sz="quarter" idx="12"/>
          </p:nvPr>
        </p:nvSpPr>
        <p:spPr/>
        <p:txBody>
          <a:bodyPr/>
          <a:lstStyle/>
          <a:p>
            <a:r>
              <a:rPr lang="en-GB" dirty="0"/>
              <a:t>Nam non nisi </a:t>
            </a:r>
            <a:r>
              <a:rPr lang="en-GB" dirty="0" err="1"/>
              <a:t>sed</a:t>
            </a:r>
            <a:r>
              <a:rPr lang="en-GB" dirty="0"/>
              <a:t> </a:t>
            </a:r>
            <a:r>
              <a:rPr lang="en-GB" dirty="0" err="1"/>
              <a:t>metus</a:t>
            </a:r>
            <a:r>
              <a:rPr lang="en-GB" dirty="0"/>
              <a:t> </a:t>
            </a:r>
            <a:r>
              <a:rPr lang="en-GB" dirty="0" err="1"/>
              <a:t>suscipit</a:t>
            </a:r>
            <a:r>
              <a:rPr lang="en-GB" dirty="0"/>
              <a:t> </a:t>
            </a:r>
            <a:r>
              <a:rPr lang="en-GB" dirty="0" err="1"/>
              <a:t>imperdiet</a:t>
            </a:r>
            <a:r>
              <a:rPr lang="en-GB" dirty="0"/>
              <a:t> </a:t>
            </a:r>
            <a:r>
              <a:rPr lang="en-GB" dirty="0" err="1"/>
              <a:t>eget</a:t>
            </a:r>
            <a:r>
              <a:rPr lang="en-GB" dirty="0"/>
              <a:t> in </a:t>
            </a:r>
            <a:r>
              <a:rPr lang="en-GB" dirty="0" err="1"/>
              <a:t>neque</a:t>
            </a:r>
            <a:r>
              <a:rPr lang="en-GB" dirty="0"/>
              <a:t>. </a:t>
            </a:r>
            <a:r>
              <a:rPr lang="en-GB" dirty="0" err="1"/>
              <a:t>Aenean</a:t>
            </a:r>
            <a:r>
              <a:rPr lang="en-GB" dirty="0"/>
              <a:t> </a:t>
            </a:r>
            <a:r>
              <a:rPr lang="en-GB" dirty="0" err="1"/>
              <a:t>erat</a:t>
            </a:r>
            <a:r>
              <a:rPr lang="en-GB" dirty="0"/>
              <a:t> non </a:t>
            </a:r>
            <a:r>
              <a:rPr lang="en-GB" dirty="0" err="1"/>
              <a:t>rhoncus</a:t>
            </a:r>
            <a:r>
              <a:rPr lang="en-GB" dirty="0"/>
              <a:t> </a:t>
            </a:r>
            <a:r>
              <a:rPr lang="en-GB" dirty="0" err="1"/>
              <a:t>tincidunt</a:t>
            </a:r>
            <a:r>
              <a:rPr lang="en-GB" dirty="0"/>
              <a:t>, </a:t>
            </a:r>
            <a:r>
              <a:rPr lang="en-GB" dirty="0" err="1"/>
              <a:t>dolor</a:t>
            </a:r>
            <a:r>
              <a:rPr lang="en-GB" dirty="0"/>
              <a:t> </a:t>
            </a:r>
            <a:r>
              <a:rPr lang="en-GB" dirty="0" err="1"/>
              <a:t>nibh</a:t>
            </a:r>
            <a:r>
              <a:rPr lang="en-GB" dirty="0"/>
              <a:t> </a:t>
            </a:r>
            <a:r>
              <a:rPr lang="en-GB" dirty="0" err="1"/>
              <a:t>vestibulum</a:t>
            </a:r>
            <a:r>
              <a:rPr lang="en-GB" dirty="0"/>
              <a:t> </a:t>
            </a:r>
            <a:r>
              <a:rPr lang="en-GB" dirty="0" err="1"/>
              <a:t>nisl</a:t>
            </a:r>
            <a:r>
              <a:rPr lang="en-GB" dirty="0"/>
              <a:t>, in </a:t>
            </a:r>
            <a:r>
              <a:rPr lang="en-GB" dirty="0" err="1"/>
              <a:t>ultrices</a:t>
            </a:r>
            <a:r>
              <a:rPr lang="en-GB" dirty="0"/>
              <a:t> </a:t>
            </a:r>
            <a:r>
              <a:rPr lang="en-GB" dirty="0" err="1"/>
              <a:t>turpis</a:t>
            </a:r>
            <a:r>
              <a:rPr lang="en-GB" dirty="0"/>
              <a:t> </a:t>
            </a:r>
            <a:r>
              <a:rPr lang="en-GB" dirty="0" err="1"/>
              <a:t>velit</a:t>
            </a:r>
            <a:r>
              <a:rPr lang="en-GB" dirty="0"/>
              <a:t> </a:t>
            </a:r>
            <a:br>
              <a:rPr lang="en-GB" dirty="0"/>
            </a:br>
            <a:r>
              <a:rPr lang="en-GB" dirty="0" err="1"/>
              <a:t>sed</a:t>
            </a:r>
            <a:r>
              <a:rPr lang="en-GB" dirty="0"/>
              <a:t> </a:t>
            </a:r>
            <a:r>
              <a:rPr lang="en-GB" dirty="0" err="1"/>
              <a:t>augue</a:t>
            </a:r>
            <a:r>
              <a:rPr lang="en-GB" dirty="0"/>
              <a:t>. </a:t>
            </a:r>
            <a:r>
              <a:rPr lang="en-GB" dirty="0" err="1"/>
              <a:t>Duis</a:t>
            </a:r>
            <a:r>
              <a:rPr lang="en-GB" dirty="0"/>
              <a:t> </a:t>
            </a:r>
            <a:r>
              <a:rPr lang="en-GB" dirty="0" err="1"/>
              <a:t>ultrices</a:t>
            </a:r>
            <a:r>
              <a:rPr lang="en-GB" dirty="0"/>
              <a:t> </a:t>
            </a:r>
            <a:r>
              <a:rPr lang="en-GB" dirty="0" err="1"/>
              <a:t>enim</a:t>
            </a:r>
            <a:r>
              <a:rPr lang="en-GB" dirty="0"/>
              <a:t> </a:t>
            </a:r>
            <a:r>
              <a:rPr lang="en-GB" dirty="0" err="1"/>
              <a:t>quis</a:t>
            </a:r>
            <a:r>
              <a:rPr lang="en-GB" dirty="0"/>
              <a:t> quam </a:t>
            </a:r>
            <a:r>
              <a:rPr lang="en-GB" dirty="0" err="1"/>
              <a:t>consequat</a:t>
            </a:r>
            <a:r>
              <a:rPr lang="en-GB" dirty="0"/>
              <a:t>, et </a:t>
            </a:r>
            <a:r>
              <a:rPr lang="en-GB" dirty="0" err="1"/>
              <a:t>cursus</a:t>
            </a:r>
            <a:r>
              <a:rPr lang="en-GB" dirty="0"/>
              <a:t> </a:t>
            </a:r>
            <a:r>
              <a:rPr lang="en-GB" dirty="0" err="1"/>
              <a:t>purus</a:t>
            </a:r>
            <a:r>
              <a:rPr lang="en-GB" dirty="0"/>
              <a:t> </a:t>
            </a:r>
            <a:r>
              <a:rPr lang="en-GB" dirty="0" err="1"/>
              <a:t>consectetur</a:t>
            </a:r>
            <a:r>
              <a:rPr lang="en-GB" dirty="0"/>
              <a:t>. </a:t>
            </a:r>
            <a:br>
              <a:rPr lang="en-GB" dirty="0"/>
            </a:br>
            <a:r>
              <a:rPr lang="en-GB" dirty="0" err="1"/>
              <a:t>Ut</a:t>
            </a:r>
            <a:r>
              <a:rPr lang="en-GB" dirty="0"/>
              <a:t> in </a:t>
            </a:r>
            <a:r>
              <a:rPr lang="en-GB" dirty="0" err="1"/>
              <a:t>odio</a:t>
            </a:r>
            <a:r>
              <a:rPr lang="en-GB" dirty="0"/>
              <a:t> </a:t>
            </a:r>
            <a:r>
              <a:rPr lang="en-GB" dirty="0" err="1"/>
              <a:t>sodales</a:t>
            </a:r>
            <a:r>
              <a:rPr lang="en-GB" dirty="0"/>
              <a:t>, </a:t>
            </a:r>
            <a:r>
              <a:rPr lang="en-GB" dirty="0" err="1"/>
              <a:t>sagittis</a:t>
            </a:r>
            <a:r>
              <a:rPr lang="en-GB" dirty="0"/>
              <a:t> magna </a:t>
            </a:r>
            <a:r>
              <a:rPr lang="en-GB" dirty="0" err="1"/>
              <a:t>ornare</a:t>
            </a:r>
            <a:r>
              <a:rPr lang="en-GB" dirty="0"/>
              <a:t>, </a:t>
            </a:r>
            <a:endParaRPr lang="th-TH" dirty="0"/>
          </a:p>
        </p:txBody>
      </p:sp>
      <p:sp>
        <p:nvSpPr>
          <p:cNvPr id="11" name="Text Placeholder 10"/>
          <p:cNvSpPr>
            <a:spLocks noGrp="1"/>
          </p:cNvSpPr>
          <p:nvPr>
            <p:ph type="body" sz="quarter" idx="13"/>
          </p:nvPr>
        </p:nvSpPr>
        <p:spPr/>
        <p:txBody>
          <a:bodyPr/>
          <a:lstStyle/>
          <a:p>
            <a:r>
              <a:rPr lang="en-GB"/>
              <a:t>Design for Everyone</a:t>
            </a:r>
            <a:endParaRPr lang="en-GB" dirty="0"/>
          </a:p>
        </p:txBody>
      </p:sp>
    </p:spTree>
    <p:extLst>
      <p:ext uri="{BB962C8B-B14F-4D97-AF65-F5344CB8AC3E}">
        <p14:creationId xmlns:p14="http://schemas.microsoft.com/office/powerpoint/2010/main" val="36647013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2</a:t>
            </a:r>
            <a:endParaRPr lang="th-TH" dirty="0"/>
          </a:p>
        </p:txBody>
      </p:sp>
      <p:sp>
        <p:nvSpPr>
          <p:cNvPr id="6" name="Text Placeholder 5"/>
          <p:cNvSpPr>
            <a:spLocks noGrp="1"/>
          </p:cNvSpPr>
          <p:nvPr>
            <p:ph type="body" sz="quarter" idx="12"/>
          </p:nvPr>
        </p:nvSpPr>
        <p:spPr/>
        <p:txBody>
          <a:bodyPr/>
          <a:lstStyle/>
          <a:p>
            <a:r>
              <a:rPr lang="en-US" dirty="0"/>
              <a:t>All the </a:t>
            </a:r>
            <a:r>
              <a:rPr lang="en-US" dirty="0" err="1"/>
              <a:t>Lorem</a:t>
            </a:r>
            <a:r>
              <a:rPr lang="en-US" dirty="0"/>
              <a:t> </a:t>
            </a:r>
            <a:r>
              <a:rPr lang="en-US" dirty="0" err="1"/>
              <a:t>Ipsum</a:t>
            </a:r>
            <a:r>
              <a:rPr lang="en-US" dirty="0"/>
              <a:t> generators on the Internet tend to repeat predefined chunks as necessary, making this the first true generator on the Internet. It uses a dictionary of over 200 Latin words, combined with a handful</a:t>
            </a:r>
            <a:endParaRPr lang="th-TH" dirty="0"/>
          </a:p>
        </p:txBody>
      </p:sp>
      <p:sp>
        <p:nvSpPr>
          <p:cNvPr id="7" name="Text Placeholder 6"/>
          <p:cNvSpPr>
            <a:spLocks noGrp="1"/>
          </p:cNvSpPr>
          <p:nvPr>
            <p:ph type="body" sz="quarter" idx="13"/>
          </p:nvPr>
        </p:nvSpPr>
        <p:spPr/>
        <p:txBody>
          <a:bodyPr/>
          <a:lstStyle/>
          <a:p>
            <a:r>
              <a:rPr lang="en-GB" dirty="0"/>
              <a:t>Design for Everyone</a:t>
            </a:r>
          </a:p>
        </p:txBody>
      </p:sp>
      <p:sp>
        <p:nvSpPr>
          <p:cNvPr id="8" name="Text Placeholder 7"/>
          <p:cNvSpPr>
            <a:spLocks noGrp="1"/>
          </p:cNvSpPr>
          <p:nvPr>
            <p:ph type="body" sz="quarter" idx="14"/>
          </p:nvPr>
        </p:nvSpPr>
        <p:spPr/>
        <p:txBody>
          <a:bodyPr/>
          <a:lstStyle/>
          <a:p>
            <a:r>
              <a:rPr lang="en-GB" dirty="0"/>
              <a:t>SIMPLE </a:t>
            </a:r>
            <a:br>
              <a:rPr lang="en-GB" dirty="0"/>
            </a:br>
            <a:r>
              <a:rPr lang="en-GB" dirty="0"/>
              <a:t>SLIDE</a:t>
            </a:r>
            <a:endParaRPr lang="th-TH" dirty="0"/>
          </a:p>
        </p:txBody>
      </p:sp>
      <p:pic>
        <p:nvPicPr>
          <p:cNvPr id="13" name="Picture Placeholder 1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5548" r="5548"/>
          <a:stretch>
            <a:fillRect/>
          </a:stretch>
        </p:blipFill>
        <p:spPr/>
      </p:pic>
      <p:pic>
        <p:nvPicPr>
          <p:cNvPr id="23" name="Picture Placeholder 22"/>
          <p:cNvPicPr>
            <a:picLocks noGrp="1" noChangeAspect="1"/>
          </p:cNvPicPr>
          <p:nvPr>
            <p:ph type="pic" sz="quarter" idx="15"/>
          </p:nvPr>
        </p:nvPicPr>
        <p:blipFill>
          <a:blip r:embed="rId4" cstate="print">
            <a:extLst>
              <a:ext uri="{28A0092B-C50C-407E-A947-70E740481C1C}">
                <a14:useLocalDpi xmlns:a14="http://schemas.microsoft.com/office/drawing/2010/main" val="0"/>
              </a:ext>
            </a:extLst>
          </a:blip>
          <a:srcRect t="20835" b="20835"/>
          <a:stretch>
            <a:fillRect/>
          </a:stretch>
        </p:blipFill>
        <p:spPr/>
      </p:pic>
      <p:pic>
        <p:nvPicPr>
          <p:cNvPr id="22" name="Picture Placeholder 21"/>
          <p:cNvPicPr>
            <a:picLocks noGrp="1" noChangeAspect="1"/>
          </p:cNvPicPr>
          <p:nvPr>
            <p:ph type="pic" sz="quarter" idx="16"/>
          </p:nvPr>
        </p:nvPicPr>
        <p:blipFill rotWithShape="1">
          <a:blip r:embed="rId5" cstate="print">
            <a:extLst>
              <a:ext uri="{28A0092B-C50C-407E-A947-70E740481C1C}">
                <a14:useLocalDpi xmlns:a14="http://schemas.microsoft.com/office/drawing/2010/main" val="0"/>
              </a:ext>
            </a:extLst>
          </a:blip>
          <a:srcRect t="21746" b="21746"/>
          <a:stretch/>
        </p:blipFill>
        <p:spPr/>
      </p:pic>
    </p:spTree>
    <p:extLst>
      <p:ext uri="{BB962C8B-B14F-4D97-AF65-F5344CB8AC3E}">
        <p14:creationId xmlns:p14="http://schemas.microsoft.com/office/powerpoint/2010/main" val="554946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VISUAL DESIGN</a:t>
            </a:r>
            <a:endParaRPr lang="th-TH" dirty="0"/>
          </a:p>
        </p:txBody>
      </p:sp>
      <p:sp>
        <p:nvSpPr>
          <p:cNvPr id="10" name="Text Placeholder 9"/>
          <p:cNvSpPr>
            <a:spLocks noGrp="1"/>
          </p:cNvSpPr>
          <p:nvPr>
            <p:ph type="body" sz="quarter" idx="13"/>
          </p:nvPr>
        </p:nvSpPr>
        <p:spPr/>
        <p:txBody>
          <a:bodyPr/>
          <a:lstStyle/>
          <a:p>
            <a:r>
              <a:rPr lang="en-US" dirty="0"/>
              <a:t>6 ICONS BULLTETS</a:t>
            </a:r>
            <a:endParaRPr lang="th-TH" dirty="0"/>
          </a:p>
        </p:txBody>
      </p:sp>
      <p:sp>
        <p:nvSpPr>
          <p:cNvPr id="11" name="Rectangle 10"/>
          <p:cNvSpPr/>
          <p:nvPr/>
        </p:nvSpPr>
        <p:spPr>
          <a:xfrm>
            <a:off x="0" y="1788160"/>
            <a:ext cx="12192000" cy="50698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dirty="0"/>
          </a:p>
        </p:txBody>
      </p:sp>
      <p:grpSp>
        <p:nvGrpSpPr>
          <p:cNvPr id="14" name="Group 13"/>
          <p:cNvGrpSpPr/>
          <p:nvPr/>
        </p:nvGrpSpPr>
        <p:grpSpPr>
          <a:xfrm>
            <a:off x="1396267" y="2863884"/>
            <a:ext cx="2351314" cy="1033993"/>
            <a:chOff x="1064496" y="2928863"/>
            <a:chExt cx="2066162" cy="1033993"/>
          </a:xfrm>
        </p:grpSpPr>
        <p:sp>
          <p:nvSpPr>
            <p:cNvPr id="12" name="TextBox 11"/>
            <p:cNvSpPr txBox="1"/>
            <p:nvPr/>
          </p:nvSpPr>
          <p:spPr>
            <a:xfrm>
              <a:off x="1064497" y="2928863"/>
              <a:ext cx="2066161" cy="500137"/>
            </a:xfrm>
            <a:prstGeom prst="rect">
              <a:avLst/>
            </a:prstGeom>
            <a:noFill/>
          </p:spPr>
          <p:txBody>
            <a:bodyPr wrap="square" tIns="72000" rtlCol="0" anchor="ctr">
              <a:noAutofit/>
            </a:bodyPr>
            <a:lstStyle/>
            <a:p>
              <a:pPr algn="ctr"/>
              <a:r>
                <a:rPr lang="en-US" sz="1600" b="1" dirty="0">
                  <a:solidFill>
                    <a:schemeClr val="bg1"/>
                  </a:solidFill>
                </a:rPr>
                <a:t>POINT 01</a:t>
              </a:r>
              <a:endParaRPr lang="th-TH" sz="1600" b="1" dirty="0">
                <a:solidFill>
                  <a:schemeClr val="bg1"/>
                </a:solidFill>
              </a:endParaRPr>
            </a:p>
          </p:txBody>
        </p:sp>
        <p:sp>
          <p:nvSpPr>
            <p:cNvPr id="13" name="TextBox 12"/>
            <p:cNvSpPr txBox="1"/>
            <p:nvPr/>
          </p:nvSpPr>
          <p:spPr>
            <a:xfrm>
              <a:off x="1064496" y="3370881"/>
              <a:ext cx="2066162" cy="591975"/>
            </a:xfrm>
            <a:prstGeom prst="rect">
              <a:avLst/>
            </a:prstGeom>
            <a:noFill/>
          </p:spPr>
          <p:txBody>
            <a:bodyPr wrap="square" tIns="72000" rtlCol="0" anchor="t">
              <a:noAutofit/>
            </a:bodyPr>
            <a:lstStyle/>
            <a:p>
              <a:pPr algn="ctr">
                <a:lnSpc>
                  <a:spcPct val="110000"/>
                </a:lnSpc>
              </a:pPr>
              <a:r>
                <a:rPr lang="en-US" sz="1050" dirty="0">
                  <a:solidFill>
                    <a:schemeClr val="bg1"/>
                  </a:solidFill>
                </a:rPr>
                <a:t>It established fact that </a:t>
              </a:r>
              <a:br>
                <a:rPr lang="en-US" sz="1050" dirty="0">
                  <a:solidFill>
                    <a:schemeClr val="bg1"/>
                  </a:solidFill>
                </a:rPr>
              </a:br>
              <a:r>
                <a:rPr lang="en-US" sz="1050" dirty="0">
                  <a:solidFill>
                    <a:schemeClr val="bg1"/>
                  </a:solidFill>
                </a:rPr>
                <a:t>a reader be distracted by the</a:t>
              </a:r>
              <a:endParaRPr lang="th-TH" sz="1050" dirty="0">
                <a:solidFill>
                  <a:schemeClr val="bg1"/>
                </a:solidFill>
              </a:endParaRPr>
            </a:p>
          </p:txBody>
        </p:sp>
      </p:grpSp>
      <p:grpSp>
        <p:nvGrpSpPr>
          <p:cNvPr id="23" name="Group 22"/>
          <p:cNvGrpSpPr/>
          <p:nvPr/>
        </p:nvGrpSpPr>
        <p:grpSpPr>
          <a:xfrm>
            <a:off x="1386999" y="5034714"/>
            <a:ext cx="2351314" cy="1033993"/>
            <a:chOff x="1064496" y="2928863"/>
            <a:chExt cx="2066162" cy="1033993"/>
          </a:xfrm>
        </p:grpSpPr>
        <p:sp>
          <p:nvSpPr>
            <p:cNvPr id="24" name="TextBox 23"/>
            <p:cNvSpPr txBox="1"/>
            <p:nvPr/>
          </p:nvSpPr>
          <p:spPr>
            <a:xfrm>
              <a:off x="1064497" y="2928863"/>
              <a:ext cx="2066161" cy="500137"/>
            </a:xfrm>
            <a:prstGeom prst="rect">
              <a:avLst/>
            </a:prstGeom>
            <a:noFill/>
          </p:spPr>
          <p:txBody>
            <a:bodyPr wrap="square" tIns="72000" rtlCol="0" anchor="ctr">
              <a:noAutofit/>
            </a:bodyPr>
            <a:lstStyle/>
            <a:p>
              <a:pPr algn="ctr"/>
              <a:r>
                <a:rPr lang="en-US" sz="1600" b="1" dirty="0">
                  <a:solidFill>
                    <a:schemeClr val="bg1"/>
                  </a:solidFill>
                </a:rPr>
                <a:t>POINT 04</a:t>
              </a:r>
              <a:endParaRPr lang="th-TH" sz="1600" b="1" dirty="0">
                <a:solidFill>
                  <a:schemeClr val="bg1"/>
                </a:solidFill>
              </a:endParaRPr>
            </a:p>
          </p:txBody>
        </p:sp>
        <p:sp>
          <p:nvSpPr>
            <p:cNvPr id="25" name="TextBox 24"/>
            <p:cNvSpPr txBox="1"/>
            <p:nvPr/>
          </p:nvSpPr>
          <p:spPr>
            <a:xfrm>
              <a:off x="1064496" y="3370881"/>
              <a:ext cx="2066162" cy="591975"/>
            </a:xfrm>
            <a:prstGeom prst="rect">
              <a:avLst/>
            </a:prstGeom>
            <a:noFill/>
          </p:spPr>
          <p:txBody>
            <a:bodyPr wrap="square" tIns="72000" rtlCol="0" anchor="t">
              <a:noAutofit/>
            </a:bodyPr>
            <a:lstStyle/>
            <a:p>
              <a:pPr algn="ctr">
                <a:lnSpc>
                  <a:spcPct val="110000"/>
                </a:lnSpc>
              </a:pPr>
              <a:r>
                <a:rPr lang="en-US" sz="1050" dirty="0">
                  <a:solidFill>
                    <a:schemeClr val="bg1"/>
                  </a:solidFill>
                </a:rPr>
                <a:t>A Latin professor at </a:t>
              </a:r>
              <a:br>
                <a:rPr lang="en-US" sz="1050" dirty="0">
                  <a:solidFill>
                    <a:schemeClr val="bg1"/>
                  </a:solidFill>
                </a:rPr>
              </a:br>
              <a:r>
                <a:rPr lang="en-US" sz="1050" dirty="0">
                  <a:solidFill>
                    <a:schemeClr val="bg1"/>
                  </a:solidFill>
                </a:rPr>
                <a:t>Hampden-Sydney College </a:t>
              </a:r>
            </a:p>
          </p:txBody>
        </p:sp>
      </p:grpSp>
      <p:grpSp>
        <p:nvGrpSpPr>
          <p:cNvPr id="56" name="Group 4"/>
          <p:cNvGrpSpPr>
            <a:grpSpLocks noChangeAspect="1"/>
          </p:cNvGrpSpPr>
          <p:nvPr/>
        </p:nvGrpSpPr>
        <p:grpSpPr bwMode="auto">
          <a:xfrm>
            <a:off x="2284980" y="2204054"/>
            <a:ext cx="573888" cy="500098"/>
            <a:chOff x="-274" y="2314"/>
            <a:chExt cx="3251" cy="2833"/>
          </a:xfrm>
          <a:solidFill>
            <a:schemeClr val="bg1"/>
          </a:solidFill>
        </p:grpSpPr>
        <p:sp>
          <p:nvSpPr>
            <p:cNvPr id="58" name="Freeform 5"/>
            <p:cNvSpPr>
              <a:spLocks noEditPoints="1"/>
            </p:cNvSpPr>
            <p:nvPr/>
          </p:nvSpPr>
          <p:spPr bwMode="auto">
            <a:xfrm>
              <a:off x="-274" y="2314"/>
              <a:ext cx="3251" cy="2833"/>
            </a:xfrm>
            <a:custGeom>
              <a:avLst/>
              <a:gdLst>
                <a:gd name="T0" fmla="*/ 6773 w 6773"/>
                <a:gd name="T1" fmla="*/ 5245 h 5900"/>
                <a:gd name="T2" fmla="*/ 6773 w 6773"/>
                <a:gd name="T3" fmla="*/ 656 h 5900"/>
                <a:gd name="T4" fmla="*/ 4506 w 6773"/>
                <a:gd name="T5" fmla="*/ 656 h 5900"/>
                <a:gd name="T6" fmla="*/ 3750 w 6773"/>
                <a:gd name="T7" fmla="*/ 0 h 5900"/>
                <a:gd name="T8" fmla="*/ 2994 w 6773"/>
                <a:gd name="T9" fmla="*/ 656 h 5900"/>
                <a:gd name="T10" fmla="*/ 0 w 6773"/>
                <a:gd name="T11" fmla="*/ 656 h 5900"/>
                <a:gd name="T12" fmla="*/ 0 w 6773"/>
                <a:gd name="T13" fmla="*/ 5244 h 5900"/>
                <a:gd name="T14" fmla="*/ 2621 w 6773"/>
                <a:gd name="T15" fmla="*/ 5244 h 5900"/>
                <a:gd name="T16" fmla="*/ 2621 w 6773"/>
                <a:gd name="T17" fmla="*/ 5681 h 5900"/>
                <a:gd name="T18" fmla="*/ 1420 w 6773"/>
                <a:gd name="T19" fmla="*/ 5681 h 5900"/>
                <a:gd name="T20" fmla="*/ 1420 w 6773"/>
                <a:gd name="T21" fmla="*/ 5900 h 5900"/>
                <a:gd name="T22" fmla="*/ 2621 w 6773"/>
                <a:gd name="T23" fmla="*/ 5900 h 5900"/>
                <a:gd name="T24" fmla="*/ 4150 w 6773"/>
                <a:gd name="T25" fmla="*/ 5900 h 5900"/>
                <a:gd name="T26" fmla="*/ 5352 w 6773"/>
                <a:gd name="T27" fmla="*/ 5900 h 5900"/>
                <a:gd name="T28" fmla="*/ 5352 w 6773"/>
                <a:gd name="T29" fmla="*/ 5681 h 5900"/>
                <a:gd name="T30" fmla="*/ 4150 w 6773"/>
                <a:gd name="T31" fmla="*/ 5681 h 5900"/>
                <a:gd name="T32" fmla="*/ 4150 w 6773"/>
                <a:gd name="T33" fmla="*/ 5244 h 5900"/>
                <a:gd name="T34" fmla="*/ 6773 w 6773"/>
                <a:gd name="T35" fmla="*/ 5244 h 5900"/>
                <a:gd name="T36" fmla="*/ 6773 w 6773"/>
                <a:gd name="T37" fmla="*/ 5245 h 5900"/>
                <a:gd name="T38" fmla="*/ 3750 w 6773"/>
                <a:gd name="T39" fmla="*/ 220 h 5900"/>
                <a:gd name="T40" fmla="*/ 4297 w 6773"/>
                <a:gd name="T41" fmla="*/ 766 h 5900"/>
                <a:gd name="T42" fmla="*/ 3750 w 6773"/>
                <a:gd name="T43" fmla="*/ 1313 h 5900"/>
                <a:gd name="T44" fmla="*/ 3204 w 6773"/>
                <a:gd name="T45" fmla="*/ 766 h 5900"/>
                <a:gd name="T46" fmla="*/ 3750 w 6773"/>
                <a:gd name="T47" fmla="*/ 220 h 5900"/>
                <a:gd name="T48" fmla="*/ 2994 w 6773"/>
                <a:gd name="T49" fmla="*/ 874 h 5900"/>
                <a:gd name="T50" fmla="*/ 3750 w 6773"/>
                <a:gd name="T51" fmla="*/ 1530 h 5900"/>
                <a:gd name="T52" fmla="*/ 4506 w 6773"/>
                <a:gd name="T53" fmla="*/ 874 h 5900"/>
                <a:gd name="T54" fmla="*/ 6554 w 6773"/>
                <a:gd name="T55" fmla="*/ 874 h 5900"/>
                <a:gd name="T56" fmla="*/ 6554 w 6773"/>
                <a:gd name="T57" fmla="*/ 4152 h 5900"/>
                <a:gd name="T58" fmla="*/ 218 w 6773"/>
                <a:gd name="T59" fmla="*/ 4152 h 5900"/>
                <a:gd name="T60" fmla="*/ 218 w 6773"/>
                <a:gd name="T61" fmla="*/ 874 h 5900"/>
                <a:gd name="T62" fmla="*/ 2994 w 6773"/>
                <a:gd name="T63" fmla="*/ 874 h 5900"/>
                <a:gd name="T64" fmla="*/ 218 w 6773"/>
                <a:gd name="T65" fmla="*/ 5026 h 5900"/>
                <a:gd name="T66" fmla="*/ 218 w 6773"/>
                <a:gd name="T67" fmla="*/ 4370 h 5900"/>
                <a:gd name="T68" fmla="*/ 6554 w 6773"/>
                <a:gd name="T69" fmla="*/ 4370 h 5900"/>
                <a:gd name="T70" fmla="*/ 6554 w 6773"/>
                <a:gd name="T71" fmla="*/ 5026 h 5900"/>
                <a:gd name="T72" fmla="*/ 4152 w 6773"/>
                <a:gd name="T73" fmla="*/ 5026 h 5900"/>
                <a:gd name="T74" fmla="*/ 2621 w 6773"/>
                <a:gd name="T75" fmla="*/ 5026 h 5900"/>
                <a:gd name="T76" fmla="*/ 218 w 6773"/>
                <a:gd name="T77" fmla="*/ 5026 h 5900"/>
                <a:gd name="T78" fmla="*/ 3933 w 6773"/>
                <a:gd name="T79" fmla="*/ 5681 h 5900"/>
                <a:gd name="T80" fmla="*/ 2840 w 6773"/>
                <a:gd name="T81" fmla="*/ 5681 h 5900"/>
                <a:gd name="T82" fmla="*/ 2840 w 6773"/>
                <a:gd name="T83" fmla="*/ 5244 h 5900"/>
                <a:gd name="T84" fmla="*/ 3933 w 6773"/>
                <a:gd name="T85" fmla="*/ 5244 h 5900"/>
                <a:gd name="T86" fmla="*/ 3933 w 6773"/>
                <a:gd name="T87" fmla="*/ 5681 h 5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73" h="5900">
                  <a:moveTo>
                    <a:pt x="6773" y="5245"/>
                  </a:moveTo>
                  <a:lnTo>
                    <a:pt x="6773" y="656"/>
                  </a:lnTo>
                  <a:lnTo>
                    <a:pt x="4506" y="656"/>
                  </a:lnTo>
                  <a:cubicBezTo>
                    <a:pt x="4453" y="286"/>
                    <a:pt x="4134" y="0"/>
                    <a:pt x="3750" y="0"/>
                  </a:cubicBezTo>
                  <a:cubicBezTo>
                    <a:pt x="3366" y="0"/>
                    <a:pt x="3048" y="285"/>
                    <a:pt x="2994" y="656"/>
                  </a:cubicBezTo>
                  <a:lnTo>
                    <a:pt x="0" y="656"/>
                  </a:lnTo>
                  <a:lnTo>
                    <a:pt x="0" y="5244"/>
                  </a:lnTo>
                  <a:lnTo>
                    <a:pt x="2621" y="5244"/>
                  </a:lnTo>
                  <a:lnTo>
                    <a:pt x="2621" y="5681"/>
                  </a:lnTo>
                  <a:lnTo>
                    <a:pt x="1420" y="5681"/>
                  </a:lnTo>
                  <a:lnTo>
                    <a:pt x="1420" y="5900"/>
                  </a:lnTo>
                  <a:lnTo>
                    <a:pt x="2621" y="5900"/>
                  </a:lnTo>
                  <a:lnTo>
                    <a:pt x="4150" y="5900"/>
                  </a:lnTo>
                  <a:lnTo>
                    <a:pt x="5352" y="5900"/>
                  </a:lnTo>
                  <a:lnTo>
                    <a:pt x="5352" y="5681"/>
                  </a:lnTo>
                  <a:lnTo>
                    <a:pt x="4150" y="5681"/>
                  </a:lnTo>
                  <a:lnTo>
                    <a:pt x="4150" y="5244"/>
                  </a:lnTo>
                  <a:lnTo>
                    <a:pt x="6773" y="5244"/>
                  </a:lnTo>
                  <a:lnTo>
                    <a:pt x="6773" y="5245"/>
                  </a:lnTo>
                  <a:close/>
                  <a:moveTo>
                    <a:pt x="3750" y="220"/>
                  </a:moveTo>
                  <a:cubicBezTo>
                    <a:pt x="4052" y="220"/>
                    <a:pt x="4297" y="465"/>
                    <a:pt x="4297" y="766"/>
                  </a:cubicBezTo>
                  <a:cubicBezTo>
                    <a:pt x="4297" y="1068"/>
                    <a:pt x="4052" y="1313"/>
                    <a:pt x="3750" y="1313"/>
                  </a:cubicBezTo>
                  <a:cubicBezTo>
                    <a:pt x="3449" y="1313"/>
                    <a:pt x="3204" y="1068"/>
                    <a:pt x="3204" y="766"/>
                  </a:cubicBezTo>
                  <a:cubicBezTo>
                    <a:pt x="3204" y="465"/>
                    <a:pt x="3449" y="220"/>
                    <a:pt x="3750" y="220"/>
                  </a:cubicBezTo>
                  <a:close/>
                  <a:moveTo>
                    <a:pt x="2994" y="874"/>
                  </a:moveTo>
                  <a:cubicBezTo>
                    <a:pt x="3048" y="1244"/>
                    <a:pt x="3366" y="1530"/>
                    <a:pt x="3750" y="1530"/>
                  </a:cubicBezTo>
                  <a:cubicBezTo>
                    <a:pt x="4134" y="1530"/>
                    <a:pt x="4453" y="1245"/>
                    <a:pt x="4506" y="874"/>
                  </a:cubicBezTo>
                  <a:lnTo>
                    <a:pt x="6554" y="874"/>
                  </a:lnTo>
                  <a:lnTo>
                    <a:pt x="6554" y="4152"/>
                  </a:lnTo>
                  <a:lnTo>
                    <a:pt x="218" y="4152"/>
                  </a:lnTo>
                  <a:lnTo>
                    <a:pt x="218" y="874"/>
                  </a:lnTo>
                  <a:lnTo>
                    <a:pt x="2994" y="874"/>
                  </a:lnTo>
                  <a:close/>
                  <a:moveTo>
                    <a:pt x="218" y="5026"/>
                  </a:moveTo>
                  <a:lnTo>
                    <a:pt x="218" y="4370"/>
                  </a:lnTo>
                  <a:lnTo>
                    <a:pt x="6554" y="4370"/>
                  </a:lnTo>
                  <a:lnTo>
                    <a:pt x="6554" y="5026"/>
                  </a:lnTo>
                  <a:lnTo>
                    <a:pt x="4152" y="5026"/>
                  </a:lnTo>
                  <a:lnTo>
                    <a:pt x="2621" y="5026"/>
                  </a:lnTo>
                  <a:lnTo>
                    <a:pt x="218" y="5026"/>
                  </a:lnTo>
                  <a:close/>
                  <a:moveTo>
                    <a:pt x="3933" y="5681"/>
                  </a:moveTo>
                  <a:lnTo>
                    <a:pt x="2840" y="5681"/>
                  </a:lnTo>
                  <a:lnTo>
                    <a:pt x="2840" y="5244"/>
                  </a:lnTo>
                  <a:lnTo>
                    <a:pt x="3933" y="5244"/>
                  </a:lnTo>
                  <a:lnTo>
                    <a:pt x="3933" y="568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59" name="Rectangle 6"/>
            <p:cNvSpPr>
              <a:spLocks noChangeArrowheads="1"/>
            </p:cNvSpPr>
            <p:nvPr/>
          </p:nvSpPr>
          <p:spPr bwMode="auto">
            <a:xfrm>
              <a:off x="1299" y="4517"/>
              <a:ext cx="105" cy="10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60" name="Rectangle 7"/>
            <p:cNvSpPr>
              <a:spLocks noChangeArrowheads="1"/>
            </p:cNvSpPr>
            <p:nvPr/>
          </p:nvSpPr>
          <p:spPr bwMode="auto">
            <a:xfrm>
              <a:off x="1509" y="4517"/>
              <a:ext cx="105" cy="10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61" name="Rectangle 8"/>
            <p:cNvSpPr>
              <a:spLocks noChangeArrowheads="1"/>
            </p:cNvSpPr>
            <p:nvPr/>
          </p:nvSpPr>
          <p:spPr bwMode="auto">
            <a:xfrm>
              <a:off x="1089" y="4517"/>
              <a:ext cx="105" cy="10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62" name="Freeform 9"/>
            <p:cNvSpPr>
              <a:spLocks noEditPoints="1"/>
            </p:cNvSpPr>
            <p:nvPr/>
          </p:nvSpPr>
          <p:spPr bwMode="auto">
            <a:xfrm>
              <a:off x="550" y="3100"/>
              <a:ext cx="344" cy="631"/>
            </a:xfrm>
            <a:custGeom>
              <a:avLst/>
              <a:gdLst>
                <a:gd name="T0" fmla="*/ 235 w 716"/>
                <a:gd name="T1" fmla="*/ 943 h 1313"/>
                <a:gd name="T2" fmla="*/ 191 w 716"/>
                <a:gd name="T3" fmla="*/ 841 h 1313"/>
                <a:gd name="T4" fmla="*/ 0 w 716"/>
                <a:gd name="T5" fmla="*/ 861 h 1313"/>
                <a:gd name="T6" fmla="*/ 101 w 716"/>
                <a:gd name="T7" fmla="*/ 1085 h 1313"/>
                <a:gd name="T8" fmla="*/ 307 w 716"/>
                <a:gd name="T9" fmla="*/ 1180 h 1313"/>
                <a:gd name="T10" fmla="*/ 307 w 716"/>
                <a:gd name="T11" fmla="*/ 1313 h 1313"/>
                <a:gd name="T12" fmla="*/ 413 w 716"/>
                <a:gd name="T13" fmla="*/ 1313 h 1313"/>
                <a:gd name="T14" fmla="*/ 413 w 716"/>
                <a:gd name="T15" fmla="*/ 1176 h 1313"/>
                <a:gd name="T16" fmla="*/ 636 w 716"/>
                <a:gd name="T17" fmla="*/ 1064 h 1313"/>
                <a:gd name="T18" fmla="*/ 716 w 716"/>
                <a:gd name="T19" fmla="*/ 840 h 1313"/>
                <a:gd name="T20" fmla="*/ 652 w 716"/>
                <a:gd name="T21" fmla="*/ 645 h 1313"/>
                <a:gd name="T22" fmla="*/ 412 w 716"/>
                <a:gd name="T23" fmla="*/ 521 h 1313"/>
                <a:gd name="T24" fmla="*/ 412 w 716"/>
                <a:gd name="T25" fmla="*/ 235 h 1313"/>
                <a:gd name="T26" fmla="*/ 500 w 716"/>
                <a:gd name="T27" fmla="*/ 352 h 1313"/>
                <a:gd name="T28" fmla="*/ 685 w 716"/>
                <a:gd name="T29" fmla="*/ 328 h 1313"/>
                <a:gd name="T30" fmla="*/ 597 w 716"/>
                <a:gd name="T31" fmla="*/ 152 h 1313"/>
                <a:gd name="T32" fmla="*/ 412 w 716"/>
                <a:gd name="T33" fmla="*/ 72 h 1313"/>
                <a:gd name="T34" fmla="*/ 412 w 716"/>
                <a:gd name="T35" fmla="*/ 0 h 1313"/>
                <a:gd name="T36" fmla="*/ 305 w 716"/>
                <a:gd name="T37" fmla="*/ 0 h 1313"/>
                <a:gd name="T38" fmla="*/ 305 w 716"/>
                <a:gd name="T39" fmla="*/ 72 h 1313"/>
                <a:gd name="T40" fmla="*/ 104 w 716"/>
                <a:gd name="T41" fmla="*/ 167 h 1313"/>
                <a:gd name="T42" fmla="*/ 28 w 716"/>
                <a:gd name="T43" fmla="*/ 368 h 1313"/>
                <a:gd name="T44" fmla="*/ 95 w 716"/>
                <a:gd name="T45" fmla="*/ 569 h 1313"/>
                <a:gd name="T46" fmla="*/ 305 w 716"/>
                <a:gd name="T47" fmla="*/ 693 h 1313"/>
                <a:gd name="T48" fmla="*/ 305 w 716"/>
                <a:gd name="T49" fmla="*/ 1000 h 1313"/>
                <a:gd name="T50" fmla="*/ 235 w 716"/>
                <a:gd name="T51" fmla="*/ 943 h 1313"/>
                <a:gd name="T52" fmla="*/ 413 w 716"/>
                <a:gd name="T53" fmla="*/ 728 h 1313"/>
                <a:gd name="T54" fmla="*/ 508 w 716"/>
                <a:gd name="T55" fmla="*/ 783 h 1313"/>
                <a:gd name="T56" fmla="*/ 537 w 716"/>
                <a:gd name="T57" fmla="*/ 867 h 1313"/>
                <a:gd name="T58" fmla="*/ 503 w 716"/>
                <a:gd name="T59" fmla="*/ 963 h 1313"/>
                <a:gd name="T60" fmla="*/ 413 w 716"/>
                <a:gd name="T61" fmla="*/ 1013 h 1313"/>
                <a:gd name="T62" fmla="*/ 413 w 716"/>
                <a:gd name="T63" fmla="*/ 728 h 1313"/>
                <a:gd name="T64" fmla="*/ 236 w 716"/>
                <a:gd name="T65" fmla="*/ 435 h 1313"/>
                <a:gd name="T66" fmla="*/ 212 w 716"/>
                <a:gd name="T67" fmla="*/ 363 h 1313"/>
                <a:gd name="T68" fmla="*/ 237 w 716"/>
                <a:gd name="T69" fmla="*/ 285 h 1313"/>
                <a:gd name="T70" fmla="*/ 307 w 716"/>
                <a:gd name="T71" fmla="*/ 236 h 1313"/>
                <a:gd name="T72" fmla="*/ 307 w 716"/>
                <a:gd name="T73" fmla="*/ 489 h 1313"/>
                <a:gd name="T74" fmla="*/ 236 w 716"/>
                <a:gd name="T75" fmla="*/ 435 h 1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6" h="1313">
                  <a:moveTo>
                    <a:pt x="235" y="943"/>
                  </a:moveTo>
                  <a:cubicBezTo>
                    <a:pt x="213" y="915"/>
                    <a:pt x="199" y="880"/>
                    <a:pt x="191" y="841"/>
                  </a:cubicBezTo>
                  <a:lnTo>
                    <a:pt x="0" y="861"/>
                  </a:lnTo>
                  <a:cubicBezTo>
                    <a:pt x="15" y="957"/>
                    <a:pt x="48" y="1032"/>
                    <a:pt x="101" y="1085"/>
                  </a:cubicBezTo>
                  <a:cubicBezTo>
                    <a:pt x="155" y="1139"/>
                    <a:pt x="223" y="1169"/>
                    <a:pt x="307" y="1180"/>
                  </a:cubicBezTo>
                  <a:lnTo>
                    <a:pt x="307" y="1313"/>
                  </a:lnTo>
                  <a:lnTo>
                    <a:pt x="413" y="1313"/>
                  </a:lnTo>
                  <a:lnTo>
                    <a:pt x="413" y="1176"/>
                  </a:lnTo>
                  <a:cubicBezTo>
                    <a:pt x="508" y="1163"/>
                    <a:pt x="583" y="1125"/>
                    <a:pt x="636" y="1064"/>
                  </a:cubicBezTo>
                  <a:cubicBezTo>
                    <a:pt x="689" y="1004"/>
                    <a:pt x="716" y="929"/>
                    <a:pt x="716" y="840"/>
                  </a:cubicBezTo>
                  <a:cubicBezTo>
                    <a:pt x="716" y="761"/>
                    <a:pt x="695" y="696"/>
                    <a:pt x="652" y="645"/>
                  </a:cubicBezTo>
                  <a:cubicBezTo>
                    <a:pt x="609" y="595"/>
                    <a:pt x="529" y="553"/>
                    <a:pt x="412" y="521"/>
                  </a:cubicBezTo>
                  <a:lnTo>
                    <a:pt x="412" y="235"/>
                  </a:lnTo>
                  <a:cubicBezTo>
                    <a:pt x="460" y="255"/>
                    <a:pt x="489" y="295"/>
                    <a:pt x="500" y="352"/>
                  </a:cubicBezTo>
                  <a:lnTo>
                    <a:pt x="685" y="328"/>
                  </a:lnTo>
                  <a:cubicBezTo>
                    <a:pt x="672" y="255"/>
                    <a:pt x="643" y="196"/>
                    <a:pt x="597" y="152"/>
                  </a:cubicBezTo>
                  <a:cubicBezTo>
                    <a:pt x="552" y="108"/>
                    <a:pt x="489" y="81"/>
                    <a:pt x="412" y="72"/>
                  </a:cubicBezTo>
                  <a:lnTo>
                    <a:pt x="412" y="0"/>
                  </a:lnTo>
                  <a:lnTo>
                    <a:pt x="305" y="0"/>
                  </a:lnTo>
                  <a:lnTo>
                    <a:pt x="305" y="72"/>
                  </a:lnTo>
                  <a:cubicBezTo>
                    <a:pt x="221" y="80"/>
                    <a:pt x="155" y="112"/>
                    <a:pt x="104" y="167"/>
                  </a:cubicBezTo>
                  <a:cubicBezTo>
                    <a:pt x="53" y="221"/>
                    <a:pt x="28" y="288"/>
                    <a:pt x="28" y="368"/>
                  </a:cubicBezTo>
                  <a:cubicBezTo>
                    <a:pt x="28" y="447"/>
                    <a:pt x="51" y="515"/>
                    <a:pt x="95" y="569"/>
                  </a:cubicBezTo>
                  <a:cubicBezTo>
                    <a:pt x="140" y="625"/>
                    <a:pt x="209" y="667"/>
                    <a:pt x="305" y="693"/>
                  </a:cubicBezTo>
                  <a:lnTo>
                    <a:pt x="305" y="1000"/>
                  </a:lnTo>
                  <a:cubicBezTo>
                    <a:pt x="281" y="992"/>
                    <a:pt x="257" y="971"/>
                    <a:pt x="235" y="943"/>
                  </a:cubicBezTo>
                  <a:close/>
                  <a:moveTo>
                    <a:pt x="413" y="728"/>
                  </a:moveTo>
                  <a:cubicBezTo>
                    <a:pt x="457" y="741"/>
                    <a:pt x="489" y="759"/>
                    <a:pt x="508" y="783"/>
                  </a:cubicBezTo>
                  <a:cubicBezTo>
                    <a:pt x="527" y="807"/>
                    <a:pt x="537" y="835"/>
                    <a:pt x="537" y="867"/>
                  </a:cubicBezTo>
                  <a:cubicBezTo>
                    <a:pt x="537" y="903"/>
                    <a:pt x="525" y="935"/>
                    <a:pt x="503" y="963"/>
                  </a:cubicBezTo>
                  <a:cubicBezTo>
                    <a:pt x="480" y="989"/>
                    <a:pt x="449" y="1007"/>
                    <a:pt x="413" y="1013"/>
                  </a:cubicBezTo>
                  <a:lnTo>
                    <a:pt x="413" y="728"/>
                  </a:lnTo>
                  <a:close/>
                  <a:moveTo>
                    <a:pt x="236" y="435"/>
                  </a:moveTo>
                  <a:cubicBezTo>
                    <a:pt x="220" y="412"/>
                    <a:pt x="212" y="388"/>
                    <a:pt x="212" y="363"/>
                  </a:cubicBezTo>
                  <a:cubicBezTo>
                    <a:pt x="212" y="335"/>
                    <a:pt x="220" y="308"/>
                    <a:pt x="237" y="285"/>
                  </a:cubicBezTo>
                  <a:cubicBezTo>
                    <a:pt x="255" y="261"/>
                    <a:pt x="277" y="245"/>
                    <a:pt x="307" y="236"/>
                  </a:cubicBezTo>
                  <a:lnTo>
                    <a:pt x="307" y="489"/>
                  </a:lnTo>
                  <a:cubicBezTo>
                    <a:pt x="275" y="475"/>
                    <a:pt x="252" y="456"/>
                    <a:pt x="236" y="4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63" name="Freeform 10"/>
            <p:cNvSpPr>
              <a:spLocks noEditPoints="1"/>
            </p:cNvSpPr>
            <p:nvPr/>
          </p:nvSpPr>
          <p:spPr bwMode="auto">
            <a:xfrm>
              <a:off x="198" y="2892"/>
              <a:ext cx="1049" cy="1049"/>
            </a:xfrm>
            <a:custGeom>
              <a:avLst/>
              <a:gdLst>
                <a:gd name="T0" fmla="*/ 1092 w 2184"/>
                <a:gd name="T1" fmla="*/ 2184 h 2184"/>
                <a:gd name="T2" fmla="*/ 2184 w 2184"/>
                <a:gd name="T3" fmla="*/ 1092 h 2184"/>
                <a:gd name="T4" fmla="*/ 1092 w 2184"/>
                <a:gd name="T5" fmla="*/ 0 h 2184"/>
                <a:gd name="T6" fmla="*/ 0 w 2184"/>
                <a:gd name="T7" fmla="*/ 1092 h 2184"/>
                <a:gd name="T8" fmla="*/ 1092 w 2184"/>
                <a:gd name="T9" fmla="*/ 2184 h 2184"/>
                <a:gd name="T10" fmla="*/ 1092 w 2184"/>
                <a:gd name="T11" fmla="*/ 217 h 2184"/>
                <a:gd name="T12" fmla="*/ 1965 w 2184"/>
                <a:gd name="T13" fmla="*/ 1090 h 2184"/>
                <a:gd name="T14" fmla="*/ 1092 w 2184"/>
                <a:gd name="T15" fmla="*/ 1964 h 2184"/>
                <a:gd name="T16" fmla="*/ 217 w 2184"/>
                <a:gd name="T17" fmla="*/ 1090 h 2184"/>
                <a:gd name="T18" fmla="*/ 1092 w 2184"/>
                <a:gd name="T19" fmla="*/ 217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84" h="2184">
                  <a:moveTo>
                    <a:pt x="1092" y="2184"/>
                  </a:moveTo>
                  <a:cubicBezTo>
                    <a:pt x="1694" y="2184"/>
                    <a:pt x="2184" y="1693"/>
                    <a:pt x="2184" y="1092"/>
                  </a:cubicBezTo>
                  <a:cubicBezTo>
                    <a:pt x="2184" y="490"/>
                    <a:pt x="1693" y="0"/>
                    <a:pt x="1092" y="0"/>
                  </a:cubicBezTo>
                  <a:cubicBezTo>
                    <a:pt x="490" y="0"/>
                    <a:pt x="0" y="490"/>
                    <a:pt x="0" y="1092"/>
                  </a:cubicBezTo>
                  <a:cubicBezTo>
                    <a:pt x="0" y="1693"/>
                    <a:pt x="489" y="2184"/>
                    <a:pt x="1092" y="2184"/>
                  </a:cubicBezTo>
                  <a:close/>
                  <a:moveTo>
                    <a:pt x="1092" y="217"/>
                  </a:moveTo>
                  <a:cubicBezTo>
                    <a:pt x="1573" y="217"/>
                    <a:pt x="1965" y="609"/>
                    <a:pt x="1965" y="1090"/>
                  </a:cubicBezTo>
                  <a:cubicBezTo>
                    <a:pt x="1965" y="1572"/>
                    <a:pt x="1573" y="1964"/>
                    <a:pt x="1092" y="1964"/>
                  </a:cubicBezTo>
                  <a:cubicBezTo>
                    <a:pt x="610" y="1964"/>
                    <a:pt x="217" y="1573"/>
                    <a:pt x="217" y="1090"/>
                  </a:cubicBezTo>
                  <a:cubicBezTo>
                    <a:pt x="217" y="608"/>
                    <a:pt x="609" y="217"/>
                    <a:pt x="1092" y="2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64" name="Freeform 11"/>
            <p:cNvSpPr>
              <a:spLocks noEditPoints="1"/>
            </p:cNvSpPr>
            <p:nvPr/>
          </p:nvSpPr>
          <p:spPr bwMode="auto">
            <a:xfrm>
              <a:off x="1412" y="2472"/>
              <a:ext cx="229" cy="419"/>
            </a:xfrm>
            <a:custGeom>
              <a:avLst/>
              <a:gdLst>
                <a:gd name="T0" fmla="*/ 157 w 478"/>
                <a:gd name="T1" fmla="*/ 627 h 873"/>
                <a:gd name="T2" fmla="*/ 128 w 478"/>
                <a:gd name="T3" fmla="*/ 559 h 873"/>
                <a:gd name="T4" fmla="*/ 0 w 478"/>
                <a:gd name="T5" fmla="*/ 572 h 873"/>
                <a:gd name="T6" fmla="*/ 68 w 478"/>
                <a:gd name="T7" fmla="*/ 721 h 873"/>
                <a:gd name="T8" fmla="*/ 205 w 478"/>
                <a:gd name="T9" fmla="*/ 784 h 873"/>
                <a:gd name="T10" fmla="*/ 205 w 478"/>
                <a:gd name="T11" fmla="*/ 873 h 873"/>
                <a:gd name="T12" fmla="*/ 276 w 478"/>
                <a:gd name="T13" fmla="*/ 873 h 873"/>
                <a:gd name="T14" fmla="*/ 276 w 478"/>
                <a:gd name="T15" fmla="*/ 781 h 873"/>
                <a:gd name="T16" fmla="*/ 425 w 478"/>
                <a:gd name="T17" fmla="*/ 707 h 873"/>
                <a:gd name="T18" fmla="*/ 478 w 478"/>
                <a:gd name="T19" fmla="*/ 557 h 873"/>
                <a:gd name="T20" fmla="*/ 436 w 478"/>
                <a:gd name="T21" fmla="*/ 428 h 873"/>
                <a:gd name="T22" fmla="*/ 276 w 478"/>
                <a:gd name="T23" fmla="*/ 345 h 873"/>
                <a:gd name="T24" fmla="*/ 276 w 478"/>
                <a:gd name="T25" fmla="*/ 156 h 873"/>
                <a:gd name="T26" fmla="*/ 334 w 478"/>
                <a:gd name="T27" fmla="*/ 235 h 873"/>
                <a:gd name="T28" fmla="*/ 458 w 478"/>
                <a:gd name="T29" fmla="*/ 219 h 873"/>
                <a:gd name="T30" fmla="*/ 400 w 478"/>
                <a:gd name="T31" fmla="*/ 101 h 873"/>
                <a:gd name="T32" fmla="*/ 276 w 478"/>
                <a:gd name="T33" fmla="*/ 48 h 873"/>
                <a:gd name="T34" fmla="*/ 276 w 478"/>
                <a:gd name="T35" fmla="*/ 0 h 873"/>
                <a:gd name="T36" fmla="*/ 205 w 478"/>
                <a:gd name="T37" fmla="*/ 0 h 873"/>
                <a:gd name="T38" fmla="*/ 205 w 478"/>
                <a:gd name="T39" fmla="*/ 48 h 873"/>
                <a:gd name="T40" fmla="*/ 70 w 478"/>
                <a:gd name="T41" fmla="*/ 111 h 873"/>
                <a:gd name="T42" fmla="*/ 20 w 478"/>
                <a:gd name="T43" fmla="*/ 245 h 873"/>
                <a:gd name="T44" fmla="*/ 65 w 478"/>
                <a:gd name="T45" fmla="*/ 380 h 873"/>
                <a:gd name="T46" fmla="*/ 205 w 478"/>
                <a:gd name="T47" fmla="*/ 463 h 873"/>
                <a:gd name="T48" fmla="*/ 205 w 478"/>
                <a:gd name="T49" fmla="*/ 668 h 873"/>
                <a:gd name="T50" fmla="*/ 157 w 478"/>
                <a:gd name="T51" fmla="*/ 627 h 873"/>
                <a:gd name="T52" fmla="*/ 276 w 478"/>
                <a:gd name="T53" fmla="*/ 484 h 873"/>
                <a:gd name="T54" fmla="*/ 338 w 478"/>
                <a:gd name="T55" fmla="*/ 520 h 873"/>
                <a:gd name="T56" fmla="*/ 357 w 478"/>
                <a:gd name="T57" fmla="*/ 576 h 873"/>
                <a:gd name="T58" fmla="*/ 334 w 478"/>
                <a:gd name="T59" fmla="*/ 640 h 873"/>
                <a:gd name="T60" fmla="*/ 274 w 478"/>
                <a:gd name="T61" fmla="*/ 673 h 873"/>
                <a:gd name="T62" fmla="*/ 274 w 478"/>
                <a:gd name="T63" fmla="*/ 484 h 873"/>
                <a:gd name="T64" fmla="*/ 276 w 478"/>
                <a:gd name="T65" fmla="*/ 484 h 873"/>
                <a:gd name="T66" fmla="*/ 157 w 478"/>
                <a:gd name="T67" fmla="*/ 288 h 873"/>
                <a:gd name="T68" fmla="*/ 141 w 478"/>
                <a:gd name="T69" fmla="*/ 240 h 873"/>
                <a:gd name="T70" fmla="*/ 158 w 478"/>
                <a:gd name="T71" fmla="*/ 188 h 873"/>
                <a:gd name="T72" fmla="*/ 204 w 478"/>
                <a:gd name="T73" fmla="*/ 155 h 873"/>
                <a:gd name="T74" fmla="*/ 204 w 478"/>
                <a:gd name="T75" fmla="*/ 324 h 873"/>
                <a:gd name="T76" fmla="*/ 157 w 478"/>
                <a:gd name="T77" fmla="*/ 288 h 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8" h="873">
                  <a:moveTo>
                    <a:pt x="157" y="627"/>
                  </a:moveTo>
                  <a:cubicBezTo>
                    <a:pt x="142" y="608"/>
                    <a:pt x="133" y="585"/>
                    <a:pt x="128" y="559"/>
                  </a:cubicBezTo>
                  <a:lnTo>
                    <a:pt x="0" y="572"/>
                  </a:lnTo>
                  <a:cubicBezTo>
                    <a:pt x="9" y="636"/>
                    <a:pt x="32" y="685"/>
                    <a:pt x="68" y="721"/>
                  </a:cubicBezTo>
                  <a:cubicBezTo>
                    <a:pt x="102" y="756"/>
                    <a:pt x="149" y="777"/>
                    <a:pt x="205" y="784"/>
                  </a:cubicBezTo>
                  <a:lnTo>
                    <a:pt x="205" y="873"/>
                  </a:lnTo>
                  <a:lnTo>
                    <a:pt x="276" y="873"/>
                  </a:lnTo>
                  <a:lnTo>
                    <a:pt x="276" y="781"/>
                  </a:lnTo>
                  <a:cubicBezTo>
                    <a:pt x="340" y="772"/>
                    <a:pt x="389" y="748"/>
                    <a:pt x="425" y="707"/>
                  </a:cubicBezTo>
                  <a:cubicBezTo>
                    <a:pt x="461" y="667"/>
                    <a:pt x="478" y="616"/>
                    <a:pt x="478" y="557"/>
                  </a:cubicBezTo>
                  <a:cubicBezTo>
                    <a:pt x="478" y="504"/>
                    <a:pt x="464" y="461"/>
                    <a:pt x="436" y="428"/>
                  </a:cubicBezTo>
                  <a:cubicBezTo>
                    <a:pt x="408" y="395"/>
                    <a:pt x="354" y="367"/>
                    <a:pt x="276" y="345"/>
                  </a:cubicBezTo>
                  <a:lnTo>
                    <a:pt x="276" y="156"/>
                  </a:lnTo>
                  <a:cubicBezTo>
                    <a:pt x="308" y="169"/>
                    <a:pt x="326" y="196"/>
                    <a:pt x="334" y="235"/>
                  </a:cubicBezTo>
                  <a:lnTo>
                    <a:pt x="458" y="219"/>
                  </a:lnTo>
                  <a:cubicBezTo>
                    <a:pt x="450" y="169"/>
                    <a:pt x="430" y="131"/>
                    <a:pt x="400" y="101"/>
                  </a:cubicBezTo>
                  <a:cubicBezTo>
                    <a:pt x="369" y="72"/>
                    <a:pt x="328" y="55"/>
                    <a:pt x="276" y="48"/>
                  </a:cubicBezTo>
                  <a:lnTo>
                    <a:pt x="276" y="0"/>
                  </a:lnTo>
                  <a:lnTo>
                    <a:pt x="205" y="0"/>
                  </a:lnTo>
                  <a:lnTo>
                    <a:pt x="205" y="48"/>
                  </a:lnTo>
                  <a:cubicBezTo>
                    <a:pt x="149" y="53"/>
                    <a:pt x="104" y="75"/>
                    <a:pt x="70" y="111"/>
                  </a:cubicBezTo>
                  <a:cubicBezTo>
                    <a:pt x="37" y="147"/>
                    <a:pt x="20" y="192"/>
                    <a:pt x="20" y="245"/>
                  </a:cubicBezTo>
                  <a:cubicBezTo>
                    <a:pt x="20" y="299"/>
                    <a:pt x="34" y="343"/>
                    <a:pt x="65" y="380"/>
                  </a:cubicBezTo>
                  <a:cubicBezTo>
                    <a:pt x="94" y="417"/>
                    <a:pt x="141" y="444"/>
                    <a:pt x="205" y="463"/>
                  </a:cubicBezTo>
                  <a:lnTo>
                    <a:pt x="205" y="668"/>
                  </a:lnTo>
                  <a:cubicBezTo>
                    <a:pt x="188" y="659"/>
                    <a:pt x="172" y="645"/>
                    <a:pt x="157" y="627"/>
                  </a:cubicBezTo>
                  <a:close/>
                  <a:moveTo>
                    <a:pt x="276" y="484"/>
                  </a:moveTo>
                  <a:cubicBezTo>
                    <a:pt x="305" y="492"/>
                    <a:pt x="326" y="504"/>
                    <a:pt x="338" y="520"/>
                  </a:cubicBezTo>
                  <a:cubicBezTo>
                    <a:pt x="350" y="536"/>
                    <a:pt x="357" y="555"/>
                    <a:pt x="357" y="576"/>
                  </a:cubicBezTo>
                  <a:cubicBezTo>
                    <a:pt x="357" y="600"/>
                    <a:pt x="349" y="621"/>
                    <a:pt x="334" y="640"/>
                  </a:cubicBezTo>
                  <a:cubicBezTo>
                    <a:pt x="320" y="659"/>
                    <a:pt x="300" y="669"/>
                    <a:pt x="274" y="673"/>
                  </a:cubicBezTo>
                  <a:lnTo>
                    <a:pt x="274" y="484"/>
                  </a:lnTo>
                  <a:lnTo>
                    <a:pt x="276" y="484"/>
                  </a:lnTo>
                  <a:close/>
                  <a:moveTo>
                    <a:pt x="157" y="288"/>
                  </a:moveTo>
                  <a:cubicBezTo>
                    <a:pt x="146" y="273"/>
                    <a:pt x="141" y="257"/>
                    <a:pt x="141" y="240"/>
                  </a:cubicBezTo>
                  <a:cubicBezTo>
                    <a:pt x="141" y="221"/>
                    <a:pt x="146" y="204"/>
                    <a:pt x="158" y="188"/>
                  </a:cubicBezTo>
                  <a:cubicBezTo>
                    <a:pt x="170" y="172"/>
                    <a:pt x="185" y="161"/>
                    <a:pt x="204" y="155"/>
                  </a:cubicBezTo>
                  <a:lnTo>
                    <a:pt x="204" y="324"/>
                  </a:lnTo>
                  <a:cubicBezTo>
                    <a:pt x="184" y="315"/>
                    <a:pt x="168" y="303"/>
                    <a:pt x="157" y="28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grpSp>
      <p:grpSp>
        <p:nvGrpSpPr>
          <p:cNvPr id="80" name="Group 31"/>
          <p:cNvGrpSpPr>
            <a:grpSpLocks noChangeAspect="1"/>
          </p:cNvGrpSpPr>
          <p:nvPr/>
        </p:nvGrpSpPr>
        <p:grpSpPr bwMode="auto">
          <a:xfrm>
            <a:off x="2249586" y="4286113"/>
            <a:ext cx="626142" cy="626140"/>
            <a:chOff x="293" y="1574"/>
            <a:chExt cx="3252" cy="3252"/>
          </a:xfrm>
          <a:solidFill>
            <a:schemeClr val="bg1"/>
          </a:solidFill>
        </p:grpSpPr>
        <p:sp>
          <p:nvSpPr>
            <p:cNvPr id="82" name="Freeform 32"/>
            <p:cNvSpPr>
              <a:spLocks noEditPoints="1"/>
            </p:cNvSpPr>
            <p:nvPr/>
          </p:nvSpPr>
          <p:spPr bwMode="auto">
            <a:xfrm>
              <a:off x="961" y="3067"/>
              <a:ext cx="743" cy="869"/>
            </a:xfrm>
            <a:custGeom>
              <a:avLst/>
              <a:gdLst>
                <a:gd name="T0" fmla="*/ 773 w 1546"/>
                <a:gd name="T1" fmla="*/ 0 h 1812"/>
                <a:gd name="T2" fmla="*/ 0 w 1546"/>
                <a:gd name="T3" fmla="*/ 773 h 1812"/>
                <a:gd name="T4" fmla="*/ 773 w 1546"/>
                <a:gd name="T5" fmla="*/ 1812 h 1812"/>
                <a:gd name="T6" fmla="*/ 1546 w 1546"/>
                <a:gd name="T7" fmla="*/ 773 h 1812"/>
                <a:gd name="T8" fmla="*/ 773 w 1546"/>
                <a:gd name="T9" fmla="*/ 0 h 1812"/>
                <a:gd name="T10" fmla="*/ 773 w 1546"/>
                <a:gd name="T11" fmla="*/ 1589 h 1812"/>
                <a:gd name="T12" fmla="*/ 222 w 1546"/>
                <a:gd name="T13" fmla="*/ 773 h 1812"/>
                <a:gd name="T14" fmla="*/ 773 w 1546"/>
                <a:gd name="T15" fmla="*/ 223 h 1812"/>
                <a:gd name="T16" fmla="*/ 1324 w 1546"/>
                <a:gd name="T17" fmla="*/ 773 h 1812"/>
                <a:gd name="T18" fmla="*/ 773 w 1546"/>
                <a:gd name="T19" fmla="*/ 1589 h 1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46" h="1812">
                  <a:moveTo>
                    <a:pt x="773" y="0"/>
                  </a:moveTo>
                  <a:cubicBezTo>
                    <a:pt x="346" y="0"/>
                    <a:pt x="0" y="347"/>
                    <a:pt x="0" y="773"/>
                  </a:cubicBezTo>
                  <a:cubicBezTo>
                    <a:pt x="0" y="1181"/>
                    <a:pt x="332" y="1812"/>
                    <a:pt x="773" y="1812"/>
                  </a:cubicBezTo>
                  <a:cubicBezTo>
                    <a:pt x="1214" y="1812"/>
                    <a:pt x="1546" y="1183"/>
                    <a:pt x="1546" y="773"/>
                  </a:cubicBezTo>
                  <a:cubicBezTo>
                    <a:pt x="1546" y="347"/>
                    <a:pt x="1200" y="0"/>
                    <a:pt x="773" y="0"/>
                  </a:cubicBezTo>
                  <a:close/>
                  <a:moveTo>
                    <a:pt x="773" y="1589"/>
                  </a:moveTo>
                  <a:cubicBezTo>
                    <a:pt x="500" y="1589"/>
                    <a:pt x="222" y="1115"/>
                    <a:pt x="222" y="773"/>
                  </a:cubicBezTo>
                  <a:cubicBezTo>
                    <a:pt x="222" y="469"/>
                    <a:pt x="469" y="223"/>
                    <a:pt x="773" y="223"/>
                  </a:cubicBezTo>
                  <a:cubicBezTo>
                    <a:pt x="1077" y="223"/>
                    <a:pt x="1324" y="469"/>
                    <a:pt x="1324" y="773"/>
                  </a:cubicBezTo>
                  <a:cubicBezTo>
                    <a:pt x="1325" y="1115"/>
                    <a:pt x="1046" y="1589"/>
                    <a:pt x="773" y="15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83" name="Freeform 33"/>
            <p:cNvSpPr>
              <a:spLocks noEditPoints="1"/>
            </p:cNvSpPr>
            <p:nvPr/>
          </p:nvSpPr>
          <p:spPr bwMode="auto">
            <a:xfrm>
              <a:off x="293" y="1574"/>
              <a:ext cx="3252" cy="3252"/>
            </a:xfrm>
            <a:custGeom>
              <a:avLst/>
              <a:gdLst>
                <a:gd name="T0" fmla="*/ 5773 w 6773"/>
                <a:gd name="T1" fmla="*/ 0 h 6773"/>
                <a:gd name="T2" fmla="*/ 2998 w 6773"/>
                <a:gd name="T3" fmla="*/ 0 h 6773"/>
                <a:gd name="T4" fmla="*/ 1998 w 6773"/>
                <a:gd name="T5" fmla="*/ 1000 h 6773"/>
                <a:gd name="T6" fmla="*/ 1998 w 6773"/>
                <a:gd name="T7" fmla="*/ 1222 h 6773"/>
                <a:gd name="T8" fmla="*/ 2998 w 6773"/>
                <a:gd name="T9" fmla="*/ 2222 h 6773"/>
                <a:gd name="T10" fmla="*/ 3484 w 6773"/>
                <a:gd name="T11" fmla="*/ 2222 h 6773"/>
                <a:gd name="T12" fmla="*/ 3428 w 6773"/>
                <a:gd name="T13" fmla="*/ 2666 h 6773"/>
                <a:gd name="T14" fmla="*/ 0 w 6773"/>
                <a:gd name="T15" fmla="*/ 2666 h 6773"/>
                <a:gd name="T16" fmla="*/ 0 w 6773"/>
                <a:gd name="T17" fmla="*/ 6773 h 6773"/>
                <a:gd name="T18" fmla="*/ 4330 w 6773"/>
                <a:gd name="T19" fmla="*/ 6773 h 6773"/>
                <a:gd name="T20" fmla="*/ 4330 w 6773"/>
                <a:gd name="T21" fmla="*/ 2665 h 6773"/>
                <a:gd name="T22" fmla="*/ 4164 w 6773"/>
                <a:gd name="T23" fmla="*/ 2665 h 6773"/>
                <a:gd name="T24" fmla="*/ 4497 w 6773"/>
                <a:gd name="T25" fmla="*/ 2221 h 6773"/>
                <a:gd name="T26" fmla="*/ 5773 w 6773"/>
                <a:gd name="T27" fmla="*/ 2221 h 6773"/>
                <a:gd name="T28" fmla="*/ 6773 w 6773"/>
                <a:gd name="T29" fmla="*/ 1221 h 6773"/>
                <a:gd name="T30" fmla="*/ 6773 w 6773"/>
                <a:gd name="T31" fmla="*/ 1000 h 6773"/>
                <a:gd name="T32" fmla="*/ 5773 w 6773"/>
                <a:gd name="T33" fmla="*/ 0 h 6773"/>
                <a:gd name="T34" fmla="*/ 869 w 6773"/>
                <a:gd name="T35" fmla="*/ 5654 h 6773"/>
                <a:gd name="T36" fmla="*/ 1494 w 6773"/>
                <a:gd name="T37" fmla="*/ 5317 h 6773"/>
                <a:gd name="T38" fmla="*/ 1692 w 6773"/>
                <a:gd name="T39" fmla="*/ 5317 h 6773"/>
                <a:gd name="T40" fmla="*/ 2165 w 6773"/>
                <a:gd name="T41" fmla="*/ 6078 h 6773"/>
                <a:gd name="T42" fmla="*/ 2638 w 6773"/>
                <a:gd name="T43" fmla="*/ 5317 h 6773"/>
                <a:gd name="T44" fmla="*/ 2836 w 6773"/>
                <a:gd name="T45" fmla="*/ 5317 h 6773"/>
                <a:gd name="T46" fmla="*/ 3460 w 6773"/>
                <a:gd name="T47" fmla="*/ 5653 h 6773"/>
                <a:gd name="T48" fmla="*/ 3640 w 6773"/>
                <a:gd name="T49" fmla="*/ 6388 h 6773"/>
                <a:gd name="T50" fmla="*/ 3618 w 6773"/>
                <a:gd name="T51" fmla="*/ 6549 h 6773"/>
                <a:gd name="T52" fmla="*/ 710 w 6773"/>
                <a:gd name="T53" fmla="*/ 6549 h 6773"/>
                <a:gd name="T54" fmla="*/ 690 w 6773"/>
                <a:gd name="T55" fmla="*/ 6388 h 6773"/>
                <a:gd name="T56" fmla="*/ 869 w 6773"/>
                <a:gd name="T57" fmla="*/ 5654 h 6773"/>
                <a:gd name="T58" fmla="*/ 4108 w 6773"/>
                <a:gd name="T59" fmla="*/ 2886 h 6773"/>
                <a:gd name="T60" fmla="*/ 4108 w 6773"/>
                <a:gd name="T61" fmla="*/ 6550 h 6773"/>
                <a:gd name="T62" fmla="*/ 3844 w 6773"/>
                <a:gd name="T63" fmla="*/ 6550 h 6773"/>
                <a:gd name="T64" fmla="*/ 3861 w 6773"/>
                <a:gd name="T65" fmla="*/ 6416 h 6773"/>
                <a:gd name="T66" fmla="*/ 3641 w 6773"/>
                <a:gd name="T67" fmla="*/ 5524 h 6773"/>
                <a:gd name="T68" fmla="*/ 2837 w 6773"/>
                <a:gd name="T69" fmla="*/ 5094 h 6773"/>
                <a:gd name="T70" fmla="*/ 2516 w 6773"/>
                <a:gd name="T71" fmla="*/ 5094 h 6773"/>
                <a:gd name="T72" fmla="*/ 2165 w 6773"/>
                <a:gd name="T73" fmla="*/ 5657 h 6773"/>
                <a:gd name="T74" fmla="*/ 1814 w 6773"/>
                <a:gd name="T75" fmla="*/ 5094 h 6773"/>
                <a:gd name="T76" fmla="*/ 1493 w 6773"/>
                <a:gd name="T77" fmla="*/ 5094 h 6773"/>
                <a:gd name="T78" fmla="*/ 688 w 6773"/>
                <a:gd name="T79" fmla="*/ 5524 h 6773"/>
                <a:gd name="T80" fmla="*/ 468 w 6773"/>
                <a:gd name="T81" fmla="*/ 6416 h 6773"/>
                <a:gd name="T82" fmla="*/ 485 w 6773"/>
                <a:gd name="T83" fmla="*/ 6550 h 6773"/>
                <a:gd name="T84" fmla="*/ 222 w 6773"/>
                <a:gd name="T85" fmla="*/ 6550 h 6773"/>
                <a:gd name="T86" fmla="*/ 222 w 6773"/>
                <a:gd name="T87" fmla="*/ 2886 h 6773"/>
                <a:gd name="T88" fmla="*/ 3400 w 6773"/>
                <a:gd name="T89" fmla="*/ 2886 h 6773"/>
                <a:gd name="T90" fmla="*/ 3280 w 6773"/>
                <a:gd name="T91" fmla="*/ 3842 h 6773"/>
                <a:gd name="T92" fmla="*/ 3997 w 6773"/>
                <a:gd name="T93" fmla="*/ 2886 h 6773"/>
                <a:gd name="T94" fmla="*/ 4108 w 6773"/>
                <a:gd name="T95" fmla="*/ 2886 h 6773"/>
                <a:gd name="T96" fmla="*/ 6550 w 6773"/>
                <a:gd name="T97" fmla="*/ 1221 h 6773"/>
                <a:gd name="T98" fmla="*/ 5773 w 6773"/>
                <a:gd name="T99" fmla="*/ 1998 h 6773"/>
                <a:gd name="T100" fmla="*/ 4386 w 6773"/>
                <a:gd name="T101" fmla="*/ 1998 h 6773"/>
                <a:gd name="T102" fmla="*/ 3605 w 6773"/>
                <a:gd name="T103" fmla="*/ 3041 h 6773"/>
                <a:gd name="T104" fmla="*/ 3736 w 6773"/>
                <a:gd name="T105" fmla="*/ 1998 h 6773"/>
                <a:gd name="T106" fmla="*/ 3000 w 6773"/>
                <a:gd name="T107" fmla="*/ 1998 h 6773"/>
                <a:gd name="T108" fmla="*/ 2222 w 6773"/>
                <a:gd name="T109" fmla="*/ 1221 h 6773"/>
                <a:gd name="T110" fmla="*/ 2222 w 6773"/>
                <a:gd name="T111" fmla="*/ 1000 h 6773"/>
                <a:gd name="T112" fmla="*/ 3000 w 6773"/>
                <a:gd name="T113" fmla="*/ 222 h 6773"/>
                <a:gd name="T114" fmla="*/ 5773 w 6773"/>
                <a:gd name="T115" fmla="*/ 222 h 6773"/>
                <a:gd name="T116" fmla="*/ 6550 w 6773"/>
                <a:gd name="T117" fmla="*/ 1000 h 6773"/>
                <a:gd name="T118" fmla="*/ 6550 w 6773"/>
                <a:gd name="T119" fmla="*/ 1221 h 6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773" h="6773">
                  <a:moveTo>
                    <a:pt x="5773" y="0"/>
                  </a:moveTo>
                  <a:lnTo>
                    <a:pt x="2998" y="0"/>
                  </a:lnTo>
                  <a:cubicBezTo>
                    <a:pt x="2448" y="0"/>
                    <a:pt x="1998" y="448"/>
                    <a:pt x="1998" y="1000"/>
                  </a:cubicBezTo>
                  <a:lnTo>
                    <a:pt x="1998" y="1222"/>
                  </a:lnTo>
                  <a:cubicBezTo>
                    <a:pt x="1998" y="1773"/>
                    <a:pt x="2446" y="2222"/>
                    <a:pt x="2998" y="2222"/>
                  </a:cubicBezTo>
                  <a:lnTo>
                    <a:pt x="3484" y="2222"/>
                  </a:lnTo>
                  <a:lnTo>
                    <a:pt x="3428" y="2666"/>
                  </a:lnTo>
                  <a:lnTo>
                    <a:pt x="0" y="2666"/>
                  </a:lnTo>
                  <a:lnTo>
                    <a:pt x="0" y="6773"/>
                  </a:lnTo>
                  <a:lnTo>
                    <a:pt x="4330" y="6773"/>
                  </a:lnTo>
                  <a:lnTo>
                    <a:pt x="4330" y="2665"/>
                  </a:lnTo>
                  <a:lnTo>
                    <a:pt x="4164" y="2665"/>
                  </a:lnTo>
                  <a:lnTo>
                    <a:pt x="4497" y="2221"/>
                  </a:lnTo>
                  <a:lnTo>
                    <a:pt x="5773" y="2221"/>
                  </a:lnTo>
                  <a:cubicBezTo>
                    <a:pt x="6324" y="2221"/>
                    <a:pt x="6773" y="1773"/>
                    <a:pt x="6773" y="1221"/>
                  </a:cubicBezTo>
                  <a:lnTo>
                    <a:pt x="6773" y="1000"/>
                  </a:lnTo>
                  <a:cubicBezTo>
                    <a:pt x="6773" y="448"/>
                    <a:pt x="6325" y="0"/>
                    <a:pt x="5773" y="0"/>
                  </a:cubicBezTo>
                  <a:close/>
                  <a:moveTo>
                    <a:pt x="869" y="5654"/>
                  </a:moveTo>
                  <a:cubicBezTo>
                    <a:pt x="1025" y="5440"/>
                    <a:pt x="1253" y="5317"/>
                    <a:pt x="1494" y="5317"/>
                  </a:cubicBezTo>
                  <a:lnTo>
                    <a:pt x="1692" y="5317"/>
                  </a:lnTo>
                  <a:lnTo>
                    <a:pt x="2165" y="6078"/>
                  </a:lnTo>
                  <a:lnTo>
                    <a:pt x="2638" y="5317"/>
                  </a:lnTo>
                  <a:lnTo>
                    <a:pt x="2836" y="5317"/>
                  </a:lnTo>
                  <a:cubicBezTo>
                    <a:pt x="3078" y="5317"/>
                    <a:pt x="3305" y="5440"/>
                    <a:pt x="3460" y="5653"/>
                  </a:cubicBezTo>
                  <a:cubicBezTo>
                    <a:pt x="3608" y="5858"/>
                    <a:pt x="3673" y="6125"/>
                    <a:pt x="3640" y="6388"/>
                  </a:cubicBezTo>
                  <a:lnTo>
                    <a:pt x="3618" y="6549"/>
                  </a:lnTo>
                  <a:lnTo>
                    <a:pt x="710" y="6549"/>
                  </a:lnTo>
                  <a:lnTo>
                    <a:pt x="690" y="6388"/>
                  </a:lnTo>
                  <a:cubicBezTo>
                    <a:pt x="656" y="6126"/>
                    <a:pt x="721" y="5858"/>
                    <a:pt x="869" y="5654"/>
                  </a:cubicBezTo>
                  <a:close/>
                  <a:moveTo>
                    <a:pt x="4108" y="2886"/>
                  </a:moveTo>
                  <a:lnTo>
                    <a:pt x="4108" y="6550"/>
                  </a:lnTo>
                  <a:lnTo>
                    <a:pt x="3844" y="6550"/>
                  </a:lnTo>
                  <a:lnTo>
                    <a:pt x="3861" y="6416"/>
                  </a:lnTo>
                  <a:cubicBezTo>
                    <a:pt x="3901" y="6098"/>
                    <a:pt x="3821" y="5773"/>
                    <a:pt x="3641" y="5524"/>
                  </a:cubicBezTo>
                  <a:cubicBezTo>
                    <a:pt x="3445" y="5252"/>
                    <a:pt x="3152" y="5094"/>
                    <a:pt x="2837" y="5094"/>
                  </a:cubicBezTo>
                  <a:lnTo>
                    <a:pt x="2516" y="5094"/>
                  </a:lnTo>
                  <a:lnTo>
                    <a:pt x="2165" y="5657"/>
                  </a:lnTo>
                  <a:lnTo>
                    <a:pt x="1814" y="5094"/>
                  </a:lnTo>
                  <a:lnTo>
                    <a:pt x="1493" y="5094"/>
                  </a:lnTo>
                  <a:cubicBezTo>
                    <a:pt x="1180" y="5094"/>
                    <a:pt x="886" y="5250"/>
                    <a:pt x="688" y="5524"/>
                  </a:cubicBezTo>
                  <a:cubicBezTo>
                    <a:pt x="508" y="5773"/>
                    <a:pt x="428" y="6098"/>
                    <a:pt x="468" y="6416"/>
                  </a:cubicBezTo>
                  <a:lnTo>
                    <a:pt x="485" y="6550"/>
                  </a:lnTo>
                  <a:lnTo>
                    <a:pt x="222" y="6550"/>
                  </a:lnTo>
                  <a:lnTo>
                    <a:pt x="222" y="2886"/>
                  </a:lnTo>
                  <a:lnTo>
                    <a:pt x="3400" y="2886"/>
                  </a:lnTo>
                  <a:lnTo>
                    <a:pt x="3280" y="3842"/>
                  </a:lnTo>
                  <a:lnTo>
                    <a:pt x="3997" y="2886"/>
                  </a:lnTo>
                  <a:lnTo>
                    <a:pt x="4108" y="2886"/>
                  </a:lnTo>
                  <a:close/>
                  <a:moveTo>
                    <a:pt x="6550" y="1221"/>
                  </a:moveTo>
                  <a:cubicBezTo>
                    <a:pt x="6550" y="1649"/>
                    <a:pt x="6201" y="1998"/>
                    <a:pt x="5773" y="1998"/>
                  </a:cubicBezTo>
                  <a:lnTo>
                    <a:pt x="4386" y="1998"/>
                  </a:lnTo>
                  <a:lnTo>
                    <a:pt x="3605" y="3041"/>
                  </a:lnTo>
                  <a:lnTo>
                    <a:pt x="3736" y="1998"/>
                  </a:lnTo>
                  <a:lnTo>
                    <a:pt x="3000" y="1998"/>
                  </a:lnTo>
                  <a:cubicBezTo>
                    <a:pt x="2572" y="1998"/>
                    <a:pt x="2222" y="1649"/>
                    <a:pt x="2222" y="1221"/>
                  </a:cubicBezTo>
                  <a:lnTo>
                    <a:pt x="2222" y="1000"/>
                  </a:lnTo>
                  <a:cubicBezTo>
                    <a:pt x="2222" y="572"/>
                    <a:pt x="2572" y="222"/>
                    <a:pt x="3000" y="222"/>
                  </a:cubicBezTo>
                  <a:lnTo>
                    <a:pt x="5773" y="222"/>
                  </a:lnTo>
                  <a:cubicBezTo>
                    <a:pt x="6201" y="222"/>
                    <a:pt x="6550" y="572"/>
                    <a:pt x="6550" y="1000"/>
                  </a:cubicBezTo>
                  <a:lnTo>
                    <a:pt x="6550" y="12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84" name="Rectangle 34"/>
            <p:cNvSpPr>
              <a:spLocks noChangeArrowheads="1"/>
            </p:cNvSpPr>
            <p:nvPr/>
          </p:nvSpPr>
          <p:spPr bwMode="auto">
            <a:xfrm>
              <a:off x="1573" y="1894"/>
              <a:ext cx="1599" cy="10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85" name="Rectangle 35"/>
            <p:cNvSpPr>
              <a:spLocks noChangeArrowheads="1"/>
            </p:cNvSpPr>
            <p:nvPr/>
          </p:nvSpPr>
          <p:spPr bwMode="auto">
            <a:xfrm>
              <a:off x="2852" y="2213"/>
              <a:ext cx="107" cy="10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86" name="Rectangle 36"/>
            <p:cNvSpPr>
              <a:spLocks noChangeArrowheads="1"/>
            </p:cNvSpPr>
            <p:nvPr/>
          </p:nvSpPr>
          <p:spPr bwMode="auto">
            <a:xfrm>
              <a:off x="2638" y="2213"/>
              <a:ext cx="108" cy="10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87" name="Rectangle 37"/>
            <p:cNvSpPr>
              <a:spLocks noChangeArrowheads="1"/>
            </p:cNvSpPr>
            <p:nvPr/>
          </p:nvSpPr>
          <p:spPr bwMode="auto">
            <a:xfrm>
              <a:off x="3065" y="2213"/>
              <a:ext cx="107" cy="10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88" name="Rectangle 38"/>
            <p:cNvSpPr>
              <a:spLocks noChangeArrowheads="1"/>
            </p:cNvSpPr>
            <p:nvPr/>
          </p:nvSpPr>
          <p:spPr bwMode="auto">
            <a:xfrm>
              <a:off x="1573" y="2213"/>
              <a:ext cx="959" cy="10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grpSp>
      <p:grpSp>
        <p:nvGrpSpPr>
          <p:cNvPr id="15" name="Group 14"/>
          <p:cNvGrpSpPr/>
          <p:nvPr/>
        </p:nvGrpSpPr>
        <p:grpSpPr>
          <a:xfrm>
            <a:off x="4920343" y="2858092"/>
            <a:ext cx="2351314" cy="1033993"/>
            <a:chOff x="1064496" y="2928863"/>
            <a:chExt cx="2066162" cy="1033993"/>
          </a:xfrm>
        </p:grpSpPr>
        <p:sp>
          <p:nvSpPr>
            <p:cNvPr id="16" name="TextBox 15"/>
            <p:cNvSpPr txBox="1"/>
            <p:nvPr/>
          </p:nvSpPr>
          <p:spPr>
            <a:xfrm>
              <a:off x="1064497" y="2928863"/>
              <a:ext cx="2066161" cy="500137"/>
            </a:xfrm>
            <a:prstGeom prst="rect">
              <a:avLst/>
            </a:prstGeom>
            <a:noFill/>
          </p:spPr>
          <p:txBody>
            <a:bodyPr wrap="square" tIns="72000" rtlCol="0" anchor="ctr">
              <a:noAutofit/>
            </a:bodyPr>
            <a:lstStyle/>
            <a:p>
              <a:pPr algn="ctr"/>
              <a:r>
                <a:rPr lang="en-US" sz="1600" b="1" dirty="0">
                  <a:solidFill>
                    <a:schemeClr val="bg1"/>
                  </a:solidFill>
                </a:rPr>
                <a:t>POINT 02</a:t>
              </a:r>
              <a:endParaRPr lang="th-TH" sz="1600" b="1" dirty="0">
                <a:solidFill>
                  <a:schemeClr val="bg1"/>
                </a:solidFill>
              </a:endParaRPr>
            </a:p>
          </p:txBody>
        </p:sp>
        <p:sp>
          <p:nvSpPr>
            <p:cNvPr id="17" name="TextBox 16"/>
            <p:cNvSpPr txBox="1"/>
            <p:nvPr/>
          </p:nvSpPr>
          <p:spPr>
            <a:xfrm>
              <a:off x="1064496" y="3370881"/>
              <a:ext cx="2066162" cy="591975"/>
            </a:xfrm>
            <a:prstGeom prst="rect">
              <a:avLst/>
            </a:prstGeom>
            <a:noFill/>
          </p:spPr>
          <p:txBody>
            <a:bodyPr wrap="square" tIns="72000" rtlCol="0" anchor="t">
              <a:noAutofit/>
            </a:bodyPr>
            <a:lstStyle/>
            <a:p>
              <a:pPr algn="ctr">
                <a:lnSpc>
                  <a:spcPct val="110000"/>
                </a:lnSpc>
              </a:pPr>
              <a:r>
                <a:rPr lang="en-US" sz="1050" dirty="0">
                  <a:solidFill>
                    <a:schemeClr val="bg1"/>
                  </a:solidFill>
                </a:rPr>
                <a:t>Various versions have evolved over the years, sometimes</a:t>
              </a:r>
            </a:p>
          </p:txBody>
        </p:sp>
      </p:grpSp>
      <p:grpSp>
        <p:nvGrpSpPr>
          <p:cNvPr id="26" name="Group 25"/>
          <p:cNvGrpSpPr/>
          <p:nvPr/>
        </p:nvGrpSpPr>
        <p:grpSpPr>
          <a:xfrm>
            <a:off x="4920343" y="5034714"/>
            <a:ext cx="2351314" cy="1033993"/>
            <a:chOff x="1064496" y="2928863"/>
            <a:chExt cx="2066162" cy="1033993"/>
          </a:xfrm>
        </p:grpSpPr>
        <p:sp>
          <p:nvSpPr>
            <p:cNvPr id="27" name="TextBox 26"/>
            <p:cNvSpPr txBox="1"/>
            <p:nvPr/>
          </p:nvSpPr>
          <p:spPr>
            <a:xfrm>
              <a:off x="1064497" y="2928863"/>
              <a:ext cx="2066161" cy="500137"/>
            </a:xfrm>
            <a:prstGeom prst="rect">
              <a:avLst/>
            </a:prstGeom>
            <a:noFill/>
          </p:spPr>
          <p:txBody>
            <a:bodyPr wrap="square" tIns="72000" rtlCol="0" anchor="ctr">
              <a:noAutofit/>
            </a:bodyPr>
            <a:lstStyle/>
            <a:p>
              <a:pPr algn="ctr"/>
              <a:r>
                <a:rPr lang="en-US" sz="1600" b="1" dirty="0">
                  <a:solidFill>
                    <a:schemeClr val="bg1"/>
                  </a:solidFill>
                </a:rPr>
                <a:t>POINT 05</a:t>
              </a:r>
              <a:endParaRPr lang="th-TH" sz="1600" b="1" dirty="0">
                <a:solidFill>
                  <a:schemeClr val="bg1"/>
                </a:solidFill>
              </a:endParaRPr>
            </a:p>
          </p:txBody>
        </p:sp>
        <p:sp>
          <p:nvSpPr>
            <p:cNvPr id="28" name="TextBox 27"/>
            <p:cNvSpPr txBox="1"/>
            <p:nvPr/>
          </p:nvSpPr>
          <p:spPr>
            <a:xfrm>
              <a:off x="1064496" y="3370881"/>
              <a:ext cx="2066162" cy="591975"/>
            </a:xfrm>
            <a:prstGeom prst="rect">
              <a:avLst/>
            </a:prstGeom>
            <a:noFill/>
          </p:spPr>
          <p:txBody>
            <a:bodyPr wrap="square" tIns="72000" rtlCol="0" anchor="t">
              <a:noAutofit/>
            </a:bodyPr>
            <a:lstStyle/>
            <a:p>
              <a:pPr algn="ctr">
                <a:lnSpc>
                  <a:spcPct val="110000"/>
                </a:lnSpc>
              </a:pPr>
              <a:r>
                <a:rPr lang="en-US" sz="1050" dirty="0">
                  <a:solidFill>
                    <a:schemeClr val="bg1"/>
                  </a:solidFill>
                </a:rPr>
                <a:t>Therefore always free from repetition, injected </a:t>
              </a:r>
              <a:r>
                <a:rPr lang="en-US" sz="1050" dirty="0" err="1">
                  <a:solidFill>
                    <a:schemeClr val="bg1"/>
                  </a:solidFill>
                </a:rPr>
                <a:t>humour</a:t>
              </a:r>
              <a:endParaRPr lang="en-US" sz="1050" dirty="0">
                <a:solidFill>
                  <a:schemeClr val="bg1"/>
                </a:solidFill>
              </a:endParaRPr>
            </a:p>
          </p:txBody>
        </p:sp>
      </p:grpSp>
      <p:grpSp>
        <p:nvGrpSpPr>
          <p:cNvPr id="65" name="Group 14"/>
          <p:cNvGrpSpPr>
            <a:grpSpLocks noChangeAspect="1"/>
          </p:cNvGrpSpPr>
          <p:nvPr/>
        </p:nvGrpSpPr>
        <p:grpSpPr bwMode="auto">
          <a:xfrm>
            <a:off x="5918026" y="4312715"/>
            <a:ext cx="406574" cy="572936"/>
            <a:chOff x="2656" y="2910"/>
            <a:chExt cx="2307" cy="3251"/>
          </a:xfrm>
          <a:solidFill>
            <a:schemeClr val="bg1"/>
          </a:solidFill>
        </p:grpSpPr>
        <p:sp>
          <p:nvSpPr>
            <p:cNvPr id="67" name="Freeform 15"/>
            <p:cNvSpPr>
              <a:spLocks noEditPoints="1"/>
            </p:cNvSpPr>
            <p:nvPr/>
          </p:nvSpPr>
          <p:spPr bwMode="auto">
            <a:xfrm>
              <a:off x="2656" y="2910"/>
              <a:ext cx="2307" cy="3251"/>
            </a:xfrm>
            <a:custGeom>
              <a:avLst/>
              <a:gdLst>
                <a:gd name="T0" fmla="*/ 5721 w 6921"/>
                <a:gd name="T1" fmla="*/ 6236 h 9754"/>
                <a:gd name="T2" fmla="*/ 6600 w 6921"/>
                <a:gd name="T3" fmla="*/ 4700 h 9754"/>
                <a:gd name="T4" fmla="*/ 6919 w 6921"/>
                <a:gd name="T5" fmla="*/ 3522 h 9754"/>
                <a:gd name="T6" fmla="*/ 6868 w 6921"/>
                <a:gd name="T7" fmla="*/ 2849 h 9754"/>
                <a:gd name="T8" fmla="*/ 6616 w 6921"/>
                <a:gd name="T9" fmla="*/ 2037 h 9754"/>
                <a:gd name="T10" fmla="*/ 6184 w 6921"/>
                <a:gd name="T11" fmla="*/ 1325 h 9754"/>
                <a:gd name="T12" fmla="*/ 5598 w 6921"/>
                <a:gd name="T13" fmla="*/ 739 h 9754"/>
                <a:gd name="T14" fmla="*/ 4885 w 6921"/>
                <a:gd name="T15" fmla="*/ 305 h 9754"/>
                <a:gd name="T16" fmla="*/ 4073 w 6921"/>
                <a:gd name="T17" fmla="*/ 53 h 9754"/>
                <a:gd name="T18" fmla="*/ 3372 w 6921"/>
                <a:gd name="T19" fmla="*/ 0 h 9754"/>
                <a:gd name="T20" fmla="*/ 2515 w 6921"/>
                <a:gd name="T21" fmla="*/ 131 h 9754"/>
                <a:gd name="T22" fmla="*/ 1740 w 6921"/>
                <a:gd name="T23" fmla="*/ 458 h 9754"/>
                <a:gd name="T24" fmla="*/ 1074 w 6921"/>
                <a:gd name="T25" fmla="*/ 956 h 9754"/>
                <a:gd name="T26" fmla="*/ 545 w 6921"/>
                <a:gd name="T27" fmla="*/ 1597 h 9754"/>
                <a:gd name="T28" fmla="*/ 183 w 6921"/>
                <a:gd name="T29" fmla="*/ 2351 h 9754"/>
                <a:gd name="T30" fmla="*/ 10 w 6921"/>
                <a:gd name="T31" fmla="*/ 3195 h 9754"/>
                <a:gd name="T32" fmla="*/ 39 w 6921"/>
                <a:gd name="T33" fmla="*/ 3844 h 9754"/>
                <a:gd name="T34" fmla="*/ 626 w 6921"/>
                <a:gd name="T35" fmla="*/ 5310 h 9754"/>
                <a:gd name="T36" fmla="*/ 1942 w 6921"/>
                <a:gd name="T37" fmla="*/ 7257 h 9754"/>
                <a:gd name="T38" fmla="*/ 2129 w 6921"/>
                <a:gd name="T39" fmla="*/ 8196 h 9754"/>
                <a:gd name="T40" fmla="*/ 1732 w 6921"/>
                <a:gd name="T41" fmla="*/ 8746 h 9754"/>
                <a:gd name="T42" fmla="*/ 1833 w 6921"/>
                <a:gd name="T43" fmla="*/ 9137 h 9754"/>
                <a:gd name="T44" fmla="*/ 2290 w 6921"/>
                <a:gd name="T45" fmla="*/ 9512 h 9754"/>
                <a:gd name="T46" fmla="*/ 3022 w 6921"/>
                <a:gd name="T47" fmla="*/ 9725 h 9754"/>
                <a:gd name="T48" fmla="*/ 3726 w 6921"/>
                <a:gd name="T49" fmla="*/ 9744 h 9754"/>
                <a:gd name="T50" fmla="*/ 4501 w 6921"/>
                <a:gd name="T51" fmla="*/ 9569 h 9754"/>
                <a:gd name="T52" fmla="*/ 5022 w 6921"/>
                <a:gd name="T53" fmla="*/ 9222 h 9754"/>
                <a:gd name="T54" fmla="*/ 5189 w 6921"/>
                <a:gd name="T55" fmla="*/ 8809 h 9754"/>
                <a:gd name="T56" fmla="*/ 4920 w 6921"/>
                <a:gd name="T57" fmla="*/ 8291 h 9754"/>
                <a:gd name="T58" fmla="*/ 3461 w 6921"/>
                <a:gd name="T59" fmla="*/ 314 h 9754"/>
                <a:gd name="T60" fmla="*/ 4171 w 6921"/>
                <a:gd name="T61" fmla="*/ 394 h 9754"/>
                <a:gd name="T62" fmla="*/ 4894 w 6921"/>
                <a:gd name="T63" fmla="*/ 659 h 9754"/>
                <a:gd name="T64" fmla="*/ 5577 w 6921"/>
                <a:gd name="T65" fmla="*/ 1132 h 9754"/>
                <a:gd name="T66" fmla="*/ 6191 w 6921"/>
                <a:gd name="T67" fmla="*/ 1895 h 9754"/>
                <a:gd name="T68" fmla="*/ 6489 w 6921"/>
                <a:gd name="T69" fmla="*/ 2600 h 9754"/>
                <a:gd name="T70" fmla="*/ 6607 w 6921"/>
                <a:gd name="T71" fmla="*/ 3379 h 9754"/>
                <a:gd name="T72" fmla="*/ 6522 w 6921"/>
                <a:gd name="T73" fmla="*/ 4014 h 9754"/>
                <a:gd name="T74" fmla="*/ 5884 w 6921"/>
                <a:gd name="T75" fmla="*/ 5399 h 9754"/>
                <a:gd name="T76" fmla="*/ 4446 w 6921"/>
                <a:gd name="T77" fmla="*/ 7424 h 9754"/>
                <a:gd name="T78" fmla="*/ 2961 w 6921"/>
                <a:gd name="T79" fmla="*/ 8006 h 9754"/>
                <a:gd name="T80" fmla="*/ 1280 w 6921"/>
                <a:gd name="T81" fmla="*/ 5787 h 9754"/>
                <a:gd name="T82" fmla="*/ 455 w 6921"/>
                <a:gd name="T83" fmla="*/ 4187 h 9754"/>
                <a:gd name="T84" fmla="*/ 315 w 6921"/>
                <a:gd name="T85" fmla="*/ 3461 h 9754"/>
                <a:gd name="T86" fmla="*/ 396 w 6921"/>
                <a:gd name="T87" fmla="*/ 2751 h 9754"/>
                <a:gd name="T88" fmla="*/ 659 w 6921"/>
                <a:gd name="T89" fmla="*/ 2029 h 9754"/>
                <a:gd name="T90" fmla="*/ 1133 w 6921"/>
                <a:gd name="T91" fmla="*/ 1345 h 9754"/>
                <a:gd name="T92" fmla="*/ 1896 w 6921"/>
                <a:gd name="T93" fmla="*/ 731 h 9754"/>
                <a:gd name="T94" fmla="*/ 2601 w 6921"/>
                <a:gd name="T95" fmla="*/ 433 h 9754"/>
                <a:gd name="T96" fmla="*/ 3380 w 6921"/>
                <a:gd name="T97" fmla="*/ 315 h 9754"/>
                <a:gd name="T98" fmla="*/ 3090 w 6921"/>
                <a:gd name="T99" fmla="*/ 9415 h 9754"/>
                <a:gd name="T100" fmla="*/ 2312 w 6921"/>
                <a:gd name="T101" fmla="*/ 9163 h 9754"/>
                <a:gd name="T102" fmla="*/ 2062 w 6921"/>
                <a:gd name="T103" fmla="*/ 8893 h 9754"/>
                <a:gd name="T104" fmla="*/ 2126 w 6921"/>
                <a:gd name="T105" fmla="*/ 8610 h 9754"/>
                <a:gd name="T106" fmla="*/ 2689 w 6921"/>
                <a:gd name="T107" fmla="*/ 8288 h 9754"/>
                <a:gd name="T108" fmla="*/ 3576 w 6921"/>
                <a:gd name="T109" fmla="*/ 8916 h 9754"/>
                <a:gd name="T110" fmla="*/ 4384 w 6921"/>
                <a:gd name="T111" fmla="*/ 8338 h 9754"/>
                <a:gd name="T112" fmla="*/ 4849 w 6921"/>
                <a:gd name="T113" fmla="*/ 8688 h 9754"/>
                <a:gd name="T114" fmla="*/ 4837 w 6921"/>
                <a:gd name="T115" fmla="*/ 8949 h 9754"/>
                <a:gd name="T116" fmla="*/ 4528 w 6921"/>
                <a:gd name="T117" fmla="*/ 9211 h 9754"/>
                <a:gd name="T118" fmla="*/ 3690 w 6921"/>
                <a:gd name="T119" fmla="*/ 9430 h 9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21" h="9754">
                  <a:moveTo>
                    <a:pt x="4377" y="8003"/>
                  </a:moveTo>
                  <a:lnTo>
                    <a:pt x="4567" y="7774"/>
                  </a:lnTo>
                  <a:lnTo>
                    <a:pt x="4979" y="7257"/>
                  </a:lnTo>
                  <a:lnTo>
                    <a:pt x="5406" y="6688"/>
                  </a:lnTo>
                  <a:lnTo>
                    <a:pt x="5721" y="6236"/>
                  </a:lnTo>
                  <a:lnTo>
                    <a:pt x="5923" y="5929"/>
                  </a:lnTo>
                  <a:lnTo>
                    <a:pt x="6116" y="5620"/>
                  </a:lnTo>
                  <a:lnTo>
                    <a:pt x="6295" y="5310"/>
                  </a:lnTo>
                  <a:lnTo>
                    <a:pt x="6457" y="5002"/>
                  </a:lnTo>
                  <a:lnTo>
                    <a:pt x="6600" y="4700"/>
                  </a:lnTo>
                  <a:lnTo>
                    <a:pt x="6721" y="4404"/>
                  </a:lnTo>
                  <a:lnTo>
                    <a:pt x="6816" y="4118"/>
                  </a:lnTo>
                  <a:lnTo>
                    <a:pt x="6883" y="3844"/>
                  </a:lnTo>
                  <a:lnTo>
                    <a:pt x="6911" y="3649"/>
                  </a:lnTo>
                  <a:lnTo>
                    <a:pt x="6919" y="3522"/>
                  </a:lnTo>
                  <a:lnTo>
                    <a:pt x="6921" y="3461"/>
                  </a:lnTo>
                  <a:lnTo>
                    <a:pt x="6921" y="3372"/>
                  </a:lnTo>
                  <a:lnTo>
                    <a:pt x="6911" y="3195"/>
                  </a:lnTo>
                  <a:lnTo>
                    <a:pt x="6893" y="3021"/>
                  </a:lnTo>
                  <a:lnTo>
                    <a:pt x="6868" y="2849"/>
                  </a:lnTo>
                  <a:lnTo>
                    <a:pt x="6833" y="2679"/>
                  </a:lnTo>
                  <a:lnTo>
                    <a:pt x="6790" y="2514"/>
                  </a:lnTo>
                  <a:lnTo>
                    <a:pt x="6739" y="2351"/>
                  </a:lnTo>
                  <a:lnTo>
                    <a:pt x="6682" y="2193"/>
                  </a:lnTo>
                  <a:lnTo>
                    <a:pt x="6616" y="2037"/>
                  </a:lnTo>
                  <a:lnTo>
                    <a:pt x="6544" y="1886"/>
                  </a:lnTo>
                  <a:lnTo>
                    <a:pt x="6463" y="1739"/>
                  </a:lnTo>
                  <a:lnTo>
                    <a:pt x="6377" y="1597"/>
                  </a:lnTo>
                  <a:lnTo>
                    <a:pt x="6283" y="1458"/>
                  </a:lnTo>
                  <a:lnTo>
                    <a:pt x="6184" y="1325"/>
                  </a:lnTo>
                  <a:lnTo>
                    <a:pt x="6077" y="1196"/>
                  </a:lnTo>
                  <a:lnTo>
                    <a:pt x="5966" y="1074"/>
                  </a:lnTo>
                  <a:lnTo>
                    <a:pt x="5848" y="956"/>
                  </a:lnTo>
                  <a:lnTo>
                    <a:pt x="5726" y="845"/>
                  </a:lnTo>
                  <a:lnTo>
                    <a:pt x="5598" y="739"/>
                  </a:lnTo>
                  <a:lnTo>
                    <a:pt x="5464" y="639"/>
                  </a:lnTo>
                  <a:lnTo>
                    <a:pt x="5326" y="546"/>
                  </a:lnTo>
                  <a:lnTo>
                    <a:pt x="5183" y="458"/>
                  </a:lnTo>
                  <a:lnTo>
                    <a:pt x="5036" y="379"/>
                  </a:lnTo>
                  <a:lnTo>
                    <a:pt x="4885" y="305"/>
                  </a:lnTo>
                  <a:lnTo>
                    <a:pt x="4729" y="239"/>
                  </a:lnTo>
                  <a:lnTo>
                    <a:pt x="4571" y="181"/>
                  </a:lnTo>
                  <a:lnTo>
                    <a:pt x="4408" y="131"/>
                  </a:lnTo>
                  <a:lnTo>
                    <a:pt x="4243" y="88"/>
                  </a:lnTo>
                  <a:lnTo>
                    <a:pt x="4073" y="53"/>
                  </a:lnTo>
                  <a:lnTo>
                    <a:pt x="3902" y="27"/>
                  </a:lnTo>
                  <a:lnTo>
                    <a:pt x="3727" y="9"/>
                  </a:lnTo>
                  <a:lnTo>
                    <a:pt x="3550" y="0"/>
                  </a:lnTo>
                  <a:lnTo>
                    <a:pt x="3461" y="0"/>
                  </a:lnTo>
                  <a:lnTo>
                    <a:pt x="3372" y="0"/>
                  </a:lnTo>
                  <a:lnTo>
                    <a:pt x="3196" y="9"/>
                  </a:lnTo>
                  <a:lnTo>
                    <a:pt x="3022" y="27"/>
                  </a:lnTo>
                  <a:lnTo>
                    <a:pt x="2849" y="53"/>
                  </a:lnTo>
                  <a:lnTo>
                    <a:pt x="2681" y="88"/>
                  </a:lnTo>
                  <a:lnTo>
                    <a:pt x="2515" y="131"/>
                  </a:lnTo>
                  <a:lnTo>
                    <a:pt x="2352" y="181"/>
                  </a:lnTo>
                  <a:lnTo>
                    <a:pt x="2194" y="239"/>
                  </a:lnTo>
                  <a:lnTo>
                    <a:pt x="2038" y="305"/>
                  </a:lnTo>
                  <a:lnTo>
                    <a:pt x="1887" y="379"/>
                  </a:lnTo>
                  <a:lnTo>
                    <a:pt x="1740" y="458"/>
                  </a:lnTo>
                  <a:lnTo>
                    <a:pt x="1598" y="546"/>
                  </a:lnTo>
                  <a:lnTo>
                    <a:pt x="1460" y="639"/>
                  </a:lnTo>
                  <a:lnTo>
                    <a:pt x="1326" y="739"/>
                  </a:lnTo>
                  <a:lnTo>
                    <a:pt x="1198" y="845"/>
                  </a:lnTo>
                  <a:lnTo>
                    <a:pt x="1074" y="956"/>
                  </a:lnTo>
                  <a:lnTo>
                    <a:pt x="957" y="1074"/>
                  </a:lnTo>
                  <a:lnTo>
                    <a:pt x="845" y="1196"/>
                  </a:lnTo>
                  <a:lnTo>
                    <a:pt x="740" y="1325"/>
                  </a:lnTo>
                  <a:lnTo>
                    <a:pt x="639" y="1458"/>
                  </a:lnTo>
                  <a:lnTo>
                    <a:pt x="545" y="1597"/>
                  </a:lnTo>
                  <a:lnTo>
                    <a:pt x="459" y="1739"/>
                  </a:lnTo>
                  <a:lnTo>
                    <a:pt x="380" y="1886"/>
                  </a:lnTo>
                  <a:lnTo>
                    <a:pt x="306" y="2037"/>
                  </a:lnTo>
                  <a:lnTo>
                    <a:pt x="240" y="2193"/>
                  </a:lnTo>
                  <a:lnTo>
                    <a:pt x="183" y="2351"/>
                  </a:lnTo>
                  <a:lnTo>
                    <a:pt x="131" y="2514"/>
                  </a:lnTo>
                  <a:lnTo>
                    <a:pt x="89" y="2679"/>
                  </a:lnTo>
                  <a:lnTo>
                    <a:pt x="54" y="2849"/>
                  </a:lnTo>
                  <a:lnTo>
                    <a:pt x="27" y="3021"/>
                  </a:lnTo>
                  <a:lnTo>
                    <a:pt x="10" y="3195"/>
                  </a:lnTo>
                  <a:lnTo>
                    <a:pt x="1" y="3372"/>
                  </a:lnTo>
                  <a:lnTo>
                    <a:pt x="0" y="3461"/>
                  </a:lnTo>
                  <a:lnTo>
                    <a:pt x="1" y="3522"/>
                  </a:lnTo>
                  <a:lnTo>
                    <a:pt x="10" y="3649"/>
                  </a:lnTo>
                  <a:lnTo>
                    <a:pt x="39" y="3844"/>
                  </a:lnTo>
                  <a:lnTo>
                    <a:pt x="105" y="4118"/>
                  </a:lnTo>
                  <a:lnTo>
                    <a:pt x="200" y="4404"/>
                  </a:lnTo>
                  <a:lnTo>
                    <a:pt x="321" y="4700"/>
                  </a:lnTo>
                  <a:lnTo>
                    <a:pt x="463" y="5002"/>
                  </a:lnTo>
                  <a:lnTo>
                    <a:pt x="626" y="5310"/>
                  </a:lnTo>
                  <a:lnTo>
                    <a:pt x="806" y="5620"/>
                  </a:lnTo>
                  <a:lnTo>
                    <a:pt x="998" y="5929"/>
                  </a:lnTo>
                  <a:lnTo>
                    <a:pt x="1199" y="6236"/>
                  </a:lnTo>
                  <a:lnTo>
                    <a:pt x="1514" y="6688"/>
                  </a:lnTo>
                  <a:lnTo>
                    <a:pt x="1942" y="7257"/>
                  </a:lnTo>
                  <a:lnTo>
                    <a:pt x="2354" y="7774"/>
                  </a:lnTo>
                  <a:lnTo>
                    <a:pt x="2544" y="8003"/>
                  </a:lnTo>
                  <a:lnTo>
                    <a:pt x="2450" y="8036"/>
                  </a:lnTo>
                  <a:lnTo>
                    <a:pt x="2280" y="8109"/>
                  </a:lnTo>
                  <a:lnTo>
                    <a:pt x="2129" y="8196"/>
                  </a:lnTo>
                  <a:lnTo>
                    <a:pt x="2001" y="8289"/>
                  </a:lnTo>
                  <a:lnTo>
                    <a:pt x="1896" y="8393"/>
                  </a:lnTo>
                  <a:lnTo>
                    <a:pt x="1815" y="8504"/>
                  </a:lnTo>
                  <a:lnTo>
                    <a:pt x="1761" y="8622"/>
                  </a:lnTo>
                  <a:lnTo>
                    <a:pt x="1732" y="8746"/>
                  </a:lnTo>
                  <a:lnTo>
                    <a:pt x="1730" y="8809"/>
                  </a:lnTo>
                  <a:lnTo>
                    <a:pt x="1732" y="8859"/>
                  </a:lnTo>
                  <a:lnTo>
                    <a:pt x="1749" y="8956"/>
                  </a:lnTo>
                  <a:lnTo>
                    <a:pt x="1782" y="9048"/>
                  </a:lnTo>
                  <a:lnTo>
                    <a:pt x="1833" y="9137"/>
                  </a:lnTo>
                  <a:lnTo>
                    <a:pt x="1897" y="9222"/>
                  </a:lnTo>
                  <a:lnTo>
                    <a:pt x="1977" y="9303"/>
                  </a:lnTo>
                  <a:lnTo>
                    <a:pt x="2069" y="9378"/>
                  </a:lnTo>
                  <a:lnTo>
                    <a:pt x="2174" y="9448"/>
                  </a:lnTo>
                  <a:lnTo>
                    <a:pt x="2290" y="9512"/>
                  </a:lnTo>
                  <a:lnTo>
                    <a:pt x="2419" y="9569"/>
                  </a:lnTo>
                  <a:lnTo>
                    <a:pt x="2555" y="9620"/>
                  </a:lnTo>
                  <a:lnTo>
                    <a:pt x="2704" y="9663"/>
                  </a:lnTo>
                  <a:lnTo>
                    <a:pt x="2859" y="9697"/>
                  </a:lnTo>
                  <a:lnTo>
                    <a:pt x="3022" y="9725"/>
                  </a:lnTo>
                  <a:lnTo>
                    <a:pt x="3193" y="9744"/>
                  </a:lnTo>
                  <a:lnTo>
                    <a:pt x="3369" y="9754"/>
                  </a:lnTo>
                  <a:lnTo>
                    <a:pt x="3460" y="9754"/>
                  </a:lnTo>
                  <a:lnTo>
                    <a:pt x="3550" y="9754"/>
                  </a:lnTo>
                  <a:lnTo>
                    <a:pt x="3726" y="9744"/>
                  </a:lnTo>
                  <a:lnTo>
                    <a:pt x="3897" y="9725"/>
                  </a:lnTo>
                  <a:lnTo>
                    <a:pt x="4060" y="9697"/>
                  </a:lnTo>
                  <a:lnTo>
                    <a:pt x="4215" y="9663"/>
                  </a:lnTo>
                  <a:lnTo>
                    <a:pt x="4364" y="9620"/>
                  </a:lnTo>
                  <a:lnTo>
                    <a:pt x="4501" y="9569"/>
                  </a:lnTo>
                  <a:lnTo>
                    <a:pt x="4629" y="9512"/>
                  </a:lnTo>
                  <a:lnTo>
                    <a:pt x="4745" y="9448"/>
                  </a:lnTo>
                  <a:lnTo>
                    <a:pt x="4850" y="9378"/>
                  </a:lnTo>
                  <a:lnTo>
                    <a:pt x="4943" y="9303"/>
                  </a:lnTo>
                  <a:lnTo>
                    <a:pt x="5022" y="9222"/>
                  </a:lnTo>
                  <a:lnTo>
                    <a:pt x="5087" y="9137"/>
                  </a:lnTo>
                  <a:lnTo>
                    <a:pt x="5137" y="9048"/>
                  </a:lnTo>
                  <a:lnTo>
                    <a:pt x="5170" y="8956"/>
                  </a:lnTo>
                  <a:lnTo>
                    <a:pt x="5187" y="8859"/>
                  </a:lnTo>
                  <a:lnTo>
                    <a:pt x="5189" y="8809"/>
                  </a:lnTo>
                  <a:lnTo>
                    <a:pt x="5187" y="8746"/>
                  </a:lnTo>
                  <a:lnTo>
                    <a:pt x="5160" y="8623"/>
                  </a:lnTo>
                  <a:lnTo>
                    <a:pt x="5105" y="8505"/>
                  </a:lnTo>
                  <a:lnTo>
                    <a:pt x="5025" y="8394"/>
                  </a:lnTo>
                  <a:lnTo>
                    <a:pt x="4920" y="8291"/>
                  </a:lnTo>
                  <a:lnTo>
                    <a:pt x="4791" y="8196"/>
                  </a:lnTo>
                  <a:lnTo>
                    <a:pt x="4642" y="8111"/>
                  </a:lnTo>
                  <a:lnTo>
                    <a:pt x="4470" y="8036"/>
                  </a:lnTo>
                  <a:lnTo>
                    <a:pt x="4377" y="8003"/>
                  </a:lnTo>
                  <a:close/>
                  <a:moveTo>
                    <a:pt x="3461" y="314"/>
                  </a:moveTo>
                  <a:lnTo>
                    <a:pt x="3543" y="315"/>
                  </a:lnTo>
                  <a:lnTo>
                    <a:pt x="3703" y="322"/>
                  </a:lnTo>
                  <a:lnTo>
                    <a:pt x="3861" y="340"/>
                  </a:lnTo>
                  <a:lnTo>
                    <a:pt x="4018" y="363"/>
                  </a:lnTo>
                  <a:lnTo>
                    <a:pt x="4171" y="394"/>
                  </a:lnTo>
                  <a:lnTo>
                    <a:pt x="4322" y="433"/>
                  </a:lnTo>
                  <a:lnTo>
                    <a:pt x="4470" y="479"/>
                  </a:lnTo>
                  <a:lnTo>
                    <a:pt x="4614" y="533"/>
                  </a:lnTo>
                  <a:lnTo>
                    <a:pt x="4755" y="592"/>
                  </a:lnTo>
                  <a:lnTo>
                    <a:pt x="4894" y="659"/>
                  </a:lnTo>
                  <a:lnTo>
                    <a:pt x="5027" y="731"/>
                  </a:lnTo>
                  <a:lnTo>
                    <a:pt x="5157" y="811"/>
                  </a:lnTo>
                  <a:lnTo>
                    <a:pt x="5282" y="895"/>
                  </a:lnTo>
                  <a:lnTo>
                    <a:pt x="5403" y="986"/>
                  </a:lnTo>
                  <a:lnTo>
                    <a:pt x="5577" y="1132"/>
                  </a:lnTo>
                  <a:lnTo>
                    <a:pt x="5791" y="1345"/>
                  </a:lnTo>
                  <a:lnTo>
                    <a:pt x="5936" y="1519"/>
                  </a:lnTo>
                  <a:lnTo>
                    <a:pt x="6027" y="1640"/>
                  </a:lnTo>
                  <a:lnTo>
                    <a:pt x="6112" y="1765"/>
                  </a:lnTo>
                  <a:lnTo>
                    <a:pt x="6191" y="1895"/>
                  </a:lnTo>
                  <a:lnTo>
                    <a:pt x="6263" y="2029"/>
                  </a:lnTo>
                  <a:lnTo>
                    <a:pt x="6330" y="2167"/>
                  </a:lnTo>
                  <a:lnTo>
                    <a:pt x="6390" y="2308"/>
                  </a:lnTo>
                  <a:lnTo>
                    <a:pt x="6443" y="2452"/>
                  </a:lnTo>
                  <a:lnTo>
                    <a:pt x="6489" y="2600"/>
                  </a:lnTo>
                  <a:lnTo>
                    <a:pt x="6528" y="2751"/>
                  </a:lnTo>
                  <a:lnTo>
                    <a:pt x="6559" y="2904"/>
                  </a:lnTo>
                  <a:lnTo>
                    <a:pt x="6582" y="3061"/>
                  </a:lnTo>
                  <a:lnTo>
                    <a:pt x="6600" y="3219"/>
                  </a:lnTo>
                  <a:lnTo>
                    <a:pt x="6607" y="3379"/>
                  </a:lnTo>
                  <a:lnTo>
                    <a:pt x="6608" y="3461"/>
                  </a:lnTo>
                  <a:lnTo>
                    <a:pt x="6607" y="3535"/>
                  </a:lnTo>
                  <a:lnTo>
                    <a:pt x="6593" y="3687"/>
                  </a:lnTo>
                  <a:lnTo>
                    <a:pt x="6564" y="3849"/>
                  </a:lnTo>
                  <a:lnTo>
                    <a:pt x="6522" y="4014"/>
                  </a:lnTo>
                  <a:lnTo>
                    <a:pt x="6469" y="4187"/>
                  </a:lnTo>
                  <a:lnTo>
                    <a:pt x="6404" y="4364"/>
                  </a:lnTo>
                  <a:lnTo>
                    <a:pt x="6289" y="4638"/>
                  </a:lnTo>
                  <a:lnTo>
                    <a:pt x="6102" y="5015"/>
                  </a:lnTo>
                  <a:lnTo>
                    <a:pt x="5884" y="5399"/>
                  </a:lnTo>
                  <a:lnTo>
                    <a:pt x="5644" y="5788"/>
                  </a:lnTo>
                  <a:lnTo>
                    <a:pt x="5386" y="6173"/>
                  </a:lnTo>
                  <a:lnTo>
                    <a:pt x="5118" y="6550"/>
                  </a:lnTo>
                  <a:lnTo>
                    <a:pt x="4846" y="6913"/>
                  </a:lnTo>
                  <a:lnTo>
                    <a:pt x="4446" y="7424"/>
                  </a:lnTo>
                  <a:lnTo>
                    <a:pt x="3962" y="8007"/>
                  </a:lnTo>
                  <a:lnTo>
                    <a:pt x="3586" y="8439"/>
                  </a:lnTo>
                  <a:lnTo>
                    <a:pt x="3461" y="8577"/>
                  </a:lnTo>
                  <a:lnTo>
                    <a:pt x="3337" y="8439"/>
                  </a:lnTo>
                  <a:lnTo>
                    <a:pt x="2961" y="8006"/>
                  </a:lnTo>
                  <a:lnTo>
                    <a:pt x="2478" y="7424"/>
                  </a:lnTo>
                  <a:lnTo>
                    <a:pt x="2077" y="6911"/>
                  </a:lnTo>
                  <a:lnTo>
                    <a:pt x="1807" y="6548"/>
                  </a:lnTo>
                  <a:lnTo>
                    <a:pt x="1539" y="6171"/>
                  </a:lnTo>
                  <a:lnTo>
                    <a:pt x="1280" y="5787"/>
                  </a:lnTo>
                  <a:lnTo>
                    <a:pt x="1039" y="5398"/>
                  </a:lnTo>
                  <a:lnTo>
                    <a:pt x="822" y="5014"/>
                  </a:lnTo>
                  <a:lnTo>
                    <a:pt x="635" y="4638"/>
                  </a:lnTo>
                  <a:lnTo>
                    <a:pt x="520" y="4364"/>
                  </a:lnTo>
                  <a:lnTo>
                    <a:pt x="455" y="4187"/>
                  </a:lnTo>
                  <a:lnTo>
                    <a:pt x="401" y="4014"/>
                  </a:lnTo>
                  <a:lnTo>
                    <a:pt x="360" y="3847"/>
                  </a:lnTo>
                  <a:lnTo>
                    <a:pt x="331" y="3687"/>
                  </a:lnTo>
                  <a:lnTo>
                    <a:pt x="317" y="3535"/>
                  </a:lnTo>
                  <a:lnTo>
                    <a:pt x="315" y="3461"/>
                  </a:lnTo>
                  <a:lnTo>
                    <a:pt x="315" y="3379"/>
                  </a:lnTo>
                  <a:lnTo>
                    <a:pt x="324" y="3219"/>
                  </a:lnTo>
                  <a:lnTo>
                    <a:pt x="340" y="3061"/>
                  </a:lnTo>
                  <a:lnTo>
                    <a:pt x="364" y="2904"/>
                  </a:lnTo>
                  <a:lnTo>
                    <a:pt x="396" y="2751"/>
                  </a:lnTo>
                  <a:lnTo>
                    <a:pt x="435" y="2600"/>
                  </a:lnTo>
                  <a:lnTo>
                    <a:pt x="481" y="2452"/>
                  </a:lnTo>
                  <a:lnTo>
                    <a:pt x="534" y="2308"/>
                  </a:lnTo>
                  <a:lnTo>
                    <a:pt x="593" y="2167"/>
                  </a:lnTo>
                  <a:lnTo>
                    <a:pt x="659" y="2029"/>
                  </a:lnTo>
                  <a:lnTo>
                    <a:pt x="733" y="1895"/>
                  </a:lnTo>
                  <a:lnTo>
                    <a:pt x="812" y="1765"/>
                  </a:lnTo>
                  <a:lnTo>
                    <a:pt x="895" y="1640"/>
                  </a:lnTo>
                  <a:lnTo>
                    <a:pt x="986" y="1519"/>
                  </a:lnTo>
                  <a:lnTo>
                    <a:pt x="1133" y="1345"/>
                  </a:lnTo>
                  <a:lnTo>
                    <a:pt x="1346" y="1132"/>
                  </a:lnTo>
                  <a:lnTo>
                    <a:pt x="1520" y="986"/>
                  </a:lnTo>
                  <a:lnTo>
                    <a:pt x="1641" y="895"/>
                  </a:lnTo>
                  <a:lnTo>
                    <a:pt x="1766" y="811"/>
                  </a:lnTo>
                  <a:lnTo>
                    <a:pt x="1896" y="731"/>
                  </a:lnTo>
                  <a:lnTo>
                    <a:pt x="2030" y="659"/>
                  </a:lnTo>
                  <a:lnTo>
                    <a:pt x="2168" y="592"/>
                  </a:lnTo>
                  <a:lnTo>
                    <a:pt x="2309" y="533"/>
                  </a:lnTo>
                  <a:lnTo>
                    <a:pt x="2453" y="479"/>
                  </a:lnTo>
                  <a:lnTo>
                    <a:pt x="2601" y="433"/>
                  </a:lnTo>
                  <a:lnTo>
                    <a:pt x="2751" y="394"/>
                  </a:lnTo>
                  <a:lnTo>
                    <a:pt x="2905" y="363"/>
                  </a:lnTo>
                  <a:lnTo>
                    <a:pt x="3061" y="340"/>
                  </a:lnTo>
                  <a:lnTo>
                    <a:pt x="3219" y="322"/>
                  </a:lnTo>
                  <a:lnTo>
                    <a:pt x="3380" y="315"/>
                  </a:lnTo>
                  <a:lnTo>
                    <a:pt x="3461" y="314"/>
                  </a:lnTo>
                  <a:close/>
                  <a:moveTo>
                    <a:pt x="3461" y="9437"/>
                  </a:moveTo>
                  <a:lnTo>
                    <a:pt x="3383" y="9437"/>
                  </a:lnTo>
                  <a:lnTo>
                    <a:pt x="3234" y="9430"/>
                  </a:lnTo>
                  <a:lnTo>
                    <a:pt x="3090" y="9415"/>
                  </a:lnTo>
                  <a:lnTo>
                    <a:pt x="2953" y="9394"/>
                  </a:lnTo>
                  <a:lnTo>
                    <a:pt x="2761" y="9352"/>
                  </a:lnTo>
                  <a:lnTo>
                    <a:pt x="2538" y="9278"/>
                  </a:lnTo>
                  <a:lnTo>
                    <a:pt x="2396" y="9211"/>
                  </a:lnTo>
                  <a:lnTo>
                    <a:pt x="2312" y="9163"/>
                  </a:lnTo>
                  <a:lnTo>
                    <a:pt x="2239" y="9111"/>
                  </a:lnTo>
                  <a:lnTo>
                    <a:pt x="2177" y="9058"/>
                  </a:lnTo>
                  <a:lnTo>
                    <a:pt x="2126" y="9003"/>
                  </a:lnTo>
                  <a:lnTo>
                    <a:pt x="2087" y="8949"/>
                  </a:lnTo>
                  <a:lnTo>
                    <a:pt x="2062" y="8893"/>
                  </a:lnTo>
                  <a:lnTo>
                    <a:pt x="2047" y="8835"/>
                  </a:lnTo>
                  <a:lnTo>
                    <a:pt x="2047" y="8808"/>
                  </a:lnTo>
                  <a:lnTo>
                    <a:pt x="2049" y="8767"/>
                  </a:lnTo>
                  <a:lnTo>
                    <a:pt x="2076" y="8688"/>
                  </a:lnTo>
                  <a:lnTo>
                    <a:pt x="2126" y="8610"/>
                  </a:lnTo>
                  <a:lnTo>
                    <a:pt x="2201" y="8535"/>
                  </a:lnTo>
                  <a:lnTo>
                    <a:pt x="2296" y="8465"/>
                  </a:lnTo>
                  <a:lnTo>
                    <a:pt x="2410" y="8399"/>
                  </a:lnTo>
                  <a:lnTo>
                    <a:pt x="2542" y="8340"/>
                  </a:lnTo>
                  <a:lnTo>
                    <a:pt x="2689" y="8288"/>
                  </a:lnTo>
                  <a:lnTo>
                    <a:pt x="2768" y="8266"/>
                  </a:lnTo>
                  <a:lnTo>
                    <a:pt x="3200" y="8757"/>
                  </a:lnTo>
                  <a:lnTo>
                    <a:pt x="3346" y="8916"/>
                  </a:lnTo>
                  <a:lnTo>
                    <a:pt x="3461" y="9038"/>
                  </a:lnTo>
                  <a:lnTo>
                    <a:pt x="3576" y="8916"/>
                  </a:lnTo>
                  <a:lnTo>
                    <a:pt x="3627" y="8862"/>
                  </a:lnTo>
                  <a:lnTo>
                    <a:pt x="3927" y="8527"/>
                  </a:lnTo>
                  <a:lnTo>
                    <a:pt x="4156" y="8265"/>
                  </a:lnTo>
                  <a:lnTo>
                    <a:pt x="4236" y="8286"/>
                  </a:lnTo>
                  <a:lnTo>
                    <a:pt x="4384" y="8338"/>
                  </a:lnTo>
                  <a:lnTo>
                    <a:pt x="4516" y="8399"/>
                  </a:lnTo>
                  <a:lnTo>
                    <a:pt x="4630" y="8463"/>
                  </a:lnTo>
                  <a:lnTo>
                    <a:pt x="4725" y="8535"/>
                  </a:lnTo>
                  <a:lnTo>
                    <a:pt x="4799" y="8610"/>
                  </a:lnTo>
                  <a:lnTo>
                    <a:pt x="4849" y="8688"/>
                  </a:lnTo>
                  <a:lnTo>
                    <a:pt x="4876" y="8767"/>
                  </a:lnTo>
                  <a:lnTo>
                    <a:pt x="4878" y="8808"/>
                  </a:lnTo>
                  <a:lnTo>
                    <a:pt x="4876" y="8835"/>
                  </a:lnTo>
                  <a:lnTo>
                    <a:pt x="4863" y="8893"/>
                  </a:lnTo>
                  <a:lnTo>
                    <a:pt x="4837" y="8949"/>
                  </a:lnTo>
                  <a:lnTo>
                    <a:pt x="4799" y="9003"/>
                  </a:lnTo>
                  <a:lnTo>
                    <a:pt x="4747" y="9058"/>
                  </a:lnTo>
                  <a:lnTo>
                    <a:pt x="4685" y="9111"/>
                  </a:lnTo>
                  <a:lnTo>
                    <a:pt x="4611" y="9163"/>
                  </a:lnTo>
                  <a:lnTo>
                    <a:pt x="4528" y="9211"/>
                  </a:lnTo>
                  <a:lnTo>
                    <a:pt x="4385" y="9278"/>
                  </a:lnTo>
                  <a:lnTo>
                    <a:pt x="4161" y="9352"/>
                  </a:lnTo>
                  <a:lnTo>
                    <a:pt x="3969" y="9394"/>
                  </a:lnTo>
                  <a:lnTo>
                    <a:pt x="3834" y="9415"/>
                  </a:lnTo>
                  <a:lnTo>
                    <a:pt x="3690" y="9430"/>
                  </a:lnTo>
                  <a:lnTo>
                    <a:pt x="3539" y="9437"/>
                  </a:lnTo>
                  <a:lnTo>
                    <a:pt x="3461" y="943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th-TH"/>
            </a:p>
          </p:txBody>
        </p:sp>
        <p:sp>
          <p:nvSpPr>
            <p:cNvPr id="68" name="Freeform 16"/>
            <p:cNvSpPr>
              <a:spLocks noEditPoints="1"/>
            </p:cNvSpPr>
            <p:nvPr/>
          </p:nvSpPr>
          <p:spPr bwMode="auto">
            <a:xfrm>
              <a:off x="3128" y="3382"/>
              <a:ext cx="1364" cy="1363"/>
            </a:xfrm>
            <a:custGeom>
              <a:avLst/>
              <a:gdLst>
                <a:gd name="T0" fmla="*/ 4068 w 4090"/>
                <a:gd name="T1" fmla="*/ 1733 h 4089"/>
                <a:gd name="T2" fmla="*/ 3889 w 4090"/>
                <a:gd name="T3" fmla="*/ 1157 h 4089"/>
                <a:gd name="T4" fmla="*/ 3558 w 4090"/>
                <a:gd name="T5" fmla="*/ 669 h 4089"/>
                <a:gd name="T6" fmla="*/ 3105 w 4090"/>
                <a:gd name="T7" fmla="*/ 295 h 4089"/>
                <a:gd name="T8" fmla="*/ 2556 w 4090"/>
                <a:gd name="T9" fmla="*/ 63 h 4089"/>
                <a:gd name="T10" fmla="*/ 2045 w 4090"/>
                <a:gd name="T11" fmla="*/ 0 h 4089"/>
                <a:gd name="T12" fmla="*/ 1535 w 4090"/>
                <a:gd name="T13" fmla="*/ 63 h 4089"/>
                <a:gd name="T14" fmla="*/ 985 w 4090"/>
                <a:gd name="T15" fmla="*/ 295 h 4089"/>
                <a:gd name="T16" fmla="*/ 532 w 4090"/>
                <a:gd name="T17" fmla="*/ 669 h 4089"/>
                <a:gd name="T18" fmla="*/ 202 w 4090"/>
                <a:gd name="T19" fmla="*/ 1157 h 4089"/>
                <a:gd name="T20" fmla="*/ 24 w 4090"/>
                <a:gd name="T21" fmla="*/ 1733 h 4089"/>
                <a:gd name="T22" fmla="*/ 3 w 4090"/>
                <a:gd name="T23" fmla="*/ 2149 h 4089"/>
                <a:gd name="T24" fmla="*/ 124 w 4090"/>
                <a:gd name="T25" fmla="*/ 2747 h 4089"/>
                <a:gd name="T26" fmla="*/ 407 w 4090"/>
                <a:gd name="T27" fmla="*/ 3267 h 4089"/>
                <a:gd name="T28" fmla="*/ 823 w 4090"/>
                <a:gd name="T29" fmla="*/ 3683 h 4089"/>
                <a:gd name="T30" fmla="*/ 1342 w 4090"/>
                <a:gd name="T31" fmla="*/ 3965 h 4089"/>
                <a:gd name="T32" fmla="*/ 1940 w 4090"/>
                <a:gd name="T33" fmla="*/ 4086 h 4089"/>
                <a:gd name="T34" fmla="*/ 2356 w 4090"/>
                <a:gd name="T35" fmla="*/ 4066 h 4089"/>
                <a:gd name="T36" fmla="*/ 2932 w 4090"/>
                <a:gd name="T37" fmla="*/ 3887 h 4089"/>
                <a:gd name="T38" fmla="*/ 3420 w 4090"/>
                <a:gd name="T39" fmla="*/ 3558 h 4089"/>
                <a:gd name="T40" fmla="*/ 3794 w 4090"/>
                <a:gd name="T41" fmla="*/ 3104 h 4089"/>
                <a:gd name="T42" fmla="*/ 4026 w 4090"/>
                <a:gd name="T43" fmla="*/ 2554 h 4089"/>
                <a:gd name="T44" fmla="*/ 4090 w 4090"/>
                <a:gd name="T45" fmla="*/ 2044 h 4089"/>
                <a:gd name="T46" fmla="*/ 335 w 4090"/>
                <a:gd name="T47" fmla="*/ 1781 h 4089"/>
                <a:gd name="T48" fmla="*/ 486 w 4090"/>
                <a:gd name="T49" fmla="*/ 1294 h 4089"/>
                <a:gd name="T50" fmla="*/ 765 w 4090"/>
                <a:gd name="T51" fmla="*/ 881 h 4089"/>
                <a:gd name="T52" fmla="*/ 1148 w 4090"/>
                <a:gd name="T53" fmla="*/ 564 h 4089"/>
                <a:gd name="T54" fmla="*/ 1613 w 4090"/>
                <a:gd name="T55" fmla="*/ 368 h 4089"/>
                <a:gd name="T56" fmla="*/ 2045 w 4090"/>
                <a:gd name="T57" fmla="*/ 314 h 4089"/>
                <a:gd name="T58" fmla="*/ 2477 w 4090"/>
                <a:gd name="T59" fmla="*/ 368 h 4089"/>
                <a:gd name="T60" fmla="*/ 2942 w 4090"/>
                <a:gd name="T61" fmla="*/ 564 h 4089"/>
                <a:gd name="T62" fmla="*/ 3326 w 4090"/>
                <a:gd name="T63" fmla="*/ 881 h 4089"/>
                <a:gd name="T64" fmla="*/ 3604 w 4090"/>
                <a:gd name="T65" fmla="*/ 1294 h 4089"/>
                <a:gd name="T66" fmla="*/ 3755 w 4090"/>
                <a:gd name="T67" fmla="*/ 1781 h 4089"/>
                <a:gd name="T68" fmla="*/ 3774 w 4090"/>
                <a:gd name="T69" fmla="*/ 2134 h 4089"/>
                <a:gd name="T70" fmla="*/ 3671 w 4090"/>
                <a:gd name="T71" fmla="*/ 2639 h 4089"/>
                <a:gd name="T72" fmla="*/ 3432 w 4090"/>
                <a:gd name="T73" fmla="*/ 3078 h 4089"/>
                <a:gd name="T74" fmla="*/ 3080 w 4090"/>
                <a:gd name="T75" fmla="*/ 3429 h 4089"/>
                <a:gd name="T76" fmla="*/ 2640 w 4090"/>
                <a:gd name="T77" fmla="*/ 3669 h 4089"/>
                <a:gd name="T78" fmla="*/ 2134 w 4090"/>
                <a:gd name="T79" fmla="*/ 3772 h 4089"/>
                <a:gd name="T80" fmla="*/ 1782 w 4090"/>
                <a:gd name="T81" fmla="*/ 3755 h 4089"/>
                <a:gd name="T82" fmla="*/ 1296 w 4090"/>
                <a:gd name="T83" fmla="*/ 3604 h 4089"/>
                <a:gd name="T84" fmla="*/ 883 w 4090"/>
                <a:gd name="T85" fmla="*/ 3324 h 4089"/>
                <a:gd name="T86" fmla="*/ 566 w 4090"/>
                <a:gd name="T87" fmla="*/ 2941 h 4089"/>
                <a:gd name="T88" fmla="*/ 369 w 4090"/>
                <a:gd name="T89" fmla="*/ 2476 h 4089"/>
                <a:gd name="T90" fmla="*/ 316 w 4090"/>
                <a:gd name="T91" fmla="*/ 2044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90" h="4089">
                  <a:moveTo>
                    <a:pt x="4090" y="2044"/>
                  </a:moveTo>
                  <a:lnTo>
                    <a:pt x="4088" y="1939"/>
                  </a:lnTo>
                  <a:lnTo>
                    <a:pt x="4068" y="1733"/>
                  </a:lnTo>
                  <a:lnTo>
                    <a:pt x="4026" y="1533"/>
                  </a:lnTo>
                  <a:lnTo>
                    <a:pt x="3967" y="1342"/>
                  </a:lnTo>
                  <a:lnTo>
                    <a:pt x="3889" y="1157"/>
                  </a:lnTo>
                  <a:lnTo>
                    <a:pt x="3794" y="985"/>
                  </a:lnTo>
                  <a:lnTo>
                    <a:pt x="3683" y="820"/>
                  </a:lnTo>
                  <a:lnTo>
                    <a:pt x="3558" y="669"/>
                  </a:lnTo>
                  <a:lnTo>
                    <a:pt x="3420" y="531"/>
                  </a:lnTo>
                  <a:lnTo>
                    <a:pt x="3269" y="406"/>
                  </a:lnTo>
                  <a:lnTo>
                    <a:pt x="3105" y="295"/>
                  </a:lnTo>
                  <a:lnTo>
                    <a:pt x="2932" y="200"/>
                  </a:lnTo>
                  <a:lnTo>
                    <a:pt x="2748" y="122"/>
                  </a:lnTo>
                  <a:lnTo>
                    <a:pt x="2556" y="63"/>
                  </a:lnTo>
                  <a:lnTo>
                    <a:pt x="2356" y="21"/>
                  </a:lnTo>
                  <a:lnTo>
                    <a:pt x="2150" y="1"/>
                  </a:lnTo>
                  <a:lnTo>
                    <a:pt x="2045" y="0"/>
                  </a:lnTo>
                  <a:lnTo>
                    <a:pt x="1940" y="1"/>
                  </a:lnTo>
                  <a:lnTo>
                    <a:pt x="1734" y="21"/>
                  </a:lnTo>
                  <a:lnTo>
                    <a:pt x="1535" y="63"/>
                  </a:lnTo>
                  <a:lnTo>
                    <a:pt x="1342" y="122"/>
                  </a:lnTo>
                  <a:lnTo>
                    <a:pt x="1160" y="200"/>
                  </a:lnTo>
                  <a:lnTo>
                    <a:pt x="985" y="295"/>
                  </a:lnTo>
                  <a:lnTo>
                    <a:pt x="823" y="406"/>
                  </a:lnTo>
                  <a:lnTo>
                    <a:pt x="671" y="531"/>
                  </a:lnTo>
                  <a:lnTo>
                    <a:pt x="532" y="669"/>
                  </a:lnTo>
                  <a:lnTo>
                    <a:pt x="407" y="820"/>
                  </a:lnTo>
                  <a:lnTo>
                    <a:pt x="297" y="985"/>
                  </a:lnTo>
                  <a:lnTo>
                    <a:pt x="202" y="1157"/>
                  </a:lnTo>
                  <a:lnTo>
                    <a:pt x="124" y="1342"/>
                  </a:lnTo>
                  <a:lnTo>
                    <a:pt x="65" y="1533"/>
                  </a:lnTo>
                  <a:lnTo>
                    <a:pt x="24" y="1733"/>
                  </a:lnTo>
                  <a:lnTo>
                    <a:pt x="3" y="1939"/>
                  </a:lnTo>
                  <a:lnTo>
                    <a:pt x="0" y="2044"/>
                  </a:lnTo>
                  <a:lnTo>
                    <a:pt x="3" y="2149"/>
                  </a:lnTo>
                  <a:lnTo>
                    <a:pt x="24" y="2355"/>
                  </a:lnTo>
                  <a:lnTo>
                    <a:pt x="65" y="2554"/>
                  </a:lnTo>
                  <a:lnTo>
                    <a:pt x="124" y="2747"/>
                  </a:lnTo>
                  <a:lnTo>
                    <a:pt x="202" y="2930"/>
                  </a:lnTo>
                  <a:lnTo>
                    <a:pt x="297" y="3104"/>
                  </a:lnTo>
                  <a:lnTo>
                    <a:pt x="407" y="3267"/>
                  </a:lnTo>
                  <a:lnTo>
                    <a:pt x="532" y="3418"/>
                  </a:lnTo>
                  <a:lnTo>
                    <a:pt x="671" y="3558"/>
                  </a:lnTo>
                  <a:lnTo>
                    <a:pt x="823" y="3683"/>
                  </a:lnTo>
                  <a:lnTo>
                    <a:pt x="985" y="3792"/>
                  </a:lnTo>
                  <a:lnTo>
                    <a:pt x="1160" y="3887"/>
                  </a:lnTo>
                  <a:lnTo>
                    <a:pt x="1342" y="3965"/>
                  </a:lnTo>
                  <a:lnTo>
                    <a:pt x="1535" y="4024"/>
                  </a:lnTo>
                  <a:lnTo>
                    <a:pt x="1734" y="4066"/>
                  </a:lnTo>
                  <a:lnTo>
                    <a:pt x="1940" y="4086"/>
                  </a:lnTo>
                  <a:lnTo>
                    <a:pt x="2045" y="4089"/>
                  </a:lnTo>
                  <a:lnTo>
                    <a:pt x="2150" y="4086"/>
                  </a:lnTo>
                  <a:lnTo>
                    <a:pt x="2356" y="4066"/>
                  </a:lnTo>
                  <a:lnTo>
                    <a:pt x="2556" y="4024"/>
                  </a:lnTo>
                  <a:lnTo>
                    <a:pt x="2748" y="3965"/>
                  </a:lnTo>
                  <a:lnTo>
                    <a:pt x="2932" y="3887"/>
                  </a:lnTo>
                  <a:lnTo>
                    <a:pt x="3105" y="3792"/>
                  </a:lnTo>
                  <a:lnTo>
                    <a:pt x="3269" y="3683"/>
                  </a:lnTo>
                  <a:lnTo>
                    <a:pt x="3420" y="3558"/>
                  </a:lnTo>
                  <a:lnTo>
                    <a:pt x="3558" y="3418"/>
                  </a:lnTo>
                  <a:lnTo>
                    <a:pt x="3683" y="3267"/>
                  </a:lnTo>
                  <a:lnTo>
                    <a:pt x="3794" y="3104"/>
                  </a:lnTo>
                  <a:lnTo>
                    <a:pt x="3889" y="2930"/>
                  </a:lnTo>
                  <a:lnTo>
                    <a:pt x="3967" y="2747"/>
                  </a:lnTo>
                  <a:lnTo>
                    <a:pt x="4026" y="2554"/>
                  </a:lnTo>
                  <a:lnTo>
                    <a:pt x="4068" y="2355"/>
                  </a:lnTo>
                  <a:lnTo>
                    <a:pt x="4088" y="2149"/>
                  </a:lnTo>
                  <a:lnTo>
                    <a:pt x="4090" y="2044"/>
                  </a:lnTo>
                  <a:close/>
                  <a:moveTo>
                    <a:pt x="316" y="2044"/>
                  </a:moveTo>
                  <a:lnTo>
                    <a:pt x="317" y="1955"/>
                  </a:lnTo>
                  <a:lnTo>
                    <a:pt x="335" y="1781"/>
                  </a:lnTo>
                  <a:lnTo>
                    <a:pt x="369" y="1612"/>
                  </a:lnTo>
                  <a:lnTo>
                    <a:pt x="421" y="1450"/>
                  </a:lnTo>
                  <a:lnTo>
                    <a:pt x="486" y="1294"/>
                  </a:lnTo>
                  <a:lnTo>
                    <a:pt x="566" y="1147"/>
                  </a:lnTo>
                  <a:lnTo>
                    <a:pt x="660" y="1009"/>
                  </a:lnTo>
                  <a:lnTo>
                    <a:pt x="765" y="881"/>
                  </a:lnTo>
                  <a:lnTo>
                    <a:pt x="883" y="763"/>
                  </a:lnTo>
                  <a:lnTo>
                    <a:pt x="1011" y="658"/>
                  </a:lnTo>
                  <a:lnTo>
                    <a:pt x="1148" y="564"/>
                  </a:lnTo>
                  <a:lnTo>
                    <a:pt x="1296" y="485"/>
                  </a:lnTo>
                  <a:lnTo>
                    <a:pt x="1450" y="419"/>
                  </a:lnTo>
                  <a:lnTo>
                    <a:pt x="1613" y="368"/>
                  </a:lnTo>
                  <a:lnTo>
                    <a:pt x="1782" y="334"/>
                  </a:lnTo>
                  <a:lnTo>
                    <a:pt x="1956" y="315"/>
                  </a:lnTo>
                  <a:lnTo>
                    <a:pt x="2045" y="314"/>
                  </a:lnTo>
                  <a:lnTo>
                    <a:pt x="2134" y="315"/>
                  </a:lnTo>
                  <a:lnTo>
                    <a:pt x="2308" y="334"/>
                  </a:lnTo>
                  <a:lnTo>
                    <a:pt x="2477" y="368"/>
                  </a:lnTo>
                  <a:lnTo>
                    <a:pt x="2640" y="419"/>
                  </a:lnTo>
                  <a:lnTo>
                    <a:pt x="2795" y="485"/>
                  </a:lnTo>
                  <a:lnTo>
                    <a:pt x="2942" y="564"/>
                  </a:lnTo>
                  <a:lnTo>
                    <a:pt x="3080" y="658"/>
                  </a:lnTo>
                  <a:lnTo>
                    <a:pt x="3208" y="763"/>
                  </a:lnTo>
                  <a:lnTo>
                    <a:pt x="3326" y="881"/>
                  </a:lnTo>
                  <a:lnTo>
                    <a:pt x="3432" y="1009"/>
                  </a:lnTo>
                  <a:lnTo>
                    <a:pt x="3525" y="1147"/>
                  </a:lnTo>
                  <a:lnTo>
                    <a:pt x="3604" y="1294"/>
                  </a:lnTo>
                  <a:lnTo>
                    <a:pt x="3671" y="1450"/>
                  </a:lnTo>
                  <a:lnTo>
                    <a:pt x="3721" y="1612"/>
                  </a:lnTo>
                  <a:lnTo>
                    <a:pt x="3755" y="1781"/>
                  </a:lnTo>
                  <a:lnTo>
                    <a:pt x="3774" y="1955"/>
                  </a:lnTo>
                  <a:lnTo>
                    <a:pt x="3776" y="2044"/>
                  </a:lnTo>
                  <a:lnTo>
                    <a:pt x="3774" y="2134"/>
                  </a:lnTo>
                  <a:lnTo>
                    <a:pt x="3755" y="2308"/>
                  </a:lnTo>
                  <a:lnTo>
                    <a:pt x="3721" y="2476"/>
                  </a:lnTo>
                  <a:lnTo>
                    <a:pt x="3671" y="2639"/>
                  </a:lnTo>
                  <a:lnTo>
                    <a:pt x="3604" y="2793"/>
                  </a:lnTo>
                  <a:lnTo>
                    <a:pt x="3525" y="2941"/>
                  </a:lnTo>
                  <a:lnTo>
                    <a:pt x="3432" y="3078"/>
                  </a:lnTo>
                  <a:lnTo>
                    <a:pt x="3326" y="3206"/>
                  </a:lnTo>
                  <a:lnTo>
                    <a:pt x="3208" y="3324"/>
                  </a:lnTo>
                  <a:lnTo>
                    <a:pt x="3080" y="3429"/>
                  </a:lnTo>
                  <a:lnTo>
                    <a:pt x="2942" y="3523"/>
                  </a:lnTo>
                  <a:lnTo>
                    <a:pt x="2795" y="3604"/>
                  </a:lnTo>
                  <a:lnTo>
                    <a:pt x="2640" y="3669"/>
                  </a:lnTo>
                  <a:lnTo>
                    <a:pt x="2477" y="3720"/>
                  </a:lnTo>
                  <a:lnTo>
                    <a:pt x="2308" y="3755"/>
                  </a:lnTo>
                  <a:lnTo>
                    <a:pt x="2134" y="3772"/>
                  </a:lnTo>
                  <a:lnTo>
                    <a:pt x="2045" y="3774"/>
                  </a:lnTo>
                  <a:lnTo>
                    <a:pt x="1956" y="3772"/>
                  </a:lnTo>
                  <a:lnTo>
                    <a:pt x="1782" y="3755"/>
                  </a:lnTo>
                  <a:lnTo>
                    <a:pt x="1613" y="3720"/>
                  </a:lnTo>
                  <a:lnTo>
                    <a:pt x="1450" y="3669"/>
                  </a:lnTo>
                  <a:lnTo>
                    <a:pt x="1296" y="3604"/>
                  </a:lnTo>
                  <a:lnTo>
                    <a:pt x="1148" y="3523"/>
                  </a:lnTo>
                  <a:lnTo>
                    <a:pt x="1011" y="3429"/>
                  </a:lnTo>
                  <a:lnTo>
                    <a:pt x="883" y="3324"/>
                  </a:lnTo>
                  <a:lnTo>
                    <a:pt x="765" y="3206"/>
                  </a:lnTo>
                  <a:lnTo>
                    <a:pt x="660" y="3078"/>
                  </a:lnTo>
                  <a:lnTo>
                    <a:pt x="566" y="2941"/>
                  </a:lnTo>
                  <a:lnTo>
                    <a:pt x="486" y="2793"/>
                  </a:lnTo>
                  <a:lnTo>
                    <a:pt x="421" y="2639"/>
                  </a:lnTo>
                  <a:lnTo>
                    <a:pt x="369" y="2476"/>
                  </a:lnTo>
                  <a:lnTo>
                    <a:pt x="335" y="2308"/>
                  </a:lnTo>
                  <a:lnTo>
                    <a:pt x="317" y="2134"/>
                  </a:lnTo>
                  <a:lnTo>
                    <a:pt x="316" y="20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th-TH"/>
            </a:p>
          </p:txBody>
        </p:sp>
        <p:sp>
          <p:nvSpPr>
            <p:cNvPr id="69" name="Rectangle 17"/>
            <p:cNvSpPr>
              <a:spLocks noChangeArrowheads="1"/>
            </p:cNvSpPr>
            <p:nvPr/>
          </p:nvSpPr>
          <p:spPr bwMode="auto">
            <a:xfrm>
              <a:off x="3758" y="5374"/>
              <a:ext cx="105" cy="10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70" name="Rectangle 18"/>
            <p:cNvSpPr>
              <a:spLocks noChangeArrowheads="1"/>
            </p:cNvSpPr>
            <p:nvPr/>
          </p:nvSpPr>
          <p:spPr bwMode="auto">
            <a:xfrm>
              <a:off x="3758" y="5164"/>
              <a:ext cx="105" cy="10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71" name="Rectangle 19"/>
            <p:cNvSpPr>
              <a:spLocks noChangeArrowheads="1"/>
            </p:cNvSpPr>
            <p:nvPr/>
          </p:nvSpPr>
          <p:spPr bwMode="auto">
            <a:xfrm>
              <a:off x="3758" y="4955"/>
              <a:ext cx="105" cy="104"/>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th-TH"/>
            </a:p>
          </p:txBody>
        </p:sp>
      </p:grpSp>
      <p:grpSp>
        <p:nvGrpSpPr>
          <p:cNvPr id="89" name="Group 41"/>
          <p:cNvGrpSpPr>
            <a:grpSpLocks noChangeAspect="1"/>
          </p:cNvGrpSpPr>
          <p:nvPr/>
        </p:nvGrpSpPr>
        <p:grpSpPr bwMode="auto">
          <a:xfrm>
            <a:off x="5869958" y="2199633"/>
            <a:ext cx="452084" cy="497354"/>
            <a:chOff x="2065" y="1570"/>
            <a:chExt cx="2956" cy="3252"/>
          </a:xfrm>
          <a:solidFill>
            <a:schemeClr val="bg1"/>
          </a:solidFill>
        </p:grpSpPr>
        <p:sp>
          <p:nvSpPr>
            <p:cNvPr id="91" name="Freeform 42"/>
            <p:cNvSpPr>
              <a:spLocks noEditPoints="1"/>
            </p:cNvSpPr>
            <p:nvPr/>
          </p:nvSpPr>
          <p:spPr bwMode="auto">
            <a:xfrm>
              <a:off x="2065" y="1570"/>
              <a:ext cx="2956" cy="3252"/>
            </a:xfrm>
            <a:custGeom>
              <a:avLst/>
              <a:gdLst>
                <a:gd name="T0" fmla="*/ 6055 w 6159"/>
                <a:gd name="T1" fmla="*/ 5946 h 6774"/>
                <a:gd name="T2" fmla="*/ 3627 w 6159"/>
                <a:gd name="T3" fmla="*/ 2409 h 6774"/>
                <a:gd name="T4" fmla="*/ 3627 w 6159"/>
                <a:gd name="T5" fmla="*/ 656 h 6774"/>
                <a:gd name="T6" fmla="*/ 3736 w 6159"/>
                <a:gd name="T7" fmla="*/ 656 h 6774"/>
                <a:gd name="T8" fmla="*/ 4064 w 6159"/>
                <a:gd name="T9" fmla="*/ 328 h 6774"/>
                <a:gd name="T10" fmla="*/ 3736 w 6159"/>
                <a:gd name="T11" fmla="*/ 0 h 6774"/>
                <a:gd name="T12" fmla="*/ 2426 w 6159"/>
                <a:gd name="T13" fmla="*/ 0 h 6774"/>
                <a:gd name="T14" fmla="*/ 2098 w 6159"/>
                <a:gd name="T15" fmla="*/ 328 h 6774"/>
                <a:gd name="T16" fmla="*/ 2426 w 6159"/>
                <a:gd name="T17" fmla="*/ 656 h 6774"/>
                <a:gd name="T18" fmla="*/ 2535 w 6159"/>
                <a:gd name="T19" fmla="*/ 656 h 6774"/>
                <a:gd name="T20" fmla="*/ 2535 w 6159"/>
                <a:gd name="T21" fmla="*/ 2409 h 6774"/>
                <a:gd name="T22" fmla="*/ 106 w 6159"/>
                <a:gd name="T23" fmla="*/ 5946 h 6774"/>
                <a:gd name="T24" fmla="*/ 99 w 6159"/>
                <a:gd name="T25" fmla="*/ 6497 h 6774"/>
                <a:gd name="T26" fmla="*/ 575 w 6159"/>
                <a:gd name="T27" fmla="*/ 6774 h 6774"/>
                <a:gd name="T28" fmla="*/ 5586 w 6159"/>
                <a:gd name="T29" fmla="*/ 6774 h 6774"/>
                <a:gd name="T30" fmla="*/ 6060 w 6159"/>
                <a:gd name="T31" fmla="*/ 6497 h 6774"/>
                <a:gd name="T32" fmla="*/ 6055 w 6159"/>
                <a:gd name="T33" fmla="*/ 5946 h 6774"/>
                <a:gd name="T34" fmla="*/ 2424 w 6159"/>
                <a:gd name="T35" fmla="*/ 437 h 6774"/>
                <a:gd name="T36" fmla="*/ 2315 w 6159"/>
                <a:gd name="T37" fmla="*/ 328 h 6774"/>
                <a:gd name="T38" fmla="*/ 2424 w 6159"/>
                <a:gd name="T39" fmla="*/ 218 h 6774"/>
                <a:gd name="T40" fmla="*/ 3735 w 6159"/>
                <a:gd name="T41" fmla="*/ 218 h 6774"/>
                <a:gd name="T42" fmla="*/ 3844 w 6159"/>
                <a:gd name="T43" fmla="*/ 328 h 6774"/>
                <a:gd name="T44" fmla="*/ 3735 w 6159"/>
                <a:gd name="T45" fmla="*/ 437 h 6774"/>
                <a:gd name="T46" fmla="*/ 3627 w 6159"/>
                <a:gd name="T47" fmla="*/ 437 h 6774"/>
                <a:gd name="T48" fmla="*/ 2534 w 6159"/>
                <a:gd name="T49" fmla="*/ 437 h 6774"/>
                <a:gd name="T50" fmla="*/ 2424 w 6159"/>
                <a:gd name="T51" fmla="*/ 437 h 6774"/>
                <a:gd name="T52" fmla="*/ 5871 w 6159"/>
                <a:gd name="T53" fmla="*/ 6388 h 6774"/>
                <a:gd name="T54" fmla="*/ 5586 w 6159"/>
                <a:gd name="T55" fmla="*/ 6554 h 6774"/>
                <a:gd name="T56" fmla="*/ 575 w 6159"/>
                <a:gd name="T57" fmla="*/ 6554 h 6774"/>
                <a:gd name="T58" fmla="*/ 290 w 6159"/>
                <a:gd name="T59" fmla="*/ 6388 h 6774"/>
                <a:gd name="T60" fmla="*/ 290 w 6159"/>
                <a:gd name="T61" fmla="*/ 6064 h 6774"/>
                <a:gd name="T62" fmla="*/ 1303 w 6159"/>
                <a:gd name="T63" fmla="*/ 4588 h 6774"/>
                <a:gd name="T64" fmla="*/ 4063 w 6159"/>
                <a:gd name="T65" fmla="*/ 4588 h 6774"/>
                <a:gd name="T66" fmla="*/ 4063 w 6159"/>
                <a:gd name="T67" fmla="*/ 4369 h 6774"/>
                <a:gd name="T68" fmla="*/ 1454 w 6159"/>
                <a:gd name="T69" fmla="*/ 4369 h 6774"/>
                <a:gd name="T70" fmla="*/ 2754 w 6159"/>
                <a:gd name="T71" fmla="*/ 2476 h 6774"/>
                <a:gd name="T72" fmla="*/ 2754 w 6159"/>
                <a:gd name="T73" fmla="*/ 2184 h 6774"/>
                <a:gd name="T74" fmla="*/ 2972 w 6159"/>
                <a:gd name="T75" fmla="*/ 2184 h 6774"/>
                <a:gd name="T76" fmla="*/ 2972 w 6159"/>
                <a:gd name="T77" fmla="*/ 1965 h 6774"/>
                <a:gd name="T78" fmla="*/ 2754 w 6159"/>
                <a:gd name="T79" fmla="*/ 1965 h 6774"/>
                <a:gd name="T80" fmla="*/ 2754 w 6159"/>
                <a:gd name="T81" fmla="*/ 1637 h 6774"/>
                <a:gd name="T82" fmla="*/ 2972 w 6159"/>
                <a:gd name="T83" fmla="*/ 1637 h 6774"/>
                <a:gd name="T84" fmla="*/ 2972 w 6159"/>
                <a:gd name="T85" fmla="*/ 1418 h 6774"/>
                <a:gd name="T86" fmla="*/ 2754 w 6159"/>
                <a:gd name="T87" fmla="*/ 1418 h 6774"/>
                <a:gd name="T88" fmla="*/ 2754 w 6159"/>
                <a:gd name="T89" fmla="*/ 1092 h 6774"/>
                <a:gd name="T90" fmla="*/ 2972 w 6159"/>
                <a:gd name="T91" fmla="*/ 1092 h 6774"/>
                <a:gd name="T92" fmla="*/ 2972 w 6159"/>
                <a:gd name="T93" fmla="*/ 873 h 6774"/>
                <a:gd name="T94" fmla="*/ 2754 w 6159"/>
                <a:gd name="T95" fmla="*/ 873 h 6774"/>
                <a:gd name="T96" fmla="*/ 2754 w 6159"/>
                <a:gd name="T97" fmla="*/ 656 h 6774"/>
                <a:gd name="T98" fmla="*/ 3410 w 6159"/>
                <a:gd name="T99" fmla="*/ 656 h 6774"/>
                <a:gd name="T100" fmla="*/ 3410 w 6159"/>
                <a:gd name="T101" fmla="*/ 2477 h 6774"/>
                <a:gd name="T102" fmla="*/ 4259 w 6159"/>
                <a:gd name="T103" fmla="*/ 3714 h 6774"/>
                <a:gd name="T104" fmla="*/ 2643 w 6159"/>
                <a:gd name="T105" fmla="*/ 3714 h 6774"/>
                <a:gd name="T106" fmla="*/ 2643 w 6159"/>
                <a:gd name="T107" fmla="*/ 3933 h 6774"/>
                <a:gd name="T108" fmla="*/ 4407 w 6159"/>
                <a:gd name="T109" fmla="*/ 3933 h 6774"/>
                <a:gd name="T110" fmla="*/ 5868 w 6159"/>
                <a:gd name="T111" fmla="*/ 6061 h 6774"/>
                <a:gd name="T112" fmla="*/ 5871 w 6159"/>
                <a:gd name="T113" fmla="*/ 6388 h 6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159" h="6774">
                  <a:moveTo>
                    <a:pt x="6055" y="5946"/>
                  </a:moveTo>
                  <a:lnTo>
                    <a:pt x="3627" y="2409"/>
                  </a:lnTo>
                  <a:lnTo>
                    <a:pt x="3627" y="656"/>
                  </a:lnTo>
                  <a:lnTo>
                    <a:pt x="3736" y="656"/>
                  </a:lnTo>
                  <a:cubicBezTo>
                    <a:pt x="3918" y="656"/>
                    <a:pt x="4064" y="509"/>
                    <a:pt x="4064" y="328"/>
                  </a:cubicBezTo>
                  <a:cubicBezTo>
                    <a:pt x="4064" y="146"/>
                    <a:pt x="3916" y="0"/>
                    <a:pt x="3736" y="0"/>
                  </a:cubicBezTo>
                  <a:lnTo>
                    <a:pt x="2426" y="0"/>
                  </a:lnTo>
                  <a:cubicBezTo>
                    <a:pt x="2244" y="0"/>
                    <a:pt x="2098" y="146"/>
                    <a:pt x="2098" y="328"/>
                  </a:cubicBezTo>
                  <a:cubicBezTo>
                    <a:pt x="2098" y="509"/>
                    <a:pt x="2244" y="656"/>
                    <a:pt x="2426" y="656"/>
                  </a:cubicBezTo>
                  <a:lnTo>
                    <a:pt x="2535" y="656"/>
                  </a:lnTo>
                  <a:lnTo>
                    <a:pt x="2535" y="2409"/>
                  </a:lnTo>
                  <a:lnTo>
                    <a:pt x="106" y="5946"/>
                  </a:lnTo>
                  <a:cubicBezTo>
                    <a:pt x="3" y="6117"/>
                    <a:pt x="0" y="6324"/>
                    <a:pt x="99" y="6497"/>
                  </a:cubicBezTo>
                  <a:cubicBezTo>
                    <a:pt x="198" y="6670"/>
                    <a:pt x="375" y="6774"/>
                    <a:pt x="575" y="6774"/>
                  </a:cubicBezTo>
                  <a:lnTo>
                    <a:pt x="5586" y="6774"/>
                  </a:lnTo>
                  <a:cubicBezTo>
                    <a:pt x="5786" y="6774"/>
                    <a:pt x="5963" y="6670"/>
                    <a:pt x="6060" y="6497"/>
                  </a:cubicBezTo>
                  <a:cubicBezTo>
                    <a:pt x="6159" y="6322"/>
                    <a:pt x="6156" y="6117"/>
                    <a:pt x="6055" y="5946"/>
                  </a:cubicBezTo>
                  <a:close/>
                  <a:moveTo>
                    <a:pt x="2424" y="437"/>
                  </a:moveTo>
                  <a:cubicBezTo>
                    <a:pt x="2364" y="437"/>
                    <a:pt x="2315" y="388"/>
                    <a:pt x="2315" y="328"/>
                  </a:cubicBezTo>
                  <a:cubicBezTo>
                    <a:pt x="2315" y="268"/>
                    <a:pt x="2364" y="218"/>
                    <a:pt x="2424" y="218"/>
                  </a:cubicBezTo>
                  <a:lnTo>
                    <a:pt x="3735" y="218"/>
                  </a:lnTo>
                  <a:cubicBezTo>
                    <a:pt x="3795" y="218"/>
                    <a:pt x="3844" y="268"/>
                    <a:pt x="3844" y="328"/>
                  </a:cubicBezTo>
                  <a:cubicBezTo>
                    <a:pt x="3844" y="388"/>
                    <a:pt x="3795" y="437"/>
                    <a:pt x="3735" y="437"/>
                  </a:cubicBezTo>
                  <a:lnTo>
                    <a:pt x="3627" y="437"/>
                  </a:lnTo>
                  <a:lnTo>
                    <a:pt x="2534" y="437"/>
                  </a:lnTo>
                  <a:lnTo>
                    <a:pt x="2424" y="437"/>
                  </a:lnTo>
                  <a:close/>
                  <a:moveTo>
                    <a:pt x="5871" y="6388"/>
                  </a:moveTo>
                  <a:cubicBezTo>
                    <a:pt x="5812" y="6492"/>
                    <a:pt x="5706" y="6554"/>
                    <a:pt x="5586" y="6554"/>
                  </a:cubicBezTo>
                  <a:lnTo>
                    <a:pt x="575" y="6554"/>
                  </a:lnTo>
                  <a:cubicBezTo>
                    <a:pt x="455" y="6554"/>
                    <a:pt x="348" y="6492"/>
                    <a:pt x="290" y="6388"/>
                  </a:cubicBezTo>
                  <a:cubicBezTo>
                    <a:pt x="231" y="6284"/>
                    <a:pt x="232" y="6160"/>
                    <a:pt x="290" y="6064"/>
                  </a:cubicBezTo>
                  <a:lnTo>
                    <a:pt x="1303" y="4588"/>
                  </a:lnTo>
                  <a:lnTo>
                    <a:pt x="4063" y="4588"/>
                  </a:lnTo>
                  <a:lnTo>
                    <a:pt x="4063" y="4369"/>
                  </a:lnTo>
                  <a:lnTo>
                    <a:pt x="1454" y="4369"/>
                  </a:lnTo>
                  <a:lnTo>
                    <a:pt x="2754" y="2476"/>
                  </a:lnTo>
                  <a:lnTo>
                    <a:pt x="2754" y="2184"/>
                  </a:lnTo>
                  <a:lnTo>
                    <a:pt x="2972" y="2184"/>
                  </a:lnTo>
                  <a:lnTo>
                    <a:pt x="2972" y="1965"/>
                  </a:lnTo>
                  <a:lnTo>
                    <a:pt x="2754" y="1965"/>
                  </a:lnTo>
                  <a:lnTo>
                    <a:pt x="2754" y="1637"/>
                  </a:lnTo>
                  <a:lnTo>
                    <a:pt x="2972" y="1637"/>
                  </a:lnTo>
                  <a:lnTo>
                    <a:pt x="2972" y="1418"/>
                  </a:lnTo>
                  <a:lnTo>
                    <a:pt x="2754" y="1418"/>
                  </a:lnTo>
                  <a:lnTo>
                    <a:pt x="2754" y="1092"/>
                  </a:lnTo>
                  <a:lnTo>
                    <a:pt x="2972" y="1092"/>
                  </a:lnTo>
                  <a:lnTo>
                    <a:pt x="2972" y="873"/>
                  </a:lnTo>
                  <a:lnTo>
                    <a:pt x="2754" y="873"/>
                  </a:lnTo>
                  <a:lnTo>
                    <a:pt x="2754" y="656"/>
                  </a:lnTo>
                  <a:lnTo>
                    <a:pt x="3410" y="656"/>
                  </a:lnTo>
                  <a:lnTo>
                    <a:pt x="3410" y="2477"/>
                  </a:lnTo>
                  <a:lnTo>
                    <a:pt x="4259" y="3714"/>
                  </a:lnTo>
                  <a:lnTo>
                    <a:pt x="2643" y="3714"/>
                  </a:lnTo>
                  <a:lnTo>
                    <a:pt x="2643" y="3933"/>
                  </a:lnTo>
                  <a:lnTo>
                    <a:pt x="4407" y="3933"/>
                  </a:lnTo>
                  <a:lnTo>
                    <a:pt x="5868" y="6061"/>
                  </a:lnTo>
                  <a:cubicBezTo>
                    <a:pt x="5928" y="6162"/>
                    <a:pt x="5930" y="6285"/>
                    <a:pt x="5871" y="638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92" name="Freeform 43"/>
            <p:cNvSpPr>
              <a:spLocks noEditPoints="1"/>
            </p:cNvSpPr>
            <p:nvPr/>
          </p:nvSpPr>
          <p:spPr bwMode="auto">
            <a:xfrm>
              <a:off x="2757" y="4088"/>
              <a:ext cx="525" cy="524"/>
            </a:xfrm>
            <a:custGeom>
              <a:avLst/>
              <a:gdLst>
                <a:gd name="T0" fmla="*/ 546 w 1093"/>
                <a:gd name="T1" fmla="*/ 0 h 1093"/>
                <a:gd name="T2" fmla="*/ 0 w 1093"/>
                <a:gd name="T3" fmla="*/ 546 h 1093"/>
                <a:gd name="T4" fmla="*/ 546 w 1093"/>
                <a:gd name="T5" fmla="*/ 1093 h 1093"/>
                <a:gd name="T6" fmla="*/ 1093 w 1093"/>
                <a:gd name="T7" fmla="*/ 546 h 1093"/>
                <a:gd name="T8" fmla="*/ 546 w 1093"/>
                <a:gd name="T9" fmla="*/ 0 h 1093"/>
                <a:gd name="T10" fmla="*/ 546 w 1093"/>
                <a:gd name="T11" fmla="*/ 873 h 1093"/>
                <a:gd name="T12" fmla="*/ 218 w 1093"/>
                <a:gd name="T13" fmla="*/ 545 h 1093"/>
                <a:gd name="T14" fmla="*/ 546 w 1093"/>
                <a:gd name="T15" fmla="*/ 217 h 1093"/>
                <a:gd name="T16" fmla="*/ 874 w 1093"/>
                <a:gd name="T17" fmla="*/ 545 h 1093"/>
                <a:gd name="T18" fmla="*/ 546 w 1093"/>
                <a:gd name="T19" fmla="*/ 873 h 10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3" h="1093">
                  <a:moveTo>
                    <a:pt x="546" y="0"/>
                  </a:moveTo>
                  <a:cubicBezTo>
                    <a:pt x="245" y="0"/>
                    <a:pt x="0" y="245"/>
                    <a:pt x="0" y="546"/>
                  </a:cubicBezTo>
                  <a:cubicBezTo>
                    <a:pt x="0" y="848"/>
                    <a:pt x="245" y="1093"/>
                    <a:pt x="546" y="1093"/>
                  </a:cubicBezTo>
                  <a:cubicBezTo>
                    <a:pt x="848" y="1093"/>
                    <a:pt x="1093" y="848"/>
                    <a:pt x="1093" y="546"/>
                  </a:cubicBezTo>
                  <a:cubicBezTo>
                    <a:pt x="1092" y="245"/>
                    <a:pt x="848" y="0"/>
                    <a:pt x="546" y="0"/>
                  </a:cubicBezTo>
                  <a:close/>
                  <a:moveTo>
                    <a:pt x="546" y="873"/>
                  </a:moveTo>
                  <a:cubicBezTo>
                    <a:pt x="365" y="873"/>
                    <a:pt x="218" y="726"/>
                    <a:pt x="218" y="545"/>
                  </a:cubicBezTo>
                  <a:cubicBezTo>
                    <a:pt x="218" y="364"/>
                    <a:pt x="365" y="217"/>
                    <a:pt x="546" y="217"/>
                  </a:cubicBezTo>
                  <a:cubicBezTo>
                    <a:pt x="728" y="217"/>
                    <a:pt x="874" y="364"/>
                    <a:pt x="874" y="545"/>
                  </a:cubicBezTo>
                  <a:cubicBezTo>
                    <a:pt x="874" y="726"/>
                    <a:pt x="726" y="873"/>
                    <a:pt x="546" y="8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93" name="Freeform 44"/>
            <p:cNvSpPr>
              <a:spLocks noEditPoints="1"/>
            </p:cNvSpPr>
            <p:nvPr/>
          </p:nvSpPr>
          <p:spPr bwMode="auto">
            <a:xfrm>
              <a:off x="3281" y="3877"/>
              <a:ext cx="315" cy="315"/>
            </a:xfrm>
            <a:custGeom>
              <a:avLst/>
              <a:gdLst>
                <a:gd name="T0" fmla="*/ 328 w 656"/>
                <a:gd name="T1" fmla="*/ 0 h 656"/>
                <a:gd name="T2" fmla="*/ 0 w 656"/>
                <a:gd name="T3" fmla="*/ 328 h 656"/>
                <a:gd name="T4" fmla="*/ 328 w 656"/>
                <a:gd name="T5" fmla="*/ 656 h 656"/>
                <a:gd name="T6" fmla="*/ 656 w 656"/>
                <a:gd name="T7" fmla="*/ 328 h 656"/>
                <a:gd name="T8" fmla="*/ 328 w 656"/>
                <a:gd name="T9" fmla="*/ 0 h 656"/>
                <a:gd name="T10" fmla="*/ 328 w 656"/>
                <a:gd name="T11" fmla="*/ 438 h 656"/>
                <a:gd name="T12" fmla="*/ 218 w 656"/>
                <a:gd name="T13" fmla="*/ 328 h 656"/>
                <a:gd name="T14" fmla="*/ 328 w 656"/>
                <a:gd name="T15" fmla="*/ 219 h 656"/>
                <a:gd name="T16" fmla="*/ 437 w 656"/>
                <a:gd name="T17" fmla="*/ 328 h 656"/>
                <a:gd name="T18" fmla="*/ 328 w 656"/>
                <a:gd name="T19" fmla="*/ 438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6" h="656">
                  <a:moveTo>
                    <a:pt x="328" y="0"/>
                  </a:moveTo>
                  <a:cubicBezTo>
                    <a:pt x="146" y="0"/>
                    <a:pt x="0" y="147"/>
                    <a:pt x="0" y="328"/>
                  </a:cubicBezTo>
                  <a:cubicBezTo>
                    <a:pt x="0" y="510"/>
                    <a:pt x="146" y="656"/>
                    <a:pt x="328" y="656"/>
                  </a:cubicBezTo>
                  <a:cubicBezTo>
                    <a:pt x="509" y="656"/>
                    <a:pt x="656" y="510"/>
                    <a:pt x="656" y="328"/>
                  </a:cubicBezTo>
                  <a:cubicBezTo>
                    <a:pt x="656" y="147"/>
                    <a:pt x="509" y="0"/>
                    <a:pt x="328" y="0"/>
                  </a:cubicBezTo>
                  <a:close/>
                  <a:moveTo>
                    <a:pt x="328" y="438"/>
                  </a:moveTo>
                  <a:cubicBezTo>
                    <a:pt x="268" y="438"/>
                    <a:pt x="218" y="388"/>
                    <a:pt x="218" y="328"/>
                  </a:cubicBezTo>
                  <a:cubicBezTo>
                    <a:pt x="218" y="268"/>
                    <a:pt x="268" y="219"/>
                    <a:pt x="328" y="219"/>
                  </a:cubicBezTo>
                  <a:cubicBezTo>
                    <a:pt x="388" y="219"/>
                    <a:pt x="437" y="268"/>
                    <a:pt x="437" y="328"/>
                  </a:cubicBezTo>
                  <a:cubicBezTo>
                    <a:pt x="437" y="388"/>
                    <a:pt x="388" y="438"/>
                    <a:pt x="328" y="4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grpSp>
      <p:grpSp>
        <p:nvGrpSpPr>
          <p:cNvPr id="19" name="Group 18"/>
          <p:cNvGrpSpPr/>
          <p:nvPr/>
        </p:nvGrpSpPr>
        <p:grpSpPr>
          <a:xfrm>
            <a:off x="8291448" y="2858092"/>
            <a:ext cx="2351314" cy="1033993"/>
            <a:chOff x="1064496" y="2928863"/>
            <a:chExt cx="2066162" cy="1033993"/>
          </a:xfrm>
        </p:grpSpPr>
        <p:sp>
          <p:nvSpPr>
            <p:cNvPr id="20" name="TextBox 19"/>
            <p:cNvSpPr txBox="1"/>
            <p:nvPr/>
          </p:nvSpPr>
          <p:spPr>
            <a:xfrm>
              <a:off x="1064497" y="2928863"/>
              <a:ext cx="2066161" cy="500137"/>
            </a:xfrm>
            <a:prstGeom prst="rect">
              <a:avLst/>
            </a:prstGeom>
            <a:noFill/>
          </p:spPr>
          <p:txBody>
            <a:bodyPr wrap="square" tIns="72000" rtlCol="0" anchor="ctr">
              <a:noAutofit/>
            </a:bodyPr>
            <a:lstStyle/>
            <a:p>
              <a:pPr algn="ctr"/>
              <a:r>
                <a:rPr lang="en-US" sz="1600" b="1" dirty="0">
                  <a:solidFill>
                    <a:schemeClr val="bg1"/>
                  </a:solidFill>
                </a:rPr>
                <a:t>POINT 03</a:t>
              </a:r>
              <a:endParaRPr lang="th-TH" sz="1600" b="1" dirty="0">
                <a:solidFill>
                  <a:schemeClr val="bg1"/>
                </a:solidFill>
              </a:endParaRPr>
            </a:p>
          </p:txBody>
        </p:sp>
        <p:sp>
          <p:nvSpPr>
            <p:cNvPr id="21" name="TextBox 20"/>
            <p:cNvSpPr txBox="1"/>
            <p:nvPr/>
          </p:nvSpPr>
          <p:spPr>
            <a:xfrm>
              <a:off x="1064496" y="3370881"/>
              <a:ext cx="2066162" cy="591975"/>
            </a:xfrm>
            <a:prstGeom prst="rect">
              <a:avLst/>
            </a:prstGeom>
            <a:noFill/>
          </p:spPr>
          <p:txBody>
            <a:bodyPr wrap="square" tIns="72000" rtlCol="0" anchor="t">
              <a:noAutofit/>
            </a:bodyPr>
            <a:lstStyle/>
            <a:p>
              <a:pPr algn="ctr">
                <a:lnSpc>
                  <a:spcPct val="110000"/>
                </a:lnSpc>
              </a:pPr>
              <a:r>
                <a:rPr lang="en-US" sz="1050" dirty="0">
                  <a:solidFill>
                    <a:schemeClr val="bg1"/>
                  </a:solidFill>
                </a:rPr>
                <a:t>Contrary to popular belief, </a:t>
              </a:r>
              <a:br>
                <a:rPr lang="en-US" sz="1050" dirty="0">
                  <a:solidFill>
                    <a:schemeClr val="bg1"/>
                  </a:solidFill>
                </a:rPr>
              </a:br>
              <a:r>
                <a:rPr lang="en-US" sz="1050" dirty="0" err="1">
                  <a:solidFill>
                    <a:schemeClr val="bg1"/>
                  </a:solidFill>
                </a:rPr>
                <a:t>Lorem</a:t>
              </a:r>
              <a:r>
                <a:rPr lang="en-US" sz="1050" dirty="0">
                  <a:solidFill>
                    <a:schemeClr val="bg1"/>
                  </a:solidFill>
                </a:rPr>
                <a:t> </a:t>
              </a:r>
              <a:r>
                <a:rPr lang="en-US" sz="1050" dirty="0" err="1">
                  <a:solidFill>
                    <a:schemeClr val="bg1"/>
                  </a:solidFill>
                </a:rPr>
                <a:t>Ipsum</a:t>
              </a:r>
              <a:r>
                <a:rPr lang="en-US" sz="1050" dirty="0">
                  <a:solidFill>
                    <a:schemeClr val="bg1"/>
                  </a:solidFill>
                </a:rPr>
                <a:t> is not simply</a:t>
              </a:r>
            </a:p>
          </p:txBody>
        </p:sp>
      </p:grpSp>
      <p:grpSp>
        <p:nvGrpSpPr>
          <p:cNvPr id="29" name="Group 28"/>
          <p:cNvGrpSpPr/>
          <p:nvPr/>
        </p:nvGrpSpPr>
        <p:grpSpPr>
          <a:xfrm>
            <a:off x="8291448" y="5034714"/>
            <a:ext cx="2351314" cy="1033993"/>
            <a:chOff x="1064496" y="2928863"/>
            <a:chExt cx="2066162" cy="1033993"/>
          </a:xfrm>
        </p:grpSpPr>
        <p:sp>
          <p:nvSpPr>
            <p:cNvPr id="30" name="TextBox 29"/>
            <p:cNvSpPr txBox="1"/>
            <p:nvPr/>
          </p:nvSpPr>
          <p:spPr>
            <a:xfrm>
              <a:off x="1064497" y="2928863"/>
              <a:ext cx="2066161" cy="500137"/>
            </a:xfrm>
            <a:prstGeom prst="rect">
              <a:avLst/>
            </a:prstGeom>
            <a:noFill/>
          </p:spPr>
          <p:txBody>
            <a:bodyPr wrap="square" tIns="72000" rtlCol="0" anchor="ctr">
              <a:noAutofit/>
            </a:bodyPr>
            <a:lstStyle/>
            <a:p>
              <a:pPr algn="ctr"/>
              <a:r>
                <a:rPr lang="en-US" sz="1600" b="1" dirty="0">
                  <a:solidFill>
                    <a:schemeClr val="bg1"/>
                  </a:solidFill>
                </a:rPr>
                <a:t>POINT 06</a:t>
              </a:r>
              <a:endParaRPr lang="th-TH" sz="1600" b="1" dirty="0">
                <a:solidFill>
                  <a:schemeClr val="bg1"/>
                </a:solidFill>
              </a:endParaRPr>
            </a:p>
          </p:txBody>
        </p:sp>
        <p:sp>
          <p:nvSpPr>
            <p:cNvPr id="31" name="TextBox 30"/>
            <p:cNvSpPr txBox="1"/>
            <p:nvPr/>
          </p:nvSpPr>
          <p:spPr>
            <a:xfrm>
              <a:off x="1064496" y="3370881"/>
              <a:ext cx="2066162" cy="591975"/>
            </a:xfrm>
            <a:prstGeom prst="rect">
              <a:avLst/>
            </a:prstGeom>
            <a:noFill/>
          </p:spPr>
          <p:txBody>
            <a:bodyPr wrap="square" tIns="72000" rtlCol="0" anchor="t">
              <a:noAutofit/>
            </a:bodyPr>
            <a:lstStyle/>
            <a:p>
              <a:pPr algn="ctr">
                <a:lnSpc>
                  <a:spcPct val="110000"/>
                </a:lnSpc>
              </a:pPr>
              <a:r>
                <a:rPr lang="en-US" sz="1050" dirty="0">
                  <a:solidFill>
                    <a:schemeClr val="bg1"/>
                  </a:solidFill>
                </a:rPr>
                <a:t>There are many variations of passages of </a:t>
              </a:r>
              <a:r>
                <a:rPr lang="en-US" sz="1050" dirty="0" err="1">
                  <a:solidFill>
                    <a:schemeClr val="bg1"/>
                  </a:solidFill>
                </a:rPr>
                <a:t>Lorem</a:t>
              </a:r>
              <a:r>
                <a:rPr lang="en-US" sz="1050" dirty="0">
                  <a:solidFill>
                    <a:schemeClr val="bg1"/>
                  </a:solidFill>
                </a:rPr>
                <a:t> </a:t>
              </a:r>
              <a:r>
                <a:rPr lang="en-US" sz="1050" dirty="0" err="1">
                  <a:solidFill>
                    <a:schemeClr val="bg1"/>
                  </a:solidFill>
                </a:rPr>
                <a:t>Ipsum</a:t>
              </a:r>
              <a:endParaRPr lang="th-TH" sz="1050" dirty="0">
                <a:solidFill>
                  <a:schemeClr val="bg1"/>
                </a:solidFill>
              </a:endParaRPr>
            </a:p>
          </p:txBody>
        </p:sp>
      </p:grpSp>
      <p:grpSp>
        <p:nvGrpSpPr>
          <p:cNvPr id="72" name="Group 22"/>
          <p:cNvGrpSpPr>
            <a:grpSpLocks noChangeAspect="1"/>
          </p:cNvGrpSpPr>
          <p:nvPr/>
        </p:nvGrpSpPr>
        <p:grpSpPr bwMode="auto">
          <a:xfrm>
            <a:off x="9199323" y="4331476"/>
            <a:ext cx="535416" cy="535414"/>
            <a:chOff x="5732" y="207"/>
            <a:chExt cx="3252" cy="3252"/>
          </a:xfrm>
          <a:solidFill>
            <a:schemeClr val="bg1"/>
          </a:solidFill>
        </p:grpSpPr>
        <p:sp>
          <p:nvSpPr>
            <p:cNvPr id="74" name="Freeform 23"/>
            <p:cNvSpPr>
              <a:spLocks noEditPoints="1"/>
            </p:cNvSpPr>
            <p:nvPr/>
          </p:nvSpPr>
          <p:spPr bwMode="auto">
            <a:xfrm>
              <a:off x="5732" y="207"/>
              <a:ext cx="3252" cy="3252"/>
            </a:xfrm>
            <a:custGeom>
              <a:avLst/>
              <a:gdLst>
                <a:gd name="T0" fmla="*/ 5790 w 6773"/>
                <a:gd name="T1" fmla="*/ 0 h 6773"/>
                <a:gd name="T2" fmla="*/ 982 w 6773"/>
                <a:gd name="T3" fmla="*/ 0 h 6773"/>
                <a:gd name="T4" fmla="*/ 0 w 6773"/>
                <a:gd name="T5" fmla="*/ 982 h 6773"/>
                <a:gd name="T6" fmla="*/ 0 w 6773"/>
                <a:gd name="T7" fmla="*/ 5789 h 6773"/>
                <a:gd name="T8" fmla="*/ 982 w 6773"/>
                <a:gd name="T9" fmla="*/ 6773 h 6773"/>
                <a:gd name="T10" fmla="*/ 5789 w 6773"/>
                <a:gd name="T11" fmla="*/ 6773 h 6773"/>
                <a:gd name="T12" fmla="*/ 6772 w 6773"/>
                <a:gd name="T13" fmla="*/ 5790 h 6773"/>
                <a:gd name="T14" fmla="*/ 6772 w 6773"/>
                <a:gd name="T15" fmla="*/ 982 h 6773"/>
                <a:gd name="T16" fmla="*/ 5790 w 6773"/>
                <a:gd name="T17" fmla="*/ 0 h 6773"/>
                <a:gd name="T18" fmla="*/ 6554 w 6773"/>
                <a:gd name="T19" fmla="*/ 5790 h 6773"/>
                <a:gd name="T20" fmla="*/ 5789 w 6773"/>
                <a:gd name="T21" fmla="*/ 6556 h 6773"/>
                <a:gd name="T22" fmla="*/ 982 w 6773"/>
                <a:gd name="T23" fmla="*/ 6556 h 6773"/>
                <a:gd name="T24" fmla="*/ 217 w 6773"/>
                <a:gd name="T25" fmla="*/ 5790 h 6773"/>
                <a:gd name="T26" fmla="*/ 217 w 6773"/>
                <a:gd name="T27" fmla="*/ 982 h 6773"/>
                <a:gd name="T28" fmla="*/ 982 w 6773"/>
                <a:gd name="T29" fmla="*/ 217 h 6773"/>
                <a:gd name="T30" fmla="*/ 5789 w 6773"/>
                <a:gd name="T31" fmla="*/ 217 h 6773"/>
                <a:gd name="T32" fmla="*/ 6554 w 6773"/>
                <a:gd name="T33" fmla="*/ 982 h 6773"/>
                <a:gd name="T34" fmla="*/ 6554 w 6773"/>
                <a:gd name="T35" fmla="*/ 5790 h 6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73" h="6773">
                  <a:moveTo>
                    <a:pt x="5790" y="0"/>
                  </a:moveTo>
                  <a:lnTo>
                    <a:pt x="982" y="0"/>
                  </a:lnTo>
                  <a:cubicBezTo>
                    <a:pt x="441" y="0"/>
                    <a:pt x="0" y="441"/>
                    <a:pt x="0" y="982"/>
                  </a:cubicBezTo>
                  <a:lnTo>
                    <a:pt x="0" y="5789"/>
                  </a:lnTo>
                  <a:cubicBezTo>
                    <a:pt x="0" y="6332"/>
                    <a:pt x="441" y="6773"/>
                    <a:pt x="982" y="6773"/>
                  </a:cubicBezTo>
                  <a:lnTo>
                    <a:pt x="5789" y="6773"/>
                  </a:lnTo>
                  <a:cubicBezTo>
                    <a:pt x="6332" y="6773"/>
                    <a:pt x="6772" y="6332"/>
                    <a:pt x="6772" y="5790"/>
                  </a:cubicBezTo>
                  <a:lnTo>
                    <a:pt x="6772" y="982"/>
                  </a:lnTo>
                  <a:cubicBezTo>
                    <a:pt x="6773" y="441"/>
                    <a:pt x="6332" y="0"/>
                    <a:pt x="5790" y="0"/>
                  </a:cubicBezTo>
                  <a:close/>
                  <a:moveTo>
                    <a:pt x="6554" y="5790"/>
                  </a:moveTo>
                  <a:cubicBezTo>
                    <a:pt x="6554" y="6212"/>
                    <a:pt x="6212" y="6556"/>
                    <a:pt x="5789" y="6556"/>
                  </a:cubicBezTo>
                  <a:lnTo>
                    <a:pt x="982" y="6556"/>
                  </a:lnTo>
                  <a:cubicBezTo>
                    <a:pt x="561" y="6556"/>
                    <a:pt x="217" y="6213"/>
                    <a:pt x="217" y="5790"/>
                  </a:cubicBezTo>
                  <a:lnTo>
                    <a:pt x="217" y="982"/>
                  </a:lnTo>
                  <a:cubicBezTo>
                    <a:pt x="217" y="561"/>
                    <a:pt x="560" y="217"/>
                    <a:pt x="982" y="217"/>
                  </a:cubicBezTo>
                  <a:lnTo>
                    <a:pt x="5789" y="217"/>
                  </a:lnTo>
                  <a:cubicBezTo>
                    <a:pt x="6210" y="217"/>
                    <a:pt x="6554" y="560"/>
                    <a:pt x="6554" y="982"/>
                  </a:cubicBezTo>
                  <a:lnTo>
                    <a:pt x="6554" y="579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75" name="Freeform 24"/>
            <p:cNvSpPr>
              <a:spLocks noEditPoints="1"/>
            </p:cNvSpPr>
            <p:nvPr/>
          </p:nvSpPr>
          <p:spPr bwMode="auto">
            <a:xfrm>
              <a:off x="6046" y="522"/>
              <a:ext cx="2623" cy="2622"/>
            </a:xfrm>
            <a:custGeom>
              <a:avLst/>
              <a:gdLst>
                <a:gd name="T0" fmla="*/ 4918 w 5463"/>
                <a:gd name="T1" fmla="*/ 0 h 5462"/>
                <a:gd name="T2" fmla="*/ 547 w 5463"/>
                <a:gd name="T3" fmla="*/ 0 h 5462"/>
                <a:gd name="T4" fmla="*/ 0 w 5463"/>
                <a:gd name="T5" fmla="*/ 546 h 5462"/>
                <a:gd name="T6" fmla="*/ 0 w 5463"/>
                <a:gd name="T7" fmla="*/ 4916 h 5462"/>
                <a:gd name="T8" fmla="*/ 547 w 5463"/>
                <a:gd name="T9" fmla="*/ 5462 h 5462"/>
                <a:gd name="T10" fmla="*/ 4916 w 5463"/>
                <a:gd name="T11" fmla="*/ 5462 h 5462"/>
                <a:gd name="T12" fmla="*/ 5463 w 5463"/>
                <a:gd name="T13" fmla="*/ 4916 h 5462"/>
                <a:gd name="T14" fmla="*/ 5463 w 5463"/>
                <a:gd name="T15" fmla="*/ 545 h 5462"/>
                <a:gd name="T16" fmla="*/ 4918 w 5463"/>
                <a:gd name="T17" fmla="*/ 0 h 5462"/>
                <a:gd name="T18" fmla="*/ 4918 w 5463"/>
                <a:gd name="T19" fmla="*/ 5244 h 5462"/>
                <a:gd name="T20" fmla="*/ 2842 w 5463"/>
                <a:gd name="T21" fmla="*/ 5244 h 5462"/>
                <a:gd name="T22" fmla="*/ 2842 w 5463"/>
                <a:gd name="T23" fmla="*/ 4916 h 5462"/>
                <a:gd name="T24" fmla="*/ 2623 w 5463"/>
                <a:gd name="T25" fmla="*/ 4916 h 5462"/>
                <a:gd name="T26" fmla="*/ 2623 w 5463"/>
                <a:gd name="T27" fmla="*/ 5244 h 5462"/>
                <a:gd name="T28" fmla="*/ 547 w 5463"/>
                <a:gd name="T29" fmla="*/ 5244 h 5462"/>
                <a:gd name="T30" fmla="*/ 219 w 5463"/>
                <a:gd name="T31" fmla="*/ 4916 h 5462"/>
                <a:gd name="T32" fmla="*/ 219 w 5463"/>
                <a:gd name="T33" fmla="*/ 2840 h 5462"/>
                <a:gd name="T34" fmla="*/ 547 w 5463"/>
                <a:gd name="T35" fmla="*/ 2840 h 5462"/>
                <a:gd name="T36" fmla="*/ 547 w 5463"/>
                <a:gd name="T37" fmla="*/ 2621 h 5462"/>
                <a:gd name="T38" fmla="*/ 219 w 5463"/>
                <a:gd name="T39" fmla="*/ 2621 h 5462"/>
                <a:gd name="T40" fmla="*/ 219 w 5463"/>
                <a:gd name="T41" fmla="*/ 545 h 5462"/>
                <a:gd name="T42" fmla="*/ 547 w 5463"/>
                <a:gd name="T43" fmla="*/ 217 h 5462"/>
                <a:gd name="T44" fmla="*/ 2623 w 5463"/>
                <a:gd name="T45" fmla="*/ 217 h 5462"/>
                <a:gd name="T46" fmla="*/ 2623 w 5463"/>
                <a:gd name="T47" fmla="*/ 545 h 5462"/>
                <a:gd name="T48" fmla="*/ 2842 w 5463"/>
                <a:gd name="T49" fmla="*/ 545 h 5462"/>
                <a:gd name="T50" fmla="*/ 2842 w 5463"/>
                <a:gd name="T51" fmla="*/ 217 h 5462"/>
                <a:gd name="T52" fmla="*/ 4918 w 5463"/>
                <a:gd name="T53" fmla="*/ 217 h 5462"/>
                <a:gd name="T54" fmla="*/ 5246 w 5463"/>
                <a:gd name="T55" fmla="*/ 545 h 5462"/>
                <a:gd name="T56" fmla="*/ 5246 w 5463"/>
                <a:gd name="T57" fmla="*/ 2621 h 5462"/>
                <a:gd name="T58" fmla="*/ 4918 w 5463"/>
                <a:gd name="T59" fmla="*/ 2621 h 5462"/>
                <a:gd name="T60" fmla="*/ 4918 w 5463"/>
                <a:gd name="T61" fmla="*/ 2840 h 5462"/>
                <a:gd name="T62" fmla="*/ 5246 w 5463"/>
                <a:gd name="T63" fmla="*/ 2840 h 5462"/>
                <a:gd name="T64" fmla="*/ 5246 w 5463"/>
                <a:gd name="T65" fmla="*/ 4916 h 5462"/>
                <a:gd name="T66" fmla="*/ 4918 w 5463"/>
                <a:gd name="T67" fmla="*/ 5244 h 5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463" h="5462">
                  <a:moveTo>
                    <a:pt x="4918" y="0"/>
                  </a:moveTo>
                  <a:lnTo>
                    <a:pt x="547" y="0"/>
                  </a:lnTo>
                  <a:cubicBezTo>
                    <a:pt x="246" y="0"/>
                    <a:pt x="0" y="245"/>
                    <a:pt x="0" y="546"/>
                  </a:cubicBezTo>
                  <a:lnTo>
                    <a:pt x="0" y="4916"/>
                  </a:lnTo>
                  <a:cubicBezTo>
                    <a:pt x="0" y="5217"/>
                    <a:pt x="246" y="5462"/>
                    <a:pt x="547" y="5462"/>
                  </a:cubicBezTo>
                  <a:lnTo>
                    <a:pt x="4916" y="5462"/>
                  </a:lnTo>
                  <a:cubicBezTo>
                    <a:pt x="5218" y="5462"/>
                    <a:pt x="5463" y="5217"/>
                    <a:pt x="5463" y="4916"/>
                  </a:cubicBezTo>
                  <a:lnTo>
                    <a:pt x="5463" y="545"/>
                  </a:lnTo>
                  <a:cubicBezTo>
                    <a:pt x="5463" y="244"/>
                    <a:pt x="5219" y="0"/>
                    <a:pt x="4918" y="0"/>
                  </a:cubicBezTo>
                  <a:close/>
                  <a:moveTo>
                    <a:pt x="4918" y="5244"/>
                  </a:moveTo>
                  <a:lnTo>
                    <a:pt x="2842" y="5244"/>
                  </a:lnTo>
                  <a:lnTo>
                    <a:pt x="2842" y="4916"/>
                  </a:lnTo>
                  <a:lnTo>
                    <a:pt x="2623" y="4916"/>
                  </a:lnTo>
                  <a:lnTo>
                    <a:pt x="2623" y="5244"/>
                  </a:lnTo>
                  <a:lnTo>
                    <a:pt x="547" y="5244"/>
                  </a:lnTo>
                  <a:cubicBezTo>
                    <a:pt x="366" y="5244"/>
                    <a:pt x="219" y="5097"/>
                    <a:pt x="219" y="4916"/>
                  </a:cubicBezTo>
                  <a:lnTo>
                    <a:pt x="219" y="2840"/>
                  </a:lnTo>
                  <a:lnTo>
                    <a:pt x="547" y="2840"/>
                  </a:lnTo>
                  <a:lnTo>
                    <a:pt x="547" y="2621"/>
                  </a:lnTo>
                  <a:lnTo>
                    <a:pt x="219" y="2621"/>
                  </a:lnTo>
                  <a:lnTo>
                    <a:pt x="219" y="545"/>
                  </a:lnTo>
                  <a:cubicBezTo>
                    <a:pt x="219" y="364"/>
                    <a:pt x="366" y="217"/>
                    <a:pt x="547" y="217"/>
                  </a:cubicBezTo>
                  <a:lnTo>
                    <a:pt x="2623" y="217"/>
                  </a:lnTo>
                  <a:lnTo>
                    <a:pt x="2623" y="545"/>
                  </a:lnTo>
                  <a:lnTo>
                    <a:pt x="2842" y="545"/>
                  </a:lnTo>
                  <a:lnTo>
                    <a:pt x="2842" y="217"/>
                  </a:lnTo>
                  <a:lnTo>
                    <a:pt x="4918" y="217"/>
                  </a:lnTo>
                  <a:cubicBezTo>
                    <a:pt x="5099" y="217"/>
                    <a:pt x="5246" y="364"/>
                    <a:pt x="5246" y="545"/>
                  </a:cubicBezTo>
                  <a:lnTo>
                    <a:pt x="5246" y="2621"/>
                  </a:lnTo>
                  <a:lnTo>
                    <a:pt x="4918" y="2621"/>
                  </a:lnTo>
                  <a:lnTo>
                    <a:pt x="4918" y="2840"/>
                  </a:lnTo>
                  <a:lnTo>
                    <a:pt x="5246" y="2840"/>
                  </a:lnTo>
                  <a:lnTo>
                    <a:pt x="5246" y="4916"/>
                  </a:lnTo>
                  <a:cubicBezTo>
                    <a:pt x="5246" y="5096"/>
                    <a:pt x="5098" y="5244"/>
                    <a:pt x="4918" y="524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76" name="Freeform 25"/>
            <p:cNvSpPr>
              <a:spLocks noEditPoints="1"/>
            </p:cNvSpPr>
            <p:nvPr/>
          </p:nvSpPr>
          <p:spPr bwMode="auto">
            <a:xfrm>
              <a:off x="6729" y="993"/>
              <a:ext cx="854" cy="1065"/>
            </a:xfrm>
            <a:custGeom>
              <a:avLst/>
              <a:gdLst>
                <a:gd name="T0" fmla="*/ 1780 w 1780"/>
                <a:gd name="T1" fmla="*/ 1748 h 2218"/>
                <a:gd name="T2" fmla="*/ 1420 w 1780"/>
                <a:gd name="T3" fmla="*/ 1294 h 2218"/>
                <a:gd name="T4" fmla="*/ 1420 w 1780"/>
                <a:gd name="T5" fmla="*/ 0 h 2218"/>
                <a:gd name="T6" fmla="*/ 1201 w 1780"/>
                <a:gd name="T7" fmla="*/ 0 h 2218"/>
                <a:gd name="T8" fmla="*/ 1201 w 1780"/>
                <a:gd name="T9" fmla="*/ 1294 h 2218"/>
                <a:gd name="T10" fmla="*/ 856 w 1780"/>
                <a:gd name="T11" fmla="*/ 1639 h 2218"/>
                <a:gd name="T12" fmla="*/ 0 w 1780"/>
                <a:gd name="T13" fmla="*/ 1639 h 2218"/>
                <a:gd name="T14" fmla="*/ 0 w 1780"/>
                <a:gd name="T15" fmla="*/ 1858 h 2218"/>
                <a:gd name="T16" fmla="*/ 856 w 1780"/>
                <a:gd name="T17" fmla="*/ 1858 h 2218"/>
                <a:gd name="T18" fmla="*/ 1310 w 1780"/>
                <a:gd name="T19" fmla="*/ 2218 h 2218"/>
                <a:gd name="T20" fmla="*/ 1780 w 1780"/>
                <a:gd name="T21" fmla="*/ 1748 h 2218"/>
                <a:gd name="T22" fmla="*/ 1060 w 1780"/>
                <a:gd name="T23" fmla="*/ 1748 h 2218"/>
                <a:gd name="T24" fmla="*/ 1310 w 1780"/>
                <a:gd name="T25" fmla="*/ 1498 h 2218"/>
                <a:gd name="T26" fmla="*/ 1561 w 1780"/>
                <a:gd name="T27" fmla="*/ 1748 h 2218"/>
                <a:gd name="T28" fmla="*/ 1310 w 1780"/>
                <a:gd name="T29" fmla="*/ 1999 h 2218"/>
                <a:gd name="T30" fmla="*/ 1060 w 1780"/>
                <a:gd name="T31" fmla="*/ 1748 h 2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80" h="2218">
                  <a:moveTo>
                    <a:pt x="1780" y="1748"/>
                  </a:moveTo>
                  <a:cubicBezTo>
                    <a:pt x="1780" y="1527"/>
                    <a:pt x="1626" y="1343"/>
                    <a:pt x="1420" y="1294"/>
                  </a:cubicBezTo>
                  <a:lnTo>
                    <a:pt x="1420" y="0"/>
                  </a:lnTo>
                  <a:lnTo>
                    <a:pt x="1201" y="0"/>
                  </a:lnTo>
                  <a:lnTo>
                    <a:pt x="1201" y="1294"/>
                  </a:lnTo>
                  <a:cubicBezTo>
                    <a:pt x="1030" y="1335"/>
                    <a:pt x="897" y="1468"/>
                    <a:pt x="856" y="1639"/>
                  </a:cubicBezTo>
                  <a:lnTo>
                    <a:pt x="0" y="1639"/>
                  </a:lnTo>
                  <a:lnTo>
                    <a:pt x="0" y="1858"/>
                  </a:lnTo>
                  <a:lnTo>
                    <a:pt x="856" y="1858"/>
                  </a:lnTo>
                  <a:cubicBezTo>
                    <a:pt x="905" y="2063"/>
                    <a:pt x="1089" y="2218"/>
                    <a:pt x="1310" y="2218"/>
                  </a:cubicBezTo>
                  <a:cubicBezTo>
                    <a:pt x="1569" y="2218"/>
                    <a:pt x="1780" y="2007"/>
                    <a:pt x="1780" y="1748"/>
                  </a:cubicBezTo>
                  <a:close/>
                  <a:moveTo>
                    <a:pt x="1060" y="1748"/>
                  </a:moveTo>
                  <a:cubicBezTo>
                    <a:pt x="1060" y="1611"/>
                    <a:pt x="1172" y="1498"/>
                    <a:pt x="1310" y="1498"/>
                  </a:cubicBezTo>
                  <a:cubicBezTo>
                    <a:pt x="1448" y="1498"/>
                    <a:pt x="1561" y="1610"/>
                    <a:pt x="1561" y="1748"/>
                  </a:cubicBezTo>
                  <a:cubicBezTo>
                    <a:pt x="1561" y="1886"/>
                    <a:pt x="1449" y="1999"/>
                    <a:pt x="1310" y="1999"/>
                  </a:cubicBezTo>
                  <a:cubicBezTo>
                    <a:pt x="1173" y="1999"/>
                    <a:pt x="1060" y="1886"/>
                    <a:pt x="1060" y="17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77" name="Rectangle 26"/>
            <p:cNvSpPr>
              <a:spLocks noChangeArrowheads="1"/>
            </p:cNvSpPr>
            <p:nvPr/>
          </p:nvSpPr>
          <p:spPr bwMode="auto">
            <a:xfrm>
              <a:off x="7305" y="2410"/>
              <a:ext cx="106" cy="10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78" name="Rectangle 27"/>
            <p:cNvSpPr>
              <a:spLocks noChangeArrowheads="1"/>
            </p:cNvSpPr>
            <p:nvPr/>
          </p:nvSpPr>
          <p:spPr bwMode="auto">
            <a:xfrm>
              <a:off x="7515" y="2410"/>
              <a:ext cx="105" cy="10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79" name="Rectangle 28"/>
            <p:cNvSpPr>
              <a:spLocks noChangeArrowheads="1"/>
            </p:cNvSpPr>
            <p:nvPr/>
          </p:nvSpPr>
          <p:spPr bwMode="auto">
            <a:xfrm>
              <a:off x="7096" y="2410"/>
              <a:ext cx="104" cy="10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grpSp>
      <p:sp>
        <p:nvSpPr>
          <p:cNvPr id="96" name="Freeform 48"/>
          <p:cNvSpPr>
            <a:spLocks noEditPoints="1"/>
          </p:cNvSpPr>
          <p:nvPr/>
        </p:nvSpPr>
        <p:spPr bwMode="auto">
          <a:xfrm>
            <a:off x="9221456" y="2202810"/>
            <a:ext cx="491152" cy="491000"/>
          </a:xfrm>
          <a:custGeom>
            <a:avLst/>
            <a:gdLst>
              <a:gd name="T0" fmla="*/ 5974 w 6773"/>
              <a:gd name="T1" fmla="*/ 1201 h 6772"/>
              <a:gd name="T2" fmla="*/ 865 w 6773"/>
              <a:gd name="T3" fmla="*/ 1128 h 6772"/>
              <a:gd name="T4" fmla="*/ 800 w 6773"/>
              <a:gd name="T5" fmla="*/ 1204 h 6772"/>
              <a:gd name="T6" fmla="*/ 798 w 6773"/>
              <a:gd name="T7" fmla="*/ 5570 h 6772"/>
              <a:gd name="T8" fmla="*/ 3388 w 6773"/>
              <a:gd name="T9" fmla="*/ 6772 h 6772"/>
              <a:gd name="T10" fmla="*/ 5910 w 6773"/>
              <a:gd name="T11" fmla="*/ 5642 h 6772"/>
              <a:gd name="T12" fmla="*/ 6773 w 6773"/>
              <a:gd name="T13" fmla="*/ 3386 h 6772"/>
              <a:gd name="T14" fmla="*/ 5072 w 6773"/>
              <a:gd name="T15" fmla="*/ 1953 h 6772"/>
              <a:gd name="T16" fmla="*/ 5780 w 6773"/>
              <a:gd name="T17" fmla="*/ 3277 h 6772"/>
              <a:gd name="T18" fmla="*/ 4181 w 6773"/>
              <a:gd name="T19" fmla="*/ 6452 h 6772"/>
              <a:gd name="T20" fmla="*/ 5650 w 6773"/>
              <a:gd name="T21" fmla="*/ 5600 h 6772"/>
              <a:gd name="T22" fmla="*/ 1766 w 6773"/>
              <a:gd name="T23" fmla="*/ 5037 h 6772"/>
              <a:gd name="T24" fmla="*/ 1122 w 6773"/>
              <a:gd name="T25" fmla="*/ 5600 h 6772"/>
              <a:gd name="T26" fmla="*/ 2592 w 6773"/>
              <a:gd name="T27" fmla="*/ 321 h 6772"/>
              <a:gd name="T28" fmla="*/ 1352 w 6773"/>
              <a:gd name="T29" fmla="*/ 1441 h 6772"/>
              <a:gd name="T30" fmla="*/ 5652 w 6773"/>
              <a:gd name="T31" fmla="*/ 1173 h 6772"/>
              <a:gd name="T32" fmla="*/ 4181 w 6773"/>
              <a:gd name="T33" fmla="*/ 321 h 6772"/>
              <a:gd name="T34" fmla="*/ 4489 w 6773"/>
              <a:gd name="T35" fmla="*/ 3277 h 6772"/>
              <a:gd name="T36" fmla="*/ 4872 w 6773"/>
              <a:gd name="T37" fmla="*/ 2057 h 6772"/>
              <a:gd name="T38" fmla="*/ 2168 w 6773"/>
              <a:gd name="T39" fmla="*/ 1280 h 6772"/>
              <a:gd name="T40" fmla="*/ 2482 w 6773"/>
              <a:gd name="T41" fmla="*/ 2050 h 6772"/>
              <a:gd name="T42" fmla="*/ 3496 w 6773"/>
              <a:gd name="T43" fmla="*/ 2182 h 6772"/>
              <a:gd name="T44" fmla="*/ 3496 w 6773"/>
              <a:gd name="T45" fmla="*/ 2182 h 6772"/>
              <a:gd name="T46" fmla="*/ 1857 w 6773"/>
              <a:gd name="T47" fmla="*/ 2294 h 6772"/>
              <a:gd name="T48" fmla="*/ 1857 w 6773"/>
              <a:gd name="T49" fmla="*/ 2513 h 6772"/>
              <a:gd name="T50" fmla="*/ 3277 w 6773"/>
              <a:gd name="T51" fmla="*/ 3277 h 6772"/>
              <a:gd name="T52" fmla="*/ 1857 w 6773"/>
              <a:gd name="T53" fmla="*/ 2513 h 6772"/>
              <a:gd name="T54" fmla="*/ 2733 w 6773"/>
              <a:gd name="T55" fmla="*/ 4434 h 6772"/>
              <a:gd name="T56" fmla="*/ 3277 w 6773"/>
              <a:gd name="T57" fmla="*/ 3494 h 6772"/>
              <a:gd name="T58" fmla="*/ 2949 w 6773"/>
              <a:gd name="T59" fmla="*/ 4478 h 6772"/>
              <a:gd name="T60" fmla="*/ 3386 w 6773"/>
              <a:gd name="T61" fmla="*/ 4916 h 6772"/>
              <a:gd name="T62" fmla="*/ 3277 w 6773"/>
              <a:gd name="T63" fmla="*/ 6546 h 6772"/>
              <a:gd name="T64" fmla="*/ 3496 w 6773"/>
              <a:gd name="T65" fmla="*/ 6546 h 6772"/>
              <a:gd name="T66" fmla="*/ 4813 w 6773"/>
              <a:gd name="T67" fmla="*/ 4932 h 6772"/>
              <a:gd name="T68" fmla="*/ 3496 w 6773"/>
              <a:gd name="T69" fmla="*/ 3834 h 6772"/>
              <a:gd name="T70" fmla="*/ 4992 w 6773"/>
              <a:gd name="T71" fmla="*/ 4026 h 6772"/>
              <a:gd name="T72" fmla="*/ 5134 w 6773"/>
              <a:gd name="T73" fmla="*/ 3824 h 6772"/>
              <a:gd name="T74" fmla="*/ 5572 w 6773"/>
              <a:gd name="T75" fmla="*/ 3386 h 6772"/>
              <a:gd name="T76" fmla="*/ 1202 w 6773"/>
              <a:gd name="T77" fmla="*/ 1857 h 6772"/>
              <a:gd name="T78" fmla="*/ 221 w 6773"/>
              <a:gd name="T79" fmla="*/ 3277 h 6772"/>
              <a:gd name="T80" fmla="*/ 1532 w 6773"/>
              <a:gd name="T81" fmla="*/ 3496 h 6772"/>
              <a:gd name="T82" fmla="*/ 221 w 6773"/>
              <a:gd name="T83" fmla="*/ 3496 h 6772"/>
              <a:gd name="T84" fmla="*/ 5209 w 6773"/>
              <a:gd name="T85" fmla="*/ 4037 h 6772"/>
              <a:gd name="T86" fmla="*/ 5822 w 6773"/>
              <a:gd name="T87" fmla="*/ 5409 h 6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73" h="6772">
                <a:moveTo>
                  <a:pt x="6773" y="3386"/>
                </a:moveTo>
                <a:cubicBezTo>
                  <a:pt x="6773" y="2585"/>
                  <a:pt x="6489" y="1813"/>
                  <a:pt x="5973" y="1202"/>
                </a:cubicBezTo>
                <a:lnTo>
                  <a:pt x="5974" y="1201"/>
                </a:lnTo>
                <a:lnTo>
                  <a:pt x="5909" y="1128"/>
                </a:lnTo>
                <a:cubicBezTo>
                  <a:pt x="5268" y="412"/>
                  <a:pt x="4348" y="0"/>
                  <a:pt x="3386" y="0"/>
                </a:cubicBezTo>
                <a:cubicBezTo>
                  <a:pt x="2425" y="0"/>
                  <a:pt x="1506" y="410"/>
                  <a:pt x="865" y="1128"/>
                </a:cubicBezTo>
                <a:lnTo>
                  <a:pt x="864" y="1129"/>
                </a:lnTo>
                <a:lnTo>
                  <a:pt x="798" y="1202"/>
                </a:lnTo>
                <a:lnTo>
                  <a:pt x="800" y="1204"/>
                </a:lnTo>
                <a:cubicBezTo>
                  <a:pt x="284" y="1813"/>
                  <a:pt x="0" y="2585"/>
                  <a:pt x="0" y="3386"/>
                </a:cubicBezTo>
                <a:cubicBezTo>
                  <a:pt x="0" y="4188"/>
                  <a:pt x="284" y="4960"/>
                  <a:pt x="800" y="5569"/>
                </a:cubicBezTo>
                <a:lnTo>
                  <a:pt x="798" y="5570"/>
                </a:lnTo>
                <a:lnTo>
                  <a:pt x="864" y="5644"/>
                </a:lnTo>
                <a:cubicBezTo>
                  <a:pt x="1502" y="6358"/>
                  <a:pt x="2418" y="6769"/>
                  <a:pt x="3377" y="6772"/>
                </a:cubicBezTo>
                <a:lnTo>
                  <a:pt x="3388" y="6772"/>
                </a:lnTo>
                <a:lnTo>
                  <a:pt x="3404" y="6772"/>
                </a:lnTo>
                <a:cubicBezTo>
                  <a:pt x="4360" y="6766"/>
                  <a:pt x="5272" y="6357"/>
                  <a:pt x="5909" y="5644"/>
                </a:cubicBezTo>
                <a:lnTo>
                  <a:pt x="5910" y="5642"/>
                </a:lnTo>
                <a:lnTo>
                  <a:pt x="5976" y="5569"/>
                </a:lnTo>
                <a:lnTo>
                  <a:pt x="5974" y="5568"/>
                </a:lnTo>
                <a:cubicBezTo>
                  <a:pt x="6489" y="4960"/>
                  <a:pt x="6773" y="4188"/>
                  <a:pt x="6773" y="3386"/>
                </a:cubicBezTo>
                <a:close/>
                <a:moveTo>
                  <a:pt x="5780" y="3277"/>
                </a:moveTo>
                <a:cubicBezTo>
                  <a:pt x="5732" y="2992"/>
                  <a:pt x="5500" y="2769"/>
                  <a:pt x="5209" y="2736"/>
                </a:cubicBezTo>
                <a:cubicBezTo>
                  <a:pt x="5180" y="2460"/>
                  <a:pt x="5133" y="2198"/>
                  <a:pt x="5072" y="1953"/>
                </a:cubicBezTo>
                <a:cubicBezTo>
                  <a:pt x="5346" y="1794"/>
                  <a:pt x="5600" y="1597"/>
                  <a:pt x="5824" y="1365"/>
                </a:cubicBezTo>
                <a:cubicBezTo>
                  <a:pt x="6272" y="1905"/>
                  <a:pt x="6528" y="2576"/>
                  <a:pt x="6552" y="3277"/>
                </a:cubicBezTo>
                <a:lnTo>
                  <a:pt x="5780" y="3277"/>
                </a:lnTo>
                <a:close/>
                <a:moveTo>
                  <a:pt x="5650" y="5600"/>
                </a:moveTo>
                <a:cubicBezTo>
                  <a:pt x="5637" y="5613"/>
                  <a:pt x="5624" y="5628"/>
                  <a:pt x="5609" y="5641"/>
                </a:cubicBezTo>
                <a:cubicBezTo>
                  <a:pt x="5210" y="6034"/>
                  <a:pt x="4717" y="6313"/>
                  <a:pt x="4181" y="6452"/>
                </a:cubicBezTo>
                <a:cubicBezTo>
                  <a:pt x="4532" y="6152"/>
                  <a:pt x="4822" y="5660"/>
                  <a:pt x="5010" y="5040"/>
                </a:cubicBezTo>
                <a:cubicBezTo>
                  <a:pt x="5254" y="5186"/>
                  <a:pt x="5480" y="5362"/>
                  <a:pt x="5678" y="5570"/>
                </a:cubicBezTo>
                <a:cubicBezTo>
                  <a:pt x="5669" y="5580"/>
                  <a:pt x="5660" y="5590"/>
                  <a:pt x="5650" y="5600"/>
                </a:cubicBezTo>
                <a:close/>
                <a:moveTo>
                  <a:pt x="1122" y="5600"/>
                </a:moveTo>
                <a:cubicBezTo>
                  <a:pt x="1113" y="5590"/>
                  <a:pt x="1104" y="5580"/>
                  <a:pt x="1094" y="5570"/>
                </a:cubicBezTo>
                <a:cubicBezTo>
                  <a:pt x="1293" y="5361"/>
                  <a:pt x="1521" y="5184"/>
                  <a:pt x="1766" y="5037"/>
                </a:cubicBezTo>
                <a:cubicBezTo>
                  <a:pt x="1956" y="5654"/>
                  <a:pt x="2249" y="6153"/>
                  <a:pt x="2602" y="6454"/>
                </a:cubicBezTo>
                <a:cubicBezTo>
                  <a:pt x="2062" y="6316"/>
                  <a:pt x="1565" y="6037"/>
                  <a:pt x="1164" y="5641"/>
                </a:cubicBezTo>
                <a:cubicBezTo>
                  <a:pt x="1149" y="5628"/>
                  <a:pt x="1136" y="5614"/>
                  <a:pt x="1122" y="5600"/>
                </a:cubicBezTo>
                <a:close/>
                <a:moveTo>
                  <a:pt x="1122" y="1173"/>
                </a:moveTo>
                <a:cubicBezTo>
                  <a:pt x="1137" y="1158"/>
                  <a:pt x="1150" y="1144"/>
                  <a:pt x="1165" y="1130"/>
                </a:cubicBezTo>
                <a:cubicBezTo>
                  <a:pt x="1564" y="738"/>
                  <a:pt x="2057" y="460"/>
                  <a:pt x="2592" y="321"/>
                </a:cubicBezTo>
                <a:cubicBezTo>
                  <a:pt x="2350" y="528"/>
                  <a:pt x="2136" y="828"/>
                  <a:pt x="1961" y="1210"/>
                </a:cubicBezTo>
                <a:cubicBezTo>
                  <a:pt x="1928" y="1205"/>
                  <a:pt x="1893" y="1201"/>
                  <a:pt x="1858" y="1201"/>
                </a:cubicBezTo>
                <a:cubicBezTo>
                  <a:pt x="1654" y="1201"/>
                  <a:pt x="1473" y="1294"/>
                  <a:pt x="1352" y="1441"/>
                </a:cubicBezTo>
                <a:cubicBezTo>
                  <a:pt x="1262" y="1365"/>
                  <a:pt x="1176" y="1286"/>
                  <a:pt x="1094" y="1202"/>
                </a:cubicBezTo>
                <a:cubicBezTo>
                  <a:pt x="1104" y="1193"/>
                  <a:pt x="1113" y="1182"/>
                  <a:pt x="1122" y="1173"/>
                </a:cubicBezTo>
                <a:close/>
                <a:moveTo>
                  <a:pt x="5652" y="1173"/>
                </a:moveTo>
                <a:cubicBezTo>
                  <a:pt x="5661" y="1182"/>
                  <a:pt x="5670" y="1193"/>
                  <a:pt x="5680" y="1202"/>
                </a:cubicBezTo>
                <a:cubicBezTo>
                  <a:pt x="5481" y="1410"/>
                  <a:pt x="5256" y="1589"/>
                  <a:pt x="5012" y="1734"/>
                </a:cubicBezTo>
                <a:cubicBezTo>
                  <a:pt x="4824" y="1114"/>
                  <a:pt x="4532" y="620"/>
                  <a:pt x="4181" y="321"/>
                </a:cubicBezTo>
                <a:cubicBezTo>
                  <a:pt x="4716" y="460"/>
                  <a:pt x="5210" y="738"/>
                  <a:pt x="5609" y="1130"/>
                </a:cubicBezTo>
                <a:lnTo>
                  <a:pt x="5652" y="1173"/>
                </a:lnTo>
                <a:close/>
                <a:moveTo>
                  <a:pt x="4489" y="3277"/>
                </a:moveTo>
                <a:lnTo>
                  <a:pt x="3496" y="3277"/>
                </a:lnTo>
                <a:lnTo>
                  <a:pt x="3496" y="2400"/>
                </a:lnTo>
                <a:cubicBezTo>
                  <a:pt x="3977" y="2384"/>
                  <a:pt x="4446" y="2265"/>
                  <a:pt x="4872" y="2057"/>
                </a:cubicBezTo>
                <a:cubicBezTo>
                  <a:pt x="4925" y="2274"/>
                  <a:pt x="4965" y="2505"/>
                  <a:pt x="4990" y="2746"/>
                </a:cubicBezTo>
                <a:cubicBezTo>
                  <a:pt x="4733" y="2805"/>
                  <a:pt x="4533" y="3014"/>
                  <a:pt x="4489" y="3277"/>
                </a:cubicBezTo>
                <a:close/>
                <a:moveTo>
                  <a:pt x="2168" y="1280"/>
                </a:moveTo>
                <a:cubicBezTo>
                  <a:pt x="2457" y="657"/>
                  <a:pt x="2853" y="281"/>
                  <a:pt x="3277" y="226"/>
                </a:cubicBezTo>
                <a:lnTo>
                  <a:pt x="3277" y="2180"/>
                </a:lnTo>
                <a:cubicBezTo>
                  <a:pt x="3006" y="2170"/>
                  <a:pt x="2741" y="2128"/>
                  <a:pt x="2482" y="2050"/>
                </a:cubicBezTo>
                <a:cubicBezTo>
                  <a:pt x="2501" y="1989"/>
                  <a:pt x="2512" y="1924"/>
                  <a:pt x="2512" y="1856"/>
                </a:cubicBezTo>
                <a:cubicBezTo>
                  <a:pt x="2513" y="1608"/>
                  <a:pt x="2373" y="1392"/>
                  <a:pt x="2168" y="1280"/>
                </a:cubicBezTo>
                <a:close/>
                <a:moveTo>
                  <a:pt x="3496" y="2182"/>
                </a:moveTo>
                <a:lnTo>
                  <a:pt x="3496" y="226"/>
                </a:lnTo>
                <a:cubicBezTo>
                  <a:pt x="4049" y="301"/>
                  <a:pt x="4545" y="930"/>
                  <a:pt x="4814" y="1842"/>
                </a:cubicBezTo>
                <a:cubicBezTo>
                  <a:pt x="4408" y="2049"/>
                  <a:pt x="3958" y="2165"/>
                  <a:pt x="3496" y="2182"/>
                </a:cubicBezTo>
                <a:close/>
                <a:moveTo>
                  <a:pt x="1857" y="1420"/>
                </a:moveTo>
                <a:cubicBezTo>
                  <a:pt x="2098" y="1420"/>
                  <a:pt x="2294" y="1616"/>
                  <a:pt x="2294" y="1857"/>
                </a:cubicBezTo>
                <a:cubicBezTo>
                  <a:pt x="2294" y="2098"/>
                  <a:pt x="2098" y="2294"/>
                  <a:pt x="1857" y="2294"/>
                </a:cubicBezTo>
                <a:cubicBezTo>
                  <a:pt x="1616" y="2294"/>
                  <a:pt x="1420" y="2098"/>
                  <a:pt x="1420" y="1857"/>
                </a:cubicBezTo>
                <a:cubicBezTo>
                  <a:pt x="1420" y="1616"/>
                  <a:pt x="1617" y="1420"/>
                  <a:pt x="1857" y="1420"/>
                </a:cubicBezTo>
                <a:close/>
                <a:moveTo>
                  <a:pt x="1857" y="2513"/>
                </a:moveTo>
                <a:cubicBezTo>
                  <a:pt x="2072" y="2513"/>
                  <a:pt x="2261" y="2409"/>
                  <a:pt x="2381" y="2249"/>
                </a:cubicBezTo>
                <a:cubicBezTo>
                  <a:pt x="2670" y="2340"/>
                  <a:pt x="2972" y="2389"/>
                  <a:pt x="3277" y="2398"/>
                </a:cubicBezTo>
                <a:lnTo>
                  <a:pt x="3277" y="3277"/>
                </a:lnTo>
                <a:lnTo>
                  <a:pt x="1750" y="3277"/>
                </a:lnTo>
                <a:cubicBezTo>
                  <a:pt x="1754" y="3016"/>
                  <a:pt x="1776" y="2760"/>
                  <a:pt x="1814" y="2510"/>
                </a:cubicBezTo>
                <a:cubicBezTo>
                  <a:pt x="1828" y="2512"/>
                  <a:pt x="1842" y="2513"/>
                  <a:pt x="1857" y="2513"/>
                </a:cubicBezTo>
                <a:close/>
                <a:moveTo>
                  <a:pt x="3277" y="3496"/>
                </a:moveTo>
                <a:lnTo>
                  <a:pt x="3277" y="3833"/>
                </a:lnTo>
                <a:cubicBezTo>
                  <a:pt x="2981" y="3882"/>
                  <a:pt x="2753" y="4130"/>
                  <a:pt x="2733" y="4434"/>
                </a:cubicBezTo>
                <a:cubicBezTo>
                  <a:pt x="2444" y="4492"/>
                  <a:pt x="2164" y="4586"/>
                  <a:pt x="1900" y="4716"/>
                </a:cubicBezTo>
                <a:cubicBezTo>
                  <a:pt x="1810" y="4342"/>
                  <a:pt x="1757" y="3929"/>
                  <a:pt x="1749" y="3494"/>
                </a:cubicBezTo>
                <a:lnTo>
                  <a:pt x="3277" y="3494"/>
                </a:lnTo>
                <a:lnTo>
                  <a:pt x="3277" y="3496"/>
                </a:lnTo>
                <a:close/>
                <a:moveTo>
                  <a:pt x="3386" y="4916"/>
                </a:moveTo>
                <a:cubicBezTo>
                  <a:pt x="3145" y="4916"/>
                  <a:pt x="2949" y="4720"/>
                  <a:pt x="2949" y="4478"/>
                </a:cubicBezTo>
                <a:cubicBezTo>
                  <a:pt x="2949" y="4237"/>
                  <a:pt x="3145" y="4041"/>
                  <a:pt x="3386" y="4041"/>
                </a:cubicBezTo>
                <a:cubicBezTo>
                  <a:pt x="3628" y="4041"/>
                  <a:pt x="3824" y="4237"/>
                  <a:pt x="3824" y="4478"/>
                </a:cubicBezTo>
                <a:cubicBezTo>
                  <a:pt x="3824" y="4720"/>
                  <a:pt x="3628" y="4916"/>
                  <a:pt x="3386" y="4916"/>
                </a:cubicBezTo>
                <a:close/>
                <a:moveTo>
                  <a:pt x="2756" y="4653"/>
                </a:moveTo>
                <a:cubicBezTo>
                  <a:pt x="2822" y="4896"/>
                  <a:pt x="3026" y="5081"/>
                  <a:pt x="3277" y="5124"/>
                </a:cubicBezTo>
                <a:lnTo>
                  <a:pt x="3277" y="6546"/>
                </a:lnTo>
                <a:cubicBezTo>
                  <a:pt x="2709" y="6474"/>
                  <a:pt x="2220" y="5841"/>
                  <a:pt x="1957" y="4930"/>
                </a:cubicBezTo>
                <a:cubicBezTo>
                  <a:pt x="2209" y="4804"/>
                  <a:pt x="2477" y="4710"/>
                  <a:pt x="2756" y="4653"/>
                </a:cubicBezTo>
                <a:close/>
                <a:moveTo>
                  <a:pt x="3496" y="6546"/>
                </a:moveTo>
                <a:lnTo>
                  <a:pt x="3496" y="5125"/>
                </a:lnTo>
                <a:cubicBezTo>
                  <a:pt x="3748" y="5082"/>
                  <a:pt x="3950" y="4897"/>
                  <a:pt x="4017" y="4654"/>
                </a:cubicBezTo>
                <a:cubicBezTo>
                  <a:pt x="4294" y="4710"/>
                  <a:pt x="4562" y="4804"/>
                  <a:pt x="4813" y="4932"/>
                </a:cubicBezTo>
                <a:cubicBezTo>
                  <a:pt x="4545" y="5842"/>
                  <a:pt x="4050" y="6473"/>
                  <a:pt x="3496" y="6546"/>
                </a:cubicBezTo>
                <a:close/>
                <a:moveTo>
                  <a:pt x="4040" y="4436"/>
                </a:moveTo>
                <a:cubicBezTo>
                  <a:pt x="4020" y="4132"/>
                  <a:pt x="3792" y="3884"/>
                  <a:pt x="3496" y="3834"/>
                </a:cubicBezTo>
                <a:lnTo>
                  <a:pt x="3496" y="3497"/>
                </a:lnTo>
                <a:lnTo>
                  <a:pt x="4489" y="3497"/>
                </a:lnTo>
                <a:cubicBezTo>
                  <a:pt x="4533" y="3760"/>
                  <a:pt x="4733" y="3969"/>
                  <a:pt x="4992" y="4026"/>
                </a:cubicBezTo>
                <a:cubicBezTo>
                  <a:pt x="4965" y="4268"/>
                  <a:pt x="4925" y="4500"/>
                  <a:pt x="4872" y="4717"/>
                </a:cubicBezTo>
                <a:cubicBezTo>
                  <a:pt x="4609" y="4588"/>
                  <a:pt x="4329" y="4492"/>
                  <a:pt x="4040" y="4436"/>
                </a:cubicBezTo>
                <a:close/>
                <a:moveTo>
                  <a:pt x="5134" y="3824"/>
                </a:moveTo>
                <a:cubicBezTo>
                  <a:pt x="4893" y="3824"/>
                  <a:pt x="4697" y="3628"/>
                  <a:pt x="4697" y="3386"/>
                </a:cubicBezTo>
                <a:cubicBezTo>
                  <a:pt x="4697" y="3145"/>
                  <a:pt x="4893" y="2949"/>
                  <a:pt x="5134" y="2949"/>
                </a:cubicBezTo>
                <a:cubicBezTo>
                  <a:pt x="5376" y="2949"/>
                  <a:pt x="5572" y="3145"/>
                  <a:pt x="5572" y="3386"/>
                </a:cubicBezTo>
                <a:cubicBezTo>
                  <a:pt x="5572" y="3628"/>
                  <a:pt x="5376" y="3824"/>
                  <a:pt x="5134" y="3824"/>
                </a:cubicBezTo>
                <a:close/>
                <a:moveTo>
                  <a:pt x="1242" y="1633"/>
                </a:moveTo>
                <a:cubicBezTo>
                  <a:pt x="1217" y="1702"/>
                  <a:pt x="1202" y="1778"/>
                  <a:pt x="1202" y="1857"/>
                </a:cubicBezTo>
                <a:cubicBezTo>
                  <a:pt x="1202" y="2128"/>
                  <a:pt x="1366" y="2360"/>
                  <a:pt x="1601" y="2460"/>
                </a:cubicBezTo>
                <a:cubicBezTo>
                  <a:pt x="1560" y="2725"/>
                  <a:pt x="1537" y="2998"/>
                  <a:pt x="1533" y="3277"/>
                </a:cubicBezTo>
                <a:lnTo>
                  <a:pt x="221" y="3277"/>
                </a:lnTo>
                <a:cubicBezTo>
                  <a:pt x="245" y="2574"/>
                  <a:pt x="501" y="1902"/>
                  <a:pt x="950" y="1362"/>
                </a:cubicBezTo>
                <a:cubicBezTo>
                  <a:pt x="1042" y="1458"/>
                  <a:pt x="1140" y="1549"/>
                  <a:pt x="1242" y="1633"/>
                </a:cubicBezTo>
                <a:close/>
                <a:moveTo>
                  <a:pt x="1532" y="3496"/>
                </a:moveTo>
                <a:cubicBezTo>
                  <a:pt x="1540" y="3968"/>
                  <a:pt x="1601" y="4414"/>
                  <a:pt x="1705" y="4820"/>
                </a:cubicBezTo>
                <a:cubicBezTo>
                  <a:pt x="1428" y="4978"/>
                  <a:pt x="1174" y="5177"/>
                  <a:pt x="950" y="5409"/>
                </a:cubicBezTo>
                <a:cubicBezTo>
                  <a:pt x="501" y="4869"/>
                  <a:pt x="245" y="4197"/>
                  <a:pt x="221" y="3496"/>
                </a:cubicBezTo>
                <a:lnTo>
                  <a:pt x="1532" y="3496"/>
                </a:lnTo>
                <a:close/>
                <a:moveTo>
                  <a:pt x="5072" y="4821"/>
                </a:moveTo>
                <a:cubicBezTo>
                  <a:pt x="5134" y="4576"/>
                  <a:pt x="5181" y="4313"/>
                  <a:pt x="5209" y="4037"/>
                </a:cubicBezTo>
                <a:cubicBezTo>
                  <a:pt x="5498" y="4004"/>
                  <a:pt x="5732" y="3781"/>
                  <a:pt x="5780" y="3496"/>
                </a:cubicBezTo>
                <a:lnTo>
                  <a:pt x="6552" y="3496"/>
                </a:lnTo>
                <a:cubicBezTo>
                  <a:pt x="6528" y="4198"/>
                  <a:pt x="6272" y="4869"/>
                  <a:pt x="5822" y="5409"/>
                </a:cubicBezTo>
                <a:cubicBezTo>
                  <a:pt x="5600" y="5178"/>
                  <a:pt x="5348" y="4980"/>
                  <a:pt x="5072" y="482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pic>
        <p:nvPicPr>
          <p:cNvPr id="57" name="Picture 56">
            <a:extLst>
              <a:ext uri="{FF2B5EF4-FFF2-40B4-BE49-F238E27FC236}">
                <a16:creationId xmlns:a16="http://schemas.microsoft.com/office/drawing/2014/main" id="{E4D2B7C0-C541-4FF1-9CB3-A6C32EB01A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94240" y="6195371"/>
            <a:ext cx="1852100" cy="303550"/>
          </a:xfrm>
          <a:prstGeom prst="rect">
            <a:avLst/>
          </a:prstGeom>
        </p:spPr>
      </p:pic>
    </p:spTree>
    <p:extLst>
      <p:ext uri="{BB962C8B-B14F-4D97-AF65-F5344CB8AC3E}">
        <p14:creationId xmlns:p14="http://schemas.microsoft.com/office/powerpoint/2010/main" val="28921530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VISUAL DESIGN</a:t>
            </a:r>
            <a:endParaRPr lang="th-TH" dirty="0"/>
          </a:p>
        </p:txBody>
      </p:sp>
      <p:sp>
        <p:nvSpPr>
          <p:cNvPr id="3" name="Text Placeholder 2"/>
          <p:cNvSpPr>
            <a:spLocks noGrp="1"/>
          </p:cNvSpPr>
          <p:nvPr>
            <p:ph type="body" sz="quarter" idx="13"/>
          </p:nvPr>
        </p:nvSpPr>
        <p:spPr/>
        <p:txBody>
          <a:bodyPr/>
          <a:lstStyle/>
          <a:p>
            <a:r>
              <a:rPr lang="en-US" dirty="0"/>
              <a:t>6 NUMBER BULLETS</a:t>
            </a:r>
            <a:endParaRPr lang="th-TH" dirty="0"/>
          </a:p>
        </p:txBody>
      </p:sp>
      <p:grpSp>
        <p:nvGrpSpPr>
          <p:cNvPr id="90" name="Group 89"/>
          <p:cNvGrpSpPr/>
          <p:nvPr/>
        </p:nvGrpSpPr>
        <p:grpSpPr>
          <a:xfrm>
            <a:off x="1466052" y="1754499"/>
            <a:ext cx="3947777" cy="939251"/>
            <a:chOff x="468314" y="2089743"/>
            <a:chExt cx="3947777" cy="939251"/>
          </a:xfrm>
        </p:grpSpPr>
        <p:grpSp>
          <p:nvGrpSpPr>
            <p:cNvPr id="8" name="Group 7"/>
            <p:cNvGrpSpPr/>
            <p:nvPr/>
          </p:nvGrpSpPr>
          <p:grpSpPr>
            <a:xfrm>
              <a:off x="468314" y="2104257"/>
              <a:ext cx="954087" cy="888288"/>
              <a:chOff x="468314" y="1939746"/>
              <a:chExt cx="1121493" cy="1016000"/>
            </a:xfrm>
          </p:grpSpPr>
          <p:sp>
            <p:nvSpPr>
              <p:cNvPr id="4" name="Rectangle 3"/>
              <p:cNvSpPr/>
              <p:nvPr/>
            </p:nvSpPr>
            <p:spPr>
              <a:xfrm>
                <a:off x="468314" y="1959729"/>
                <a:ext cx="942831" cy="9428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TextBox 6"/>
              <p:cNvSpPr txBox="1"/>
              <p:nvPr/>
            </p:nvSpPr>
            <p:spPr>
              <a:xfrm>
                <a:off x="791521" y="1939746"/>
                <a:ext cx="798286" cy="1016000"/>
              </a:xfrm>
              <a:prstGeom prst="rect">
                <a:avLst/>
              </a:prstGeom>
              <a:noFill/>
            </p:spPr>
            <p:txBody>
              <a:bodyPr wrap="square" tIns="36000" rtlCol="0" anchor="ctr">
                <a:noAutofit/>
              </a:bodyPr>
              <a:lstStyle/>
              <a:p>
                <a:r>
                  <a:rPr lang="en-US" sz="8000" b="1" dirty="0">
                    <a:solidFill>
                      <a:schemeClr val="bg1"/>
                    </a:solidFill>
                    <a:latin typeface="+mj-lt"/>
                  </a:rPr>
                  <a:t>1</a:t>
                </a:r>
              </a:p>
            </p:txBody>
          </p:sp>
        </p:grpSp>
        <p:grpSp>
          <p:nvGrpSpPr>
            <p:cNvPr id="17" name="Group 16"/>
            <p:cNvGrpSpPr/>
            <p:nvPr/>
          </p:nvGrpSpPr>
          <p:grpSpPr>
            <a:xfrm>
              <a:off x="1465943" y="2089743"/>
              <a:ext cx="2950148" cy="939251"/>
              <a:chOff x="1643971" y="1915312"/>
              <a:chExt cx="2950148" cy="939251"/>
            </a:xfrm>
          </p:grpSpPr>
          <p:sp>
            <p:nvSpPr>
              <p:cNvPr id="15" name="TextBox 14"/>
              <p:cNvSpPr txBox="1"/>
              <p:nvPr/>
            </p:nvSpPr>
            <p:spPr>
              <a:xfrm>
                <a:off x="1643971" y="2196371"/>
                <a:ext cx="2950148" cy="658192"/>
              </a:xfrm>
              <a:prstGeom prst="rect">
                <a:avLst/>
              </a:prstGeom>
              <a:noFill/>
            </p:spPr>
            <p:txBody>
              <a:bodyPr wrap="square" tIns="36000" rtlCol="0" anchor="t">
                <a:noAutofit/>
              </a:bodyPr>
              <a:lstStyle/>
              <a:p>
                <a:pPr>
                  <a:lnSpc>
                    <a:spcPct val="120000"/>
                  </a:lnSpc>
                </a:pPr>
                <a:r>
                  <a:rPr lang="en-US" sz="1050" dirty="0">
                    <a:solidFill>
                      <a:schemeClr val="accent1"/>
                    </a:solidFill>
                  </a:rPr>
                  <a:t>There are many variations of </a:t>
                </a:r>
                <a:r>
                  <a:rPr lang="en-US" sz="1050" dirty="0" err="1">
                    <a:solidFill>
                      <a:schemeClr val="accent1"/>
                    </a:solidFill>
                  </a:rPr>
                  <a:t>passag</a:t>
                </a:r>
                <a:r>
                  <a:rPr lang="en-US" sz="1050" dirty="0">
                    <a:solidFill>
                      <a:schemeClr val="accent1"/>
                    </a:solidFill>
                  </a:rPr>
                  <a:t> of </a:t>
                </a:r>
                <a:r>
                  <a:rPr lang="en-US" sz="1050" dirty="0" err="1">
                    <a:solidFill>
                      <a:schemeClr val="accent1"/>
                    </a:solidFill>
                  </a:rPr>
                  <a:t>Lorem</a:t>
                </a:r>
                <a:r>
                  <a:rPr lang="en-US" sz="1050" dirty="0">
                    <a:solidFill>
                      <a:schemeClr val="accent1"/>
                    </a:solidFill>
                  </a:rPr>
                  <a:t> </a:t>
                </a:r>
                <a:r>
                  <a:rPr lang="en-US" sz="1050" dirty="0" err="1">
                    <a:solidFill>
                      <a:schemeClr val="accent1"/>
                    </a:solidFill>
                  </a:rPr>
                  <a:t>Ipsum</a:t>
                </a:r>
                <a:r>
                  <a:rPr lang="en-US" sz="1050" dirty="0">
                    <a:solidFill>
                      <a:schemeClr val="accent1"/>
                    </a:solidFill>
                  </a:rPr>
                  <a:t> available, but the majority have suffered alteration in some form, </a:t>
                </a:r>
              </a:p>
            </p:txBody>
          </p:sp>
          <p:sp>
            <p:nvSpPr>
              <p:cNvPr id="16" name="TextBox 15"/>
              <p:cNvSpPr txBox="1"/>
              <p:nvPr/>
            </p:nvSpPr>
            <p:spPr>
              <a:xfrm>
                <a:off x="1643971" y="1915312"/>
                <a:ext cx="2048127" cy="324600"/>
              </a:xfrm>
              <a:prstGeom prst="rect">
                <a:avLst/>
              </a:prstGeom>
              <a:noFill/>
            </p:spPr>
            <p:txBody>
              <a:bodyPr wrap="square" tIns="36000" rtlCol="0" anchor="t">
                <a:noAutofit/>
              </a:bodyPr>
              <a:lstStyle/>
              <a:p>
                <a:r>
                  <a:rPr lang="en-US" sz="1400" b="1" dirty="0">
                    <a:solidFill>
                      <a:schemeClr val="accent1"/>
                    </a:solidFill>
                  </a:rPr>
                  <a:t>POINT 01</a:t>
                </a:r>
              </a:p>
            </p:txBody>
          </p:sp>
        </p:grpSp>
      </p:grpSp>
      <p:grpSp>
        <p:nvGrpSpPr>
          <p:cNvPr id="91" name="Group 90"/>
          <p:cNvGrpSpPr/>
          <p:nvPr/>
        </p:nvGrpSpPr>
        <p:grpSpPr>
          <a:xfrm>
            <a:off x="1466052" y="3241405"/>
            <a:ext cx="3947777" cy="939251"/>
            <a:chOff x="468314" y="2089743"/>
            <a:chExt cx="3947777" cy="939251"/>
          </a:xfrm>
        </p:grpSpPr>
        <p:grpSp>
          <p:nvGrpSpPr>
            <p:cNvPr id="92" name="Group 91"/>
            <p:cNvGrpSpPr/>
            <p:nvPr/>
          </p:nvGrpSpPr>
          <p:grpSpPr>
            <a:xfrm>
              <a:off x="468314" y="2104257"/>
              <a:ext cx="954087" cy="888288"/>
              <a:chOff x="468314" y="1939746"/>
              <a:chExt cx="1121493" cy="1016000"/>
            </a:xfrm>
          </p:grpSpPr>
          <p:sp>
            <p:nvSpPr>
              <p:cNvPr id="96" name="Rectangle 95"/>
              <p:cNvSpPr/>
              <p:nvPr/>
            </p:nvSpPr>
            <p:spPr>
              <a:xfrm>
                <a:off x="468314" y="1959729"/>
                <a:ext cx="942831" cy="9428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7" name="TextBox 96"/>
              <p:cNvSpPr txBox="1"/>
              <p:nvPr/>
            </p:nvSpPr>
            <p:spPr>
              <a:xfrm>
                <a:off x="791521" y="1939746"/>
                <a:ext cx="798286" cy="1016000"/>
              </a:xfrm>
              <a:prstGeom prst="rect">
                <a:avLst/>
              </a:prstGeom>
              <a:noFill/>
            </p:spPr>
            <p:txBody>
              <a:bodyPr wrap="square" tIns="36000" rtlCol="0" anchor="ctr">
                <a:noAutofit/>
              </a:bodyPr>
              <a:lstStyle/>
              <a:p>
                <a:r>
                  <a:rPr lang="en-US" sz="8000" b="1" dirty="0">
                    <a:solidFill>
                      <a:schemeClr val="bg1"/>
                    </a:solidFill>
                    <a:latin typeface="+mj-lt"/>
                  </a:rPr>
                  <a:t>2</a:t>
                </a:r>
              </a:p>
            </p:txBody>
          </p:sp>
        </p:grpSp>
        <p:grpSp>
          <p:nvGrpSpPr>
            <p:cNvPr id="93" name="Group 92"/>
            <p:cNvGrpSpPr/>
            <p:nvPr/>
          </p:nvGrpSpPr>
          <p:grpSpPr>
            <a:xfrm>
              <a:off x="1465943" y="2089743"/>
              <a:ext cx="2950148" cy="939251"/>
              <a:chOff x="1643971" y="1915312"/>
              <a:chExt cx="2950148" cy="939251"/>
            </a:xfrm>
          </p:grpSpPr>
          <p:sp>
            <p:nvSpPr>
              <p:cNvPr id="94" name="TextBox 93"/>
              <p:cNvSpPr txBox="1"/>
              <p:nvPr/>
            </p:nvSpPr>
            <p:spPr>
              <a:xfrm>
                <a:off x="1643971" y="2196371"/>
                <a:ext cx="2950148" cy="658192"/>
              </a:xfrm>
              <a:prstGeom prst="rect">
                <a:avLst/>
              </a:prstGeom>
              <a:noFill/>
            </p:spPr>
            <p:txBody>
              <a:bodyPr wrap="square" tIns="36000" rtlCol="0" anchor="t">
                <a:noAutofit/>
              </a:bodyPr>
              <a:lstStyle/>
              <a:p>
                <a:pPr>
                  <a:lnSpc>
                    <a:spcPct val="120000"/>
                  </a:lnSpc>
                </a:pPr>
                <a:r>
                  <a:rPr lang="en-US" sz="1050" dirty="0">
                    <a:solidFill>
                      <a:schemeClr val="accent1"/>
                    </a:solidFill>
                  </a:rPr>
                  <a:t>If you are going to use a passage of </a:t>
                </a:r>
                <a:r>
                  <a:rPr lang="en-US" sz="1050" dirty="0" err="1">
                    <a:solidFill>
                      <a:schemeClr val="accent1"/>
                    </a:solidFill>
                  </a:rPr>
                  <a:t>Lorem</a:t>
                </a:r>
                <a:r>
                  <a:rPr lang="en-US" sz="1050" dirty="0">
                    <a:solidFill>
                      <a:schemeClr val="accent1"/>
                    </a:solidFill>
                  </a:rPr>
                  <a:t> </a:t>
                </a:r>
                <a:r>
                  <a:rPr lang="en-US" sz="1050" dirty="0" err="1">
                    <a:solidFill>
                      <a:schemeClr val="accent1"/>
                    </a:solidFill>
                  </a:rPr>
                  <a:t>Ipsum</a:t>
                </a:r>
                <a:r>
                  <a:rPr lang="en-US" sz="1050" dirty="0">
                    <a:solidFill>
                      <a:schemeClr val="accent1"/>
                    </a:solidFill>
                  </a:rPr>
                  <a:t>, you need to be sure there isn't anything embarrassing hidden</a:t>
                </a:r>
              </a:p>
            </p:txBody>
          </p:sp>
          <p:sp>
            <p:nvSpPr>
              <p:cNvPr id="95" name="TextBox 94"/>
              <p:cNvSpPr txBox="1"/>
              <p:nvPr/>
            </p:nvSpPr>
            <p:spPr>
              <a:xfrm>
                <a:off x="1643971" y="1915312"/>
                <a:ext cx="2048127" cy="324600"/>
              </a:xfrm>
              <a:prstGeom prst="rect">
                <a:avLst/>
              </a:prstGeom>
              <a:noFill/>
            </p:spPr>
            <p:txBody>
              <a:bodyPr wrap="square" tIns="36000" rtlCol="0" anchor="t">
                <a:noAutofit/>
              </a:bodyPr>
              <a:lstStyle/>
              <a:p>
                <a:r>
                  <a:rPr lang="en-US" sz="1400" b="1" dirty="0">
                    <a:solidFill>
                      <a:schemeClr val="accent1"/>
                    </a:solidFill>
                  </a:rPr>
                  <a:t>POINT 02</a:t>
                </a:r>
              </a:p>
            </p:txBody>
          </p:sp>
        </p:grpSp>
      </p:grpSp>
      <p:grpSp>
        <p:nvGrpSpPr>
          <p:cNvPr id="98" name="Group 97"/>
          <p:cNvGrpSpPr/>
          <p:nvPr/>
        </p:nvGrpSpPr>
        <p:grpSpPr>
          <a:xfrm>
            <a:off x="1466052" y="4852546"/>
            <a:ext cx="3947777" cy="939251"/>
            <a:chOff x="468314" y="2089743"/>
            <a:chExt cx="3947777" cy="939251"/>
          </a:xfrm>
        </p:grpSpPr>
        <p:grpSp>
          <p:nvGrpSpPr>
            <p:cNvPr id="99" name="Group 98"/>
            <p:cNvGrpSpPr/>
            <p:nvPr/>
          </p:nvGrpSpPr>
          <p:grpSpPr>
            <a:xfrm>
              <a:off x="468314" y="2104257"/>
              <a:ext cx="954087" cy="888288"/>
              <a:chOff x="468314" y="1939746"/>
              <a:chExt cx="1121493" cy="1016000"/>
            </a:xfrm>
          </p:grpSpPr>
          <p:sp>
            <p:nvSpPr>
              <p:cNvPr id="103" name="Rectangle 102"/>
              <p:cNvSpPr/>
              <p:nvPr/>
            </p:nvSpPr>
            <p:spPr>
              <a:xfrm>
                <a:off x="468314" y="1959729"/>
                <a:ext cx="942831" cy="9428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4" name="TextBox 103"/>
              <p:cNvSpPr txBox="1"/>
              <p:nvPr/>
            </p:nvSpPr>
            <p:spPr>
              <a:xfrm>
                <a:off x="791521" y="1939746"/>
                <a:ext cx="798286" cy="1016000"/>
              </a:xfrm>
              <a:prstGeom prst="rect">
                <a:avLst/>
              </a:prstGeom>
              <a:noFill/>
            </p:spPr>
            <p:txBody>
              <a:bodyPr wrap="square" tIns="36000" rtlCol="0" anchor="ctr">
                <a:noAutofit/>
              </a:bodyPr>
              <a:lstStyle/>
              <a:p>
                <a:r>
                  <a:rPr lang="en-US" sz="8000" b="1" dirty="0">
                    <a:solidFill>
                      <a:schemeClr val="bg1"/>
                    </a:solidFill>
                    <a:latin typeface="+mj-lt"/>
                  </a:rPr>
                  <a:t>3</a:t>
                </a:r>
              </a:p>
            </p:txBody>
          </p:sp>
        </p:grpSp>
        <p:grpSp>
          <p:nvGrpSpPr>
            <p:cNvPr id="100" name="Group 99"/>
            <p:cNvGrpSpPr/>
            <p:nvPr/>
          </p:nvGrpSpPr>
          <p:grpSpPr>
            <a:xfrm>
              <a:off x="1465943" y="2089743"/>
              <a:ext cx="2950148" cy="939251"/>
              <a:chOff x="1643971" y="1915312"/>
              <a:chExt cx="2950148" cy="939251"/>
            </a:xfrm>
          </p:grpSpPr>
          <p:sp>
            <p:nvSpPr>
              <p:cNvPr id="101" name="TextBox 100"/>
              <p:cNvSpPr txBox="1"/>
              <p:nvPr/>
            </p:nvSpPr>
            <p:spPr>
              <a:xfrm>
                <a:off x="1643971" y="2196371"/>
                <a:ext cx="2950148" cy="658192"/>
              </a:xfrm>
              <a:prstGeom prst="rect">
                <a:avLst/>
              </a:prstGeom>
              <a:noFill/>
            </p:spPr>
            <p:txBody>
              <a:bodyPr wrap="square" tIns="36000" rtlCol="0" anchor="t">
                <a:noAutofit/>
              </a:bodyPr>
              <a:lstStyle/>
              <a:p>
                <a:pPr>
                  <a:lnSpc>
                    <a:spcPct val="120000"/>
                  </a:lnSpc>
                </a:pPr>
                <a:r>
                  <a:rPr lang="en-US" sz="1050" dirty="0">
                    <a:solidFill>
                      <a:schemeClr val="accent1"/>
                    </a:solidFill>
                  </a:rPr>
                  <a:t>All the </a:t>
                </a:r>
                <a:r>
                  <a:rPr lang="en-US" sz="1050" dirty="0" err="1">
                    <a:solidFill>
                      <a:schemeClr val="accent1"/>
                    </a:solidFill>
                  </a:rPr>
                  <a:t>Lorem</a:t>
                </a:r>
                <a:r>
                  <a:rPr lang="en-US" sz="1050" dirty="0">
                    <a:solidFill>
                      <a:schemeClr val="accent1"/>
                    </a:solidFill>
                  </a:rPr>
                  <a:t> </a:t>
                </a:r>
                <a:r>
                  <a:rPr lang="en-US" sz="1050" dirty="0" err="1">
                    <a:solidFill>
                      <a:schemeClr val="accent1"/>
                    </a:solidFill>
                  </a:rPr>
                  <a:t>Ipsum</a:t>
                </a:r>
                <a:r>
                  <a:rPr lang="en-US" sz="1050" dirty="0">
                    <a:solidFill>
                      <a:schemeClr val="accent1"/>
                    </a:solidFill>
                  </a:rPr>
                  <a:t> generators on the Internet tend to repeat predefined chunks as necessary, making this the</a:t>
                </a:r>
              </a:p>
            </p:txBody>
          </p:sp>
          <p:sp>
            <p:nvSpPr>
              <p:cNvPr id="102" name="TextBox 101"/>
              <p:cNvSpPr txBox="1"/>
              <p:nvPr/>
            </p:nvSpPr>
            <p:spPr>
              <a:xfrm>
                <a:off x="1643971" y="1915312"/>
                <a:ext cx="2048127" cy="324600"/>
              </a:xfrm>
              <a:prstGeom prst="rect">
                <a:avLst/>
              </a:prstGeom>
              <a:noFill/>
            </p:spPr>
            <p:txBody>
              <a:bodyPr wrap="square" tIns="36000" rtlCol="0" anchor="t">
                <a:noAutofit/>
              </a:bodyPr>
              <a:lstStyle/>
              <a:p>
                <a:r>
                  <a:rPr lang="en-US" sz="1400" b="1" dirty="0">
                    <a:solidFill>
                      <a:schemeClr val="accent1"/>
                    </a:solidFill>
                  </a:rPr>
                  <a:t>POINT 03</a:t>
                </a:r>
              </a:p>
            </p:txBody>
          </p:sp>
        </p:grpSp>
      </p:grpSp>
      <p:grpSp>
        <p:nvGrpSpPr>
          <p:cNvPr id="105" name="Group 104"/>
          <p:cNvGrpSpPr/>
          <p:nvPr/>
        </p:nvGrpSpPr>
        <p:grpSpPr>
          <a:xfrm>
            <a:off x="6753004" y="1735147"/>
            <a:ext cx="3947777" cy="939251"/>
            <a:chOff x="468314" y="2089743"/>
            <a:chExt cx="3947777" cy="939251"/>
          </a:xfrm>
        </p:grpSpPr>
        <p:grpSp>
          <p:nvGrpSpPr>
            <p:cNvPr id="106" name="Group 105"/>
            <p:cNvGrpSpPr/>
            <p:nvPr/>
          </p:nvGrpSpPr>
          <p:grpSpPr>
            <a:xfrm>
              <a:off x="468314" y="2104257"/>
              <a:ext cx="954087" cy="888288"/>
              <a:chOff x="468314" y="1939746"/>
              <a:chExt cx="1121493" cy="1016000"/>
            </a:xfrm>
          </p:grpSpPr>
          <p:sp>
            <p:nvSpPr>
              <p:cNvPr id="110" name="Rectangle 109"/>
              <p:cNvSpPr/>
              <p:nvPr/>
            </p:nvSpPr>
            <p:spPr>
              <a:xfrm>
                <a:off x="468314" y="1959729"/>
                <a:ext cx="942831" cy="9428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1" name="TextBox 110"/>
              <p:cNvSpPr txBox="1"/>
              <p:nvPr/>
            </p:nvSpPr>
            <p:spPr>
              <a:xfrm>
                <a:off x="791521" y="1939746"/>
                <a:ext cx="798286" cy="1016000"/>
              </a:xfrm>
              <a:prstGeom prst="rect">
                <a:avLst/>
              </a:prstGeom>
              <a:noFill/>
            </p:spPr>
            <p:txBody>
              <a:bodyPr wrap="square" tIns="36000" rtlCol="0" anchor="ctr">
                <a:noAutofit/>
              </a:bodyPr>
              <a:lstStyle/>
              <a:p>
                <a:r>
                  <a:rPr lang="en-US" sz="8000" b="1" dirty="0">
                    <a:solidFill>
                      <a:schemeClr val="bg1"/>
                    </a:solidFill>
                    <a:latin typeface="+mj-lt"/>
                  </a:rPr>
                  <a:t>4</a:t>
                </a:r>
              </a:p>
            </p:txBody>
          </p:sp>
        </p:grpSp>
        <p:grpSp>
          <p:nvGrpSpPr>
            <p:cNvPr id="107" name="Group 106"/>
            <p:cNvGrpSpPr/>
            <p:nvPr/>
          </p:nvGrpSpPr>
          <p:grpSpPr>
            <a:xfrm>
              <a:off x="1465943" y="2089743"/>
              <a:ext cx="2950148" cy="939251"/>
              <a:chOff x="1643971" y="1915312"/>
              <a:chExt cx="2950148" cy="939251"/>
            </a:xfrm>
          </p:grpSpPr>
          <p:sp>
            <p:nvSpPr>
              <p:cNvPr id="108" name="TextBox 107"/>
              <p:cNvSpPr txBox="1"/>
              <p:nvPr/>
            </p:nvSpPr>
            <p:spPr>
              <a:xfrm>
                <a:off x="1643971" y="2196371"/>
                <a:ext cx="2950148" cy="658192"/>
              </a:xfrm>
              <a:prstGeom prst="rect">
                <a:avLst/>
              </a:prstGeom>
              <a:noFill/>
            </p:spPr>
            <p:txBody>
              <a:bodyPr wrap="square" tIns="36000" rtlCol="0" anchor="t">
                <a:noAutofit/>
              </a:bodyPr>
              <a:lstStyle/>
              <a:p>
                <a:pPr>
                  <a:lnSpc>
                    <a:spcPct val="120000"/>
                  </a:lnSpc>
                </a:pPr>
                <a:r>
                  <a:rPr lang="en-US" sz="1050" dirty="0">
                    <a:solidFill>
                      <a:schemeClr val="accent1"/>
                    </a:solidFill>
                  </a:rPr>
                  <a:t>It uses a dictionary of over 200 Latin words, combined with a handful of</a:t>
                </a:r>
                <a:br>
                  <a:rPr lang="en-US" sz="1050" dirty="0">
                    <a:solidFill>
                      <a:schemeClr val="accent1"/>
                    </a:solidFill>
                  </a:rPr>
                </a:br>
                <a:r>
                  <a:rPr lang="en-US" sz="1050" dirty="0">
                    <a:solidFill>
                      <a:schemeClr val="accent1"/>
                    </a:solidFill>
                  </a:rPr>
                  <a:t> model sentence structures, to generate</a:t>
                </a:r>
              </a:p>
            </p:txBody>
          </p:sp>
          <p:sp>
            <p:nvSpPr>
              <p:cNvPr id="109" name="TextBox 108"/>
              <p:cNvSpPr txBox="1"/>
              <p:nvPr/>
            </p:nvSpPr>
            <p:spPr>
              <a:xfrm>
                <a:off x="1643971" y="1915312"/>
                <a:ext cx="2048127" cy="324600"/>
              </a:xfrm>
              <a:prstGeom prst="rect">
                <a:avLst/>
              </a:prstGeom>
              <a:noFill/>
            </p:spPr>
            <p:txBody>
              <a:bodyPr wrap="square" tIns="36000" rtlCol="0" anchor="t">
                <a:noAutofit/>
              </a:bodyPr>
              <a:lstStyle/>
              <a:p>
                <a:r>
                  <a:rPr lang="en-US" sz="1400" b="1" dirty="0">
                    <a:solidFill>
                      <a:schemeClr val="accent1"/>
                    </a:solidFill>
                  </a:rPr>
                  <a:t>POINT 04</a:t>
                </a:r>
              </a:p>
            </p:txBody>
          </p:sp>
        </p:grpSp>
      </p:grpSp>
      <p:grpSp>
        <p:nvGrpSpPr>
          <p:cNvPr id="112" name="Group 111"/>
          <p:cNvGrpSpPr/>
          <p:nvPr/>
        </p:nvGrpSpPr>
        <p:grpSpPr>
          <a:xfrm>
            <a:off x="6753004" y="3277854"/>
            <a:ext cx="3947777" cy="939251"/>
            <a:chOff x="468314" y="2089743"/>
            <a:chExt cx="3947777" cy="939251"/>
          </a:xfrm>
        </p:grpSpPr>
        <p:grpSp>
          <p:nvGrpSpPr>
            <p:cNvPr id="113" name="Group 112"/>
            <p:cNvGrpSpPr/>
            <p:nvPr/>
          </p:nvGrpSpPr>
          <p:grpSpPr>
            <a:xfrm>
              <a:off x="468314" y="2104257"/>
              <a:ext cx="954087" cy="888288"/>
              <a:chOff x="468314" y="1939746"/>
              <a:chExt cx="1121493" cy="1016000"/>
            </a:xfrm>
          </p:grpSpPr>
          <p:sp>
            <p:nvSpPr>
              <p:cNvPr id="117" name="Rectangle 116"/>
              <p:cNvSpPr/>
              <p:nvPr/>
            </p:nvSpPr>
            <p:spPr>
              <a:xfrm>
                <a:off x="468314" y="1959729"/>
                <a:ext cx="942831" cy="9428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18" name="TextBox 117"/>
              <p:cNvSpPr txBox="1"/>
              <p:nvPr/>
            </p:nvSpPr>
            <p:spPr>
              <a:xfrm>
                <a:off x="791521" y="1939746"/>
                <a:ext cx="798286" cy="1016000"/>
              </a:xfrm>
              <a:prstGeom prst="rect">
                <a:avLst/>
              </a:prstGeom>
              <a:noFill/>
            </p:spPr>
            <p:txBody>
              <a:bodyPr wrap="square" tIns="36000" rtlCol="0" anchor="ctr">
                <a:noAutofit/>
              </a:bodyPr>
              <a:lstStyle/>
              <a:p>
                <a:r>
                  <a:rPr lang="en-US" sz="8000" b="1" dirty="0">
                    <a:solidFill>
                      <a:schemeClr val="bg1"/>
                    </a:solidFill>
                    <a:latin typeface="+mj-lt"/>
                  </a:rPr>
                  <a:t>5</a:t>
                </a:r>
              </a:p>
            </p:txBody>
          </p:sp>
        </p:grpSp>
        <p:grpSp>
          <p:nvGrpSpPr>
            <p:cNvPr id="114" name="Group 113"/>
            <p:cNvGrpSpPr/>
            <p:nvPr/>
          </p:nvGrpSpPr>
          <p:grpSpPr>
            <a:xfrm>
              <a:off x="1465943" y="2089743"/>
              <a:ext cx="2950148" cy="939251"/>
              <a:chOff x="1643971" y="1915312"/>
              <a:chExt cx="2950148" cy="939251"/>
            </a:xfrm>
          </p:grpSpPr>
          <p:sp>
            <p:nvSpPr>
              <p:cNvPr id="115" name="TextBox 114"/>
              <p:cNvSpPr txBox="1"/>
              <p:nvPr/>
            </p:nvSpPr>
            <p:spPr>
              <a:xfrm>
                <a:off x="1643971" y="2196371"/>
                <a:ext cx="2950148" cy="658192"/>
              </a:xfrm>
              <a:prstGeom prst="rect">
                <a:avLst/>
              </a:prstGeom>
              <a:noFill/>
            </p:spPr>
            <p:txBody>
              <a:bodyPr wrap="square" tIns="36000" rtlCol="0" anchor="t">
                <a:noAutofit/>
              </a:bodyPr>
              <a:lstStyle/>
              <a:p>
                <a:pPr>
                  <a:lnSpc>
                    <a:spcPct val="120000"/>
                  </a:lnSpc>
                </a:pPr>
                <a:r>
                  <a:rPr lang="en-US" sz="1050" dirty="0">
                    <a:solidFill>
                      <a:schemeClr val="accent1"/>
                    </a:solidFill>
                  </a:rPr>
                  <a:t>The generated </a:t>
                </a:r>
                <a:r>
                  <a:rPr lang="en-US" sz="1050" dirty="0" err="1">
                    <a:solidFill>
                      <a:schemeClr val="accent1"/>
                    </a:solidFill>
                  </a:rPr>
                  <a:t>Lorem</a:t>
                </a:r>
                <a:r>
                  <a:rPr lang="en-US" sz="1050" dirty="0">
                    <a:solidFill>
                      <a:schemeClr val="accent1"/>
                    </a:solidFill>
                  </a:rPr>
                  <a:t> </a:t>
                </a:r>
                <a:r>
                  <a:rPr lang="en-US" sz="1050" dirty="0" err="1">
                    <a:solidFill>
                      <a:schemeClr val="accent1"/>
                    </a:solidFill>
                  </a:rPr>
                  <a:t>Ipsum</a:t>
                </a:r>
                <a:r>
                  <a:rPr lang="en-US" sz="1050" dirty="0">
                    <a:solidFill>
                      <a:schemeClr val="accent1"/>
                    </a:solidFill>
                  </a:rPr>
                  <a:t> is therefore always free from repetition, injected </a:t>
                </a:r>
                <a:r>
                  <a:rPr lang="en-US" sz="1050" dirty="0" err="1">
                    <a:solidFill>
                      <a:schemeClr val="accent1"/>
                    </a:solidFill>
                  </a:rPr>
                  <a:t>humour</a:t>
                </a:r>
                <a:r>
                  <a:rPr lang="en-US" sz="1050" dirty="0">
                    <a:solidFill>
                      <a:schemeClr val="accent1"/>
                    </a:solidFill>
                  </a:rPr>
                  <a:t>, or non-characteristic words</a:t>
                </a:r>
              </a:p>
            </p:txBody>
          </p:sp>
          <p:sp>
            <p:nvSpPr>
              <p:cNvPr id="116" name="TextBox 115"/>
              <p:cNvSpPr txBox="1"/>
              <p:nvPr/>
            </p:nvSpPr>
            <p:spPr>
              <a:xfrm>
                <a:off x="1643971" y="1915312"/>
                <a:ext cx="2048127" cy="324600"/>
              </a:xfrm>
              <a:prstGeom prst="rect">
                <a:avLst/>
              </a:prstGeom>
              <a:noFill/>
            </p:spPr>
            <p:txBody>
              <a:bodyPr wrap="square" tIns="36000" rtlCol="0" anchor="t">
                <a:noAutofit/>
              </a:bodyPr>
              <a:lstStyle/>
              <a:p>
                <a:r>
                  <a:rPr lang="en-US" sz="1400" b="1" dirty="0">
                    <a:solidFill>
                      <a:schemeClr val="accent1"/>
                    </a:solidFill>
                  </a:rPr>
                  <a:t>POINT 05</a:t>
                </a:r>
              </a:p>
            </p:txBody>
          </p:sp>
        </p:grpSp>
      </p:grpSp>
      <p:grpSp>
        <p:nvGrpSpPr>
          <p:cNvPr id="119" name="Group 118"/>
          <p:cNvGrpSpPr/>
          <p:nvPr/>
        </p:nvGrpSpPr>
        <p:grpSpPr>
          <a:xfrm>
            <a:off x="6753004" y="4852546"/>
            <a:ext cx="3947777" cy="939251"/>
            <a:chOff x="468314" y="2089743"/>
            <a:chExt cx="3947777" cy="939251"/>
          </a:xfrm>
        </p:grpSpPr>
        <p:grpSp>
          <p:nvGrpSpPr>
            <p:cNvPr id="120" name="Group 119"/>
            <p:cNvGrpSpPr/>
            <p:nvPr/>
          </p:nvGrpSpPr>
          <p:grpSpPr>
            <a:xfrm>
              <a:off x="468314" y="2104257"/>
              <a:ext cx="954087" cy="888288"/>
              <a:chOff x="468314" y="1939746"/>
              <a:chExt cx="1121493" cy="1016000"/>
            </a:xfrm>
          </p:grpSpPr>
          <p:sp>
            <p:nvSpPr>
              <p:cNvPr id="124" name="Rectangle 123"/>
              <p:cNvSpPr/>
              <p:nvPr/>
            </p:nvSpPr>
            <p:spPr>
              <a:xfrm>
                <a:off x="468314" y="1959729"/>
                <a:ext cx="942831" cy="9428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5" name="TextBox 124"/>
              <p:cNvSpPr txBox="1"/>
              <p:nvPr/>
            </p:nvSpPr>
            <p:spPr>
              <a:xfrm>
                <a:off x="791521" y="1939746"/>
                <a:ext cx="798286" cy="1016000"/>
              </a:xfrm>
              <a:prstGeom prst="rect">
                <a:avLst/>
              </a:prstGeom>
              <a:noFill/>
            </p:spPr>
            <p:txBody>
              <a:bodyPr wrap="square" tIns="36000" rtlCol="0" anchor="ctr">
                <a:noAutofit/>
              </a:bodyPr>
              <a:lstStyle/>
              <a:p>
                <a:r>
                  <a:rPr lang="en-US" sz="8000" b="1" dirty="0">
                    <a:solidFill>
                      <a:schemeClr val="bg1"/>
                    </a:solidFill>
                    <a:latin typeface="+mj-lt"/>
                  </a:rPr>
                  <a:t>6</a:t>
                </a:r>
              </a:p>
            </p:txBody>
          </p:sp>
        </p:grpSp>
        <p:grpSp>
          <p:nvGrpSpPr>
            <p:cNvPr id="121" name="Group 120"/>
            <p:cNvGrpSpPr/>
            <p:nvPr/>
          </p:nvGrpSpPr>
          <p:grpSpPr>
            <a:xfrm>
              <a:off x="1465943" y="2089743"/>
              <a:ext cx="2950148" cy="939251"/>
              <a:chOff x="1643971" y="1915312"/>
              <a:chExt cx="2950148" cy="939251"/>
            </a:xfrm>
          </p:grpSpPr>
          <p:sp>
            <p:nvSpPr>
              <p:cNvPr id="122" name="TextBox 121"/>
              <p:cNvSpPr txBox="1"/>
              <p:nvPr/>
            </p:nvSpPr>
            <p:spPr>
              <a:xfrm>
                <a:off x="1643971" y="2196371"/>
                <a:ext cx="2950148" cy="658192"/>
              </a:xfrm>
              <a:prstGeom prst="rect">
                <a:avLst/>
              </a:prstGeom>
              <a:noFill/>
            </p:spPr>
            <p:txBody>
              <a:bodyPr wrap="square" tIns="36000" rtlCol="0" anchor="t">
                <a:noAutofit/>
              </a:bodyPr>
              <a:lstStyle/>
              <a:p>
                <a:pPr>
                  <a:lnSpc>
                    <a:spcPct val="120000"/>
                  </a:lnSpc>
                </a:pPr>
                <a:r>
                  <a:rPr lang="en-US" sz="1050" dirty="0">
                    <a:solidFill>
                      <a:schemeClr val="accent1"/>
                    </a:solidFill>
                  </a:rPr>
                  <a:t> It was </a:t>
                </a:r>
                <a:r>
                  <a:rPr lang="en-US" sz="1050" dirty="0" err="1">
                    <a:solidFill>
                      <a:schemeClr val="accent1"/>
                    </a:solidFill>
                  </a:rPr>
                  <a:t>popularised</a:t>
                </a:r>
                <a:r>
                  <a:rPr lang="en-US" sz="1050" dirty="0">
                    <a:solidFill>
                      <a:schemeClr val="accent1"/>
                    </a:solidFill>
                  </a:rPr>
                  <a:t> in the 1960s with </a:t>
                </a:r>
                <a:br>
                  <a:rPr lang="en-US" sz="1050" dirty="0">
                    <a:solidFill>
                      <a:schemeClr val="accent1"/>
                    </a:solidFill>
                  </a:rPr>
                </a:br>
                <a:r>
                  <a:rPr lang="en-US" sz="1050" dirty="0">
                    <a:solidFill>
                      <a:schemeClr val="accent1"/>
                    </a:solidFill>
                  </a:rPr>
                  <a:t>the release of </a:t>
                </a:r>
                <a:r>
                  <a:rPr lang="en-US" sz="1050" dirty="0" err="1">
                    <a:solidFill>
                      <a:schemeClr val="accent1"/>
                    </a:solidFill>
                  </a:rPr>
                  <a:t>Letraset</a:t>
                </a:r>
                <a:r>
                  <a:rPr lang="en-US" sz="1050" dirty="0">
                    <a:solidFill>
                      <a:schemeClr val="accent1"/>
                    </a:solidFill>
                  </a:rPr>
                  <a:t> sheets containing </a:t>
                </a:r>
                <a:r>
                  <a:rPr lang="en-US" sz="1050" dirty="0" err="1">
                    <a:solidFill>
                      <a:schemeClr val="accent1"/>
                    </a:solidFill>
                  </a:rPr>
                  <a:t>Lorem</a:t>
                </a:r>
                <a:r>
                  <a:rPr lang="en-US" sz="1050" dirty="0">
                    <a:solidFill>
                      <a:schemeClr val="accent1"/>
                    </a:solidFill>
                  </a:rPr>
                  <a:t> </a:t>
                </a:r>
                <a:r>
                  <a:rPr lang="en-US" sz="1050" dirty="0" err="1">
                    <a:solidFill>
                      <a:schemeClr val="accent1"/>
                    </a:solidFill>
                  </a:rPr>
                  <a:t>Ipsum</a:t>
                </a:r>
                <a:r>
                  <a:rPr lang="en-US" sz="1050" dirty="0">
                    <a:solidFill>
                      <a:schemeClr val="accent1"/>
                    </a:solidFill>
                  </a:rPr>
                  <a:t> passages, and more</a:t>
                </a:r>
              </a:p>
            </p:txBody>
          </p:sp>
          <p:sp>
            <p:nvSpPr>
              <p:cNvPr id="123" name="TextBox 122"/>
              <p:cNvSpPr txBox="1"/>
              <p:nvPr/>
            </p:nvSpPr>
            <p:spPr>
              <a:xfrm>
                <a:off x="1643971" y="1915312"/>
                <a:ext cx="2048127" cy="324600"/>
              </a:xfrm>
              <a:prstGeom prst="rect">
                <a:avLst/>
              </a:prstGeom>
              <a:noFill/>
            </p:spPr>
            <p:txBody>
              <a:bodyPr wrap="square" tIns="36000" rtlCol="0" anchor="t">
                <a:noAutofit/>
              </a:bodyPr>
              <a:lstStyle/>
              <a:p>
                <a:r>
                  <a:rPr lang="en-US" sz="1400" b="1" dirty="0">
                    <a:solidFill>
                      <a:schemeClr val="accent1"/>
                    </a:solidFill>
                  </a:rPr>
                  <a:t>POINT 06</a:t>
                </a:r>
              </a:p>
            </p:txBody>
          </p:sp>
        </p:grpSp>
      </p:grpSp>
    </p:spTree>
    <p:extLst>
      <p:ext uri="{BB962C8B-B14F-4D97-AF65-F5344CB8AC3E}">
        <p14:creationId xmlns:p14="http://schemas.microsoft.com/office/powerpoint/2010/main" val="368605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a:t>VISUAL DESIGN</a:t>
            </a:r>
            <a:endParaRPr lang="th-TH" dirty="0"/>
          </a:p>
        </p:txBody>
      </p:sp>
      <p:sp>
        <p:nvSpPr>
          <p:cNvPr id="7" name="Text Placeholder 6"/>
          <p:cNvSpPr>
            <a:spLocks noGrp="1"/>
          </p:cNvSpPr>
          <p:nvPr>
            <p:ph type="body" sz="quarter" idx="13"/>
          </p:nvPr>
        </p:nvSpPr>
        <p:spPr/>
        <p:txBody>
          <a:bodyPr/>
          <a:lstStyle/>
          <a:p>
            <a:r>
              <a:rPr lang="en-US"/>
              <a:t>4 POINTS DESIGN</a:t>
            </a:r>
            <a:endParaRPr lang="th-TH" dirty="0"/>
          </a:p>
        </p:txBody>
      </p:sp>
      <p:grpSp>
        <p:nvGrpSpPr>
          <p:cNvPr id="13" name="Group 12"/>
          <p:cNvGrpSpPr/>
          <p:nvPr/>
        </p:nvGrpSpPr>
        <p:grpSpPr>
          <a:xfrm>
            <a:off x="1486024" y="1731798"/>
            <a:ext cx="9219954" cy="4059402"/>
            <a:chOff x="1569484" y="2061273"/>
            <a:chExt cx="8732625" cy="4365984"/>
          </a:xfrm>
        </p:grpSpPr>
        <p:grpSp>
          <p:nvGrpSpPr>
            <p:cNvPr id="5" name="Group 4"/>
            <p:cNvGrpSpPr/>
            <p:nvPr/>
          </p:nvGrpSpPr>
          <p:grpSpPr>
            <a:xfrm>
              <a:off x="1569484" y="2061273"/>
              <a:ext cx="1984954" cy="4365984"/>
              <a:chOff x="1889893" y="2061273"/>
              <a:chExt cx="1984954" cy="4365984"/>
            </a:xfrm>
          </p:grpSpPr>
          <p:sp>
            <p:nvSpPr>
              <p:cNvPr id="10" name="Rectangle 9"/>
              <p:cNvSpPr/>
              <p:nvPr/>
            </p:nvSpPr>
            <p:spPr>
              <a:xfrm>
                <a:off x="1889893" y="2061273"/>
                <a:ext cx="1711666" cy="42468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8" name="Pentagon 7"/>
              <p:cNvSpPr/>
              <p:nvPr/>
            </p:nvSpPr>
            <p:spPr>
              <a:xfrm>
                <a:off x="1889893" y="2061274"/>
                <a:ext cx="1984954" cy="551665"/>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9" name="Right Triangle 8"/>
              <p:cNvSpPr/>
              <p:nvPr/>
            </p:nvSpPr>
            <p:spPr>
              <a:xfrm flipV="1">
                <a:off x="1889893" y="2612937"/>
                <a:ext cx="1711667" cy="130720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1" name="Rectangle 10"/>
              <p:cNvSpPr/>
              <p:nvPr/>
            </p:nvSpPr>
            <p:spPr>
              <a:xfrm>
                <a:off x="1889893" y="6308100"/>
                <a:ext cx="1711666" cy="1191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2" name="TextBox 11"/>
              <p:cNvSpPr txBox="1"/>
              <p:nvPr/>
            </p:nvSpPr>
            <p:spPr>
              <a:xfrm>
                <a:off x="1889894" y="2087038"/>
                <a:ext cx="682505" cy="500137"/>
              </a:xfrm>
              <a:prstGeom prst="rect">
                <a:avLst/>
              </a:prstGeom>
              <a:noFill/>
            </p:spPr>
            <p:txBody>
              <a:bodyPr wrap="square" tIns="72000" rtlCol="0" anchor="ctr">
                <a:noAutofit/>
              </a:bodyPr>
              <a:lstStyle/>
              <a:p>
                <a:r>
                  <a:rPr lang="en-US" b="1" dirty="0">
                    <a:solidFill>
                      <a:schemeClr val="bg1"/>
                    </a:solidFill>
                    <a:latin typeface="+mj-lt"/>
                  </a:rPr>
                  <a:t>01</a:t>
                </a:r>
                <a:endParaRPr lang="th-TH" b="1" dirty="0">
                  <a:solidFill>
                    <a:schemeClr val="bg1"/>
                  </a:solidFill>
                  <a:latin typeface="+mj-lt"/>
                </a:endParaRPr>
              </a:p>
            </p:txBody>
          </p:sp>
          <p:sp>
            <p:nvSpPr>
              <p:cNvPr id="64" name="TextBox 63"/>
              <p:cNvSpPr txBox="1"/>
              <p:nvPr/>
            </p:nvSpPr>
            <p:spPr>
              <a:xfrm>
                <a:off x="2414553" y="2087038"/>
                <a:ext cx="1188029" cy="500137"/>
              </a:xfrm>
              <a:prstGeom prst="rect">
                <a:avLst/>
              </a:prstGeom>
              <a:noFill/>
            </p:spPr>
            <p:txBody>
              <a:bodyPr wrap="square" lIns="36000" tIns="72000" rtlCol="0" anchor="ctr">
                <a:noAutofit/>
              </a:bodyPr>
              <a:lstStyle/>
              <a:p>
                <a:pPr algn="r"/>
                <a:r>
                  <a:rPr lang="en-US" sz="1400" b="1" dirty="0">
                    <a:solidFill>
                      <a:schemeClr val="bg1"/>
                    </a:solidFill>
                  </a:rPr>
                  <a:t>ADD </a:t>
                </a:r>
              </a:p>
              <a:p>
                <a:pPr algn="r"/>
                <a:r>
                  <a:rPr lang="en-US" sz="1400" b="1" dirty="0">
                    <a:solidFill>
                      <a:schemeClr val="bg1"/>
                    </a:solidFill>
                  </a:rPr>
                  <a:t>TEXT</a:t>
                </a:r>
                <a:endParaRPr lang="th-TH" sz="1400" b="1" dirty="0">
                  <a:solidFill>
                    <a:schemeClr val="bg1"/>
                  </a:solidFill>
                </a:endParaRPr>
              </a:p>
            </p:txBody>
          </p:sp>
          <p:sp>
            <p:nvSpPr>
              <p:cNvPr id="65" name="TextBox 64"/>
              <p:cNvSpPr txBox="1"/>
              <p:nvPr/>
            </p:nvSpPr>
            <p:spPr>
              <a:xfrm>
                <a:off x="2010793" y="3924226"/>
                <a:ext cx="1469866" cy="2171775"/>
              </a:xfrm>
              <a:prstGeom prst="rect">
                <a:avLst/>
              </a:prstGeom>
              <a:noFill/>
            </p:spPr>
            <p:txBody>
              <a:bodyPr wrap="square" tIns="72000" rtlCol="0" anchor="t">
                <a:noAutofit/>
              </a:bodyPr>
              <a:lstStyle/>
              <a:p>
                <a:pPr algn="ctr">
                  <a:lnSpc>
                    <a:spcPct val="120000"/>
                  </a:lnSpc>
                </a:pPr>
                <a:r>
                  <a:rPr lang="en-US" sz="1000" dirty="0">
                    <a:solidFill>
                      <a:schemeClr val="accent1"/>
                    </a:solidFill>
                  </a:rPr>
                  <a:t>It was </a:t>
                </a:r>
                <a:r>
                  <a:rPr lang="en-US" sz="1000" dirty="0" err="1">
                    <a:solidFill>
                      <a:schemeClr val="accent1"/>
                    </a:solidFill>
                  </a:rPr>
                  <a:t>popularised</a:t>
                </a:r>
                <a:r>
                  <a:rPr lang="en-US" sz="1000" dirty="0">
                    <a:solidFill>
                      <a:schemeClr val="accent1"/>
                    </a:solidFill>
                  </a:rPr>
                  <a:t> in the 1960s with the release of </a:t>
                </a:r>
                <a:r>
                  <a:rPr lang="en-US" sz="1000" dirty="0" err="1">
                    <a:solidFill>
                      <a:schemeClr val="accent1"/>
                    </a:solidFill>
                  </a:rPr>
                  <a:t>Letraset</a:t>
                </a:r>
                <a:r>
                  <a:rPr lang="en-US" sz="1000" dirty="0">
                    <a:solidFill>
                      <a:schemeClr val="accent1"/>
                    </a:solidFill>
                  </a:rPr>
                  <a:t> sheets containing </a:t>
                </a:r>
                <a:r>
                  <a:rPr lang="en-US" sz="1000" dirty="0" err="1">
                    <a:solidFill>
                      <a:schemeClr val="accent1"/>
                    </a:solidFill>
                  </a:rPr>
                  <a:t>Lorem</a:t>
                </a:r>
                <a:r>
                  <a:rPr lang="en-US" sz="1000" dirty="0">
                    <a:solidFill>
                      <a:schemeClr val="accent1"/>
                    </a:solidFill>
                  </a:rPr>
                  <a:t> </a:t>
                </a:r>
                <a:r>
                  <a:rPr lang="en-US" sz="1000" dirty="0" err="1">
                    <a:solidFill>
                      <a:schemeClr val="accent1"/>
                    </a:solidFill>
                  </a:rPr>
                  <a:t>Ipsum</a:t>
                </a:r>
                <a:r>
                  <a:rPr lang="en-US" sz="1000" dirty="0">
                    <a:solidFill>
                      <a:schemeClr val="accent1"/>
                    </a:solidFill>
                  </a:rPr>
                  <a:t> passages, and more recently with desktop publishing software like Aldus PageMaker including versions </a:t>
                </a:r>
                <a:br>
                  <a:rPr lang="en-US" sz="1000" dirty="0">
                    <a:solidFill>
                      <a:schemeClr val="accent1"/>
                    </a:solidFill>
                  </a:rPr>
                </a:br>
                <a:r>
                  <a:rPr lang="en-US" sz="1000" dirty="0">
                    <a:solidFill>
                      <a:schemeClr val="accent1"/>
                    </a:solidFill>
                  </a:rPr>
                  <a:t>of </a:t>
                </a:r>
                <a:r>
                  <a:rPr lang="en-US" sz="1000" dirty="0" err="1">
                    <a:solidFill>
                      <a:schemeClr val="accent1"/>
                    </a:solidFill>
                  </a:rPr>
                  <a:t>Lorem</a:t>
                </a:r>
                <a:r>
                  <a:rPr lang="en-US" sz="1000" dirty="0">
                    <a:solidFill>
                      <a:schemeClr val="accent1"/>
                    </a:solidFill>
                  </a:rPr>
                  <a:t> </a:t>
                </a:r>
                <a:r>
                  <a:rPr lang="en-US" sz="1000" dirty="0" err="1">
                    <a:solidFill>
                      <a:schemeClr val="accent1"/>
                    </a:solidFill>
                  </a:rPr>
                  <a:t>Ipsum</a:t>
                </a:r>
                <a:r>
                  <a:rPr lang="en-US" sz="1000" dirty="0">
                    <a:solidFill>
                      <a:schemeClr val="accent1"/>
                    </a:solidFill>
                  </a:rPr>
                  <a:t>.</a:t>
                </a:r>
              </a:p>
            </p:txBody>
          </p:sp>
          <p:grpSp>
            <p:nvGrpSpPr>
              <p:cNvPr id="17" name="Group 4"/>
              <p:cNvGrpSpPr>
                <a:grpSpLocks noChangeAspect="1"/>
              </p:cNvGrpSpPr>
              <p:nvPr/>
            </p:nvGrpSpPr>
            <p:grpSpPr bwMode="auto">
              <a:xfrm>
                <a:off x="1992314" y="2764403"/>
                <a:ext cx="518035" cy="401075"/>
                <a:chOff x="1249" y="488"/>
                <a:chExt cx="3251" cy="2517"/>
              </a:xfrm>
              <a:solidFill>
                <a:schemeClr val="bg1"/>
              </a:solidFill>
            </p:grpSpPr>
            <p:sp>
              <p:nvSpPr>
                <p:cNvPr id="19" name="Freeform 5"/>
                <p:cNvSpPr>
                  <a:spLocks noEditPoints="1"/>
                </p:cNvSpPr>
                <p:nvPr/>
              </p:nvSpPr>
              <p:spPr bwMode="auto">
                <a:xfrm>
                  <a:off x="1249" y="488"/>
                  <a:ext cx="3251" cy="2517"/>
                </a:xfrm>
                <a:custGeom>
                  <a:avLst/>
                  <a:gdLst>
                    <a:gd name="T0" fmla="*/ 6773 w 6773"/>
                    <a:gd name="T1" fmla="*/ 0 h 5244"/>
                    <a:gd name="T2" fmla="*/ 0 w 6773"/>
                    <a:gd name="T3" fmla="*/ 4588 h 5244"/>
                    <a:gd name="T4" fmla="*/ 2621 w 6773"/>
                    <a:gd name="T5" fmla="*/ 5025 h 5244"/>
                    <a:gd name="T6" fmla="*/ 1420 w 6773"/>
                    <a:gd name="T7" fmla="*/ 5244 h 5244"/>
                    <a:gd name="T8" fmla="*/ 4150 w 6773"/>
                    <a:gd name="T9" fmla="*/ 5244 h 5244"/>
                    <a:gd name="T10" fmla="*/ 5352 w 6773"/>
                    <a:gd name="T11" fmla="*/ 5025 h 5244"/>
                    <a:gd name="T12" fmla="*/ 4150 w 6773"/>
                    <a:gd name="T13" fmla="*/ 4588 h 5244"/>
                    <a:gd name="T14" fmla="*/ 6554 w 6773"/>
                    <a:gd name="T15" fmla="*/ 217 h 5244"/>
                    <a:gd name="T16" fmla="*/ 5898 w 6773"/>
                    <a:gd name="T17" fmla="*/ 3495 h 5244"/>
                    <a:gd name="T18" fmla="*/ 5517 w 6773"/>
                    <a:gd name="T19" fmla="*/ 2417 h 5244"/>
                    <a:gd name="T20" fmla="*/ 5654 w 6773"/>
                    <a:gd name="T21" fmla="*/ 1827 h 5244"/>
                    <a:gd name="T22" fmla="*/ 4466 w 6773"/>
                    <a:gd name="T23" fmla="*/ 1179 h 5244"/>
                    <a:gd name="T24" fmla="*/ 4144 w 6773"/>
                    <a:gd name="T25" fmla="*/ 663 h 5244"/>
                    <a:gd name="T26" fmla="*/ 2846 w 6773"/>
                    <a:gd name="T27" fmla="*/ 1045 h 5244"/>
                    <a:gd name="T28" fmla="*/ 2256 w 6773"/>
                    <a:gd name="T29" fmla="*/ 908 h 5244"/>
                    <a:gd name="T30" fmla="*/ 1606 w 6773"/>
                    <a:gd name="T31" fmla="*/ 2096 h 5244"/>
                    <a:gd name="T32" fmla="*/ 1092 w 6773"/>
                    <a:gd name="T33" fmla="*/ 2419 h 5244"/>
                    <a:gd name="T34" fmla="*/ 218 w 6773"/>
                    <a:gd name="T35" fmla="*/ 3496 h 5244"/>
                    <a:gd name="T36" fmla="*/ 6554 w 6773"/>
                    <a:gd name="T37" fmla="*/ 217 h 5244"/>
                    <a:gd name="T38" fmla="*/ 2660 w 6773"/>
                    <a:gd name="T39" fmla="*/ 3065 h 5244"/>
                    <a:gd name="T40" fmla="*/ 4332 w 6773"/>
                    <a:gd name="T41" fmla="*/ 3065 h 5244"/>
                    <a:gd name="T42" fmla="*/ 2778 w 6773"/>
                    <a:gd name="T43" fmla="*/ 3495 h 5244"/>
                    <a:gd name="T44" fmla="*/ 2441 w 6773"/>
                    <a:gd name="T45" fmla="*/ 3067 h 5244"/>
                    <a:gd name="T46" fmla="*/ 1310 w 6773"/>
                    <a:gd name="T47" fmla="*/ 3496 h 5244"/>
                    <a:gd name="T48" fmla="*/ 1640 w 6773"/>
                    <a:gd name="T49" fmla="*/ 2637 h 5244"/>
                    <a:gd name="T50" fmla="*/ 1838 w 6773"/>
                    <a:gd name="T51" fmla="*/ 2131 h 5244"/>
                    <a:gd name="T52" fmla="*/ 1648 w 6773"/>
                    <a:gd name="T53" fmla="*/ 1827 h 5244"/>
                    <a:gd name="T54" fmla="*/ 2489 w 6773"/>
                    <a:gd name="T55" fmla="*/ 1451 h 5244"/>
                    <a:gd name="T56" fmla="*/ 2986 w 6773"/>
                    <a:gd name="T57" fmla="*/ 1232 h 5244"/>
                    <a:gd name="T58" fmla="*/ 3066 w 6773"/>
                    <a:gd name="T59" fmla="*/ 881 h 5244"/>
                    <a:gd name="T60" fmla="*/ 3928 w 6773"/>
                    <a:gd name="T61" fmla="*/ 1209 h 5244"/>
                    <a:gd name="T62" fmla="*/ 4434 w 6773"/>
                    <a:gd name="T63" fmla="*/ 1409 h 5244"/>
                    <a:gd name="T64" fmla="*/ 4738 w 6773"/>
                    <a:gd name="T65" fmla="*/ 1219 h 5244"/>
                    <a:gd name="T66" fmla="*/ 5114 w 6773"/>
                    <a:gd name="T67" fmla="*/ 2060 h 5244"/>
                    <a:gd name="T68" fmla="*/ 5333 w 6773"/>
                    <a:gd name="T69" fmla="*/ 2559 h 5244"/>
                    <a:gd name="T70" fmla="*/ 5684 w 6773"/>
                    <a:gd name="T71" fmla="*/ 2639 h 5244"/>
                    <a:gd name="T72" fmla="*/ 4460 w 6773"/>
                    <a:gd name="T73" fmla="*/ 3497 h 5244"/>
                    <a:gd name="T74" fmla="*/ 3496 w 6773"/>
                    <a:gd name="T75" fmla="*/ 2012 h 5244"/>
                    <a:gd name="T76" fmla="*/ 218 w 6773"/>
                    <a:gd name="T77" fmla="*/ 3713 h 5244"/>
                    <a:gd name="T78" fmla="*/ 6554 w 6773"/>
                    <a:gd name="T79" fmla="*/ 4369 h 5244"/>
                    <a:gd name="T80" fmla="*/ 2621 w 6773"/>
                    <a:gd name="T81" fmla="*/ 4369 h 5244"/>
                    <a:gd name="T82" fmla="*/ 3933 w 6773"/>
                    <a:gd name="T83" fmla="*/ 5025 h 5244"/>
                    <a:gd name="T84" fmla="*/ 2840 w 6773"/>
                    <a:gd name="T85" fmla="*/ 4588 h 5244"/>
                    <a:gd name="T86" fmla="*/ 3933 w 6773"/>
                    <a:gd name="T87" fmla="*/ 5025 h 5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773" h="5244">
                      <a:moveTo>
                        <a:pt x="6773" y="4588"/>
                      </a:moveTo>
                      <a:lnTo>
                        <a:pt x="6773" y="0"/>
                      </a:lnTo>
                      <a:lnTo>
                        <a:pt x="0" y="0"/>
                      </a:lnTo>
                      <a:lnTo>
                        <a:pt x="0" y="4588"/>
                      </a:lnTo>
                      <a:lnTo>
                        <a:pt x="2621" y="4588"/>
                      </a:lnTo>
                      <a:lnTo>
                        <a:pt x="2621" y="5025"/>
                      </a:lnTo>
                      <a:lnTo>
                        <a:pt x="1420" y="5025"/>
                      </a:lnTo>
                      <a:lnTo>
                        <a:pt x="1420" y="5244"/>
                      </a:lnTo>
                      <a:lnTo>
                        <a:pt x="2621" y="5244"/>
                      </a:lnTo>
                      <a:lnTo>
                        <a:pt x="4150" y="5244"/>
                      </a:lnTo>
                      <a:lnTo>
                        <a:pt x="5352" y="5244"/>
                      </a:lnTo>
                      <a:lnTo>
                        <a:pt x="5352" y="5025"/>
                      </a:lnTo>
                      <a:lnTo>
                        <a:pt x="4150" y="5025"/>
                      </a:lnTo>
                      <a:lnTo>
                        <a:pt x="4150" y="4588"/>
                      </a:lnTo>
                      <a:lnTo>
                        <a:pt x="6773" y="4588"/>
                      </a:lnTo>
                      <a:close/>
                      <a:moveTo>
                        <a:pt x="6554" y="217"/>
                      </a:moveTo>
                      <a:lnTo>
                        <a:pt x="6554" y="3495"/>
                      </a:lnTo>
                      <a:lnTo>
                        <a:pt x="5898" y="3495"/>
                      </a:lnTo>
                      <a:lnTo>
                        <a:pt x="5898" y="2417"/>
                      </a:lnTo>
                      <a:lnTo>
                        <a:pt x="5517" y="2417"/>
                      </a:lnTo>
                      <a:cubicBezTo>
                        <a:pt x="5481" y="2305"/>
                        <a:pt x="5437" y="2197"/>
                        <a:pt x="5384" y="2096"/>
                      </a:cubicBezTo>
                      <a:lnTo>
                        <a:pt x="5654" y="1827"/>
                      </a:lnTo>
                      <a:lnTo>
                        <a:pt x="4736" y="908"/>
                      </a:lnTo>
                      <a:lnTo>
                        <a:pt x="4466" y="1179"/>
                      </a:lnTo>
                      <a:cubicBezTo>
                        <a:pt x="4364" y="1127"/>
                        <a:pt x="4256" y="1081"/>
                        <a:pt x="4144" y="1045"/>
                      </a:cubicBezTo>
                      <a:lnTo>
                        <a:pt x="4144" y="663"/>
                      </a:lnTo>
                      <a:lnTo>
                        <a:pt x="2846" y="663"/>
                      </a:lnTo>
                      <a:lnTo>
                        <a:pt x="2846" y="1045"/>
                      </a:lnTo>
                      <a:cubicBezTo>
                        <a:pt x="2734" y="1081"/>
                        <a:pt x="2626" y="1127"/>
                        <a:pt x="2525" y="1179"/>
                      </a:cubicBezTo>
                      <a:lnTo>
                        <a:pt x="2256" y="908"/>
                      </a:lnTo>
                      <a:lnTo>
                        <a:pt x="1337" y="1827"/>
                      </a:lnTo>
                      <a:lnTo>
                        <a:pt x="1606" y="2096"/>
                      </a:lnTo>
                      <a:cubicBezTo>
                        <a:pt x="1553" y="2199"/>
                        <a:pt x="1509" y="2307"/>
                        <a:pt x="1474" y="2419"/>
                      </a:cubicBezTo>
                      <a:lnTo>
                        <a:pt x="1092" y="2419"/>
                      </a:lnTo>
                      <a:lnTo>
                        <a:pt x="1092" y="3496"/>
                      </a:lnTo>
                      <a:lnTo>
                        <a:pt x="218" y="3496"/>
                      </a:lnTo>
                      <a:lnTo>
                        <a:pt x="218" y="217"/>
                      </a:lnTo>
                      <a:lnTo>
                        <a:pt x="6554" y="217"/>
                      </a:lnTo>
                      <a:close/>
                      <a:moveTo>
                        <a:pt x="2778" y="3495"/>
                      </a:moveTo>
                      <a:cubicBezTo>
                        <a:pt x="2702" y="3368"/>
                        <a:pt x="2660" y="3221"/>
                        <a:pt x="2660" y="3065"/>
                      </a:cubicBezTo>
                      <a:cubicBezTo>
                        <a:pt x="2660" y="2604"/>
                        <a:pt x="3034" y="2229"/>
                        <a:pt x="3496" y="2229"/>
                      </a:cubicBezTo>
                      <a:cubicBezTo>
                        <a:pt x="3957" y="2229"/>
                        <a:pt x="4332" y="2604"/>
                        <a:pt x="4332" y="3065"/>
                      </a:cubicBezTo>
                      <a:cubicBezTo>
                        <a:pt x="4332" y="3220"/>
                        <a:pt x="4289" y="3368"/>
                        <a:pt x="4213" y="3495"/>
                      </a:cubicBezTo>
                      <a:lnTo>
                        <a:pt x="2778" y="3495"/>
                      </a:lnTo>
                      <a:close/>
                      <a:moveTo>
                        <a:pt x="3496" y="2012"/>
                      </a:moveTo>
                      <a:cubicBezTo>
                        <a:pt x="2914" y="2012"/>
                        <a:pt x="2441" y="2485"/>
                        <a:pt x="2441" y="3067"/>
                      </a:cubicBezTo>
                      <a:cubicBezTo>
                        <a:pt x="2441" y="3219"/>
                        <a:pt x="2474" y="3364"/>
                        <a:pt x="2534" y="3496"/>
                      </a:cubicBezTo>
                      <a:lnTo>
                        <a:pt x="1310" y="3496"/>
                      </a:lnTo>
                      <a:lnTo>
                        <a:pt x="1310" y="2637"/>
                      </a:lnTo>
                      <a:lnTo>
                        <a:pt x="1640" y="2637"/>
                      </a:lnTo>
                      <a:lnTo>
                        <a:pt x="1662" y="2557"/>
                      </a:lnTo>
                      <a:cubicBezTo>
                        <a:pt x="1704" y="2408"/>
                        <a:pt x="1762" y="2264"/>
                        <a:pt x="1838" y="2131"/>
                      </a:cubicBezTo>
                      <a:lnTo>
                        <a:pt x="1880" y="2059"/>
                      </a:lnTo>
                      <a:lnTo>
                        <a:pt x="1648" y="1827"/>
                      </a:lnTo>
                      <a:lnTo>
                        <a:pt x="2257" y="1217"/>
                      </a:lnTo>
                      <a:lnTo>
                        <a:pt x="2489" y="1451"/>
                      </a:lnTo>
                      <a:lnTo>
                        <a:pt x="2561" y="1409"/>
                      </a:lnTo>
                      <a:cubicBezTo>
                        <a:pt x="2690" y="1335"/>
                        <a:pt x="2834" y="1276"/>
                        <a:pt x="2986" y="1232"/>
                      </a:cubicBezTo>
                      <a:lnTo>
                        <a:pt x="3066" y="1209"/>
                      </a:lnTo>
                      <a:lnTo>
                        <a:pt x="3066" y="881"/>
                      </a:lnTo>
                      <a:lnTo>
                        <a:pt x="3928" y="881"/>
                      </a:lnTo>
                      <a:lnTo>
                        <a:pt x="3928" y="1209"/>
                      </a:lnTo>
                      <a:lnTo>
                        <a:pt x="4008" y="1232"/>
                      </a:lnTo>
                      <a:cubicBezTo>
                        <a:pt x="4158" y="1275"/>
                        <a:pt x="4302" y="1333"/>
                        <a:pt x="4434" y="1409"/>
                      </a:cubicBezTo>
                      <a:lnTo>
                        <a:pt x="4506" y="1451"/>
                      </a:lnTo>
                      <a:lnTo>
                        <a:pt x="4738" y="1219"/>
                      </a:lnTo>
                      <a:lnTo>
                        <a:pt x="5348" y="1828"/>
                      </a:lnTo>
                      <a:lnTo>
                        <a:pt x="5114" y="2060"/>
                      </a:lnTo>
                      <a:lnTo>
                        <a:pt x="5156" y="2132"/>
                      </a:lnTo>
                      <a:cubicBezTo>
                        <a:pt x="5230" y="2264"/>
                        <a:pt x="5290" y="2408"/>
                        <a:pt x="5333" y="2559"/>
                      </a:cubicBezTo>
                      <a:lnTo>
                        <a:pt x="5356" y="2639"/>
                      </a:lnTo>
                      <a:lnTo>
                        <a:pt x="5684" y="2639"/>
                      </a:lnTo>
                      <a:lnTo>
                        <a:pt x="5684" y="3497"/>
                      </a:lnTo>
                      <a:lnTo>
                        <a:pt x="4460" y="3497"/>
                      </a:lnTo>
                      <a:cubicBezTo>
                        <a:pt x="4520" y="3365"/>
                        <a:pt x="4553" y="3220"/>
                        <a:pt x="4553" y="3068"/>
                      </a:cubicBezTo>
                      <a:cubicBezTo>
                        <a:pt x="4550" y="2485"/>
                        <a:pt x="4077" y="2012"/>
                        <a:pt x="3496" y="2012"/>
                      </a:cubicBezTo>
                      <a:close/>
                      <a:moveTo>
                        <a:pt x="218" y="4369"/>
                      </a:moveTo>
                      <a:lnTo>
                        <a:pt x="218" y="3713"/>
                      </a:lnTo>
                      <a:lnTo>
                        <a:pt x="6554" y="3713"/>
                      </a:lnTo>
                      <a:lnTo>
                        <a:pt x="6554" y="4369"/>
                      </a:lnTo>
                      <a:lnTo>
                        <a:pt x="4152" y="4369"/>
                      </a:lnTo>
                      <a:lnTo>
                        <a:pt x="2621" y="4369"/>
                      </a:lnTo>
                      <a:lnTo>
                        <a:pt x="218" y="4369"/>
                      </a:lnTo>
                      <a:close/>
                      <a:moveTo>
                        <a:pt x="3933" y="5025"/>
                      </a:moveTo>
                      <a:lnTo>
                        <a:pt x="2840" y="5025"/>
                      </a:lnTo>
                      <a:lnTo>
                        <a:pt x="2840" y="4588"/>
                      </a:lnTo>
                      <a:lnTo>
                        <a:pt x="3933" y="4588"/>
                      </a:lnTo>
                      <a:lnTo>
                        <a:pt x="3933" y="50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20" name="Rectangle 6"/>
                <p:cNvSpPr>
                  <a:spLocks noChangeArrowheads="1"/>
                </p:cNvSpPr>
                <p:nvPr/>
              </p:nvSpPr>
              <p:spPr bwMode="auto">
                <a:xfrm>
                  <a:off x="2822" y="2375"/>
                  <a:ext cx="105"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21" name="Rectangle 7"/>
                <p:cNvSpPr>
                  <a:spLocks noChangeArrowheads="1"/>
                </p:cNvSpPr>
                <p:nvPr/>
              </p:nvSpPr>
              <p:spPr bwMode="auto">
                <a:xfrm>
                  <a:off x="3032" y="2375"/>
                  <a:ext cx="105"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22" name="Rectangle 8"/>
                <p:cNvSpPr>
                  <a:spLocks noChangeArrowheads="1"/>
                </p:cNvSpPr>
                <p:nvPr/>
              </p:nvSpPr>
              <p:spPr bwMode="auto">
                <a:xfrm>
                  <a:off x="2612" y="2375"/>
                  <a:ext cx="105"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23" name="Rectangle 9"/>
                <p:cNvSpPr>
                  <a:spLocks noChangeArrowheads="1"/>
                </p:cNvSpPr>
                <p:nvPr/>
              </p:nvSpPr>
              <p:spPr bwMode="auto">
                <a:xfrm>
                  <a:off x="3781" y="1895"/>
                  <a:ext cx="105" cy="12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24" name="Rectangle 10"/>
                <p:cNvSpPr>
                  <a:spLocks noChangeArrowheads="1"/>
                </p:cNvSpPr>
                <p:nvPr/>
              </p:nvSpPr>
              <p:spPr bwMode="auto">
                <a:xfrm>
                  <a:off x="1968" y="1895"/>
                  <a:ext cx="105" cy="12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25" name="Freeform 11"/>
                <p:cNvSpPr>
                  <a:spLocks/>
                </p:cNvSpPr>
                <p:nvPr/>
              </p:nvSpPr>
              <p:spPr bwMode="auto">
                <a:xfrm>
                  <a:off x="2203" y="1236"/>
                  <a:ext cx="166" cy="166"/>
                </a:xfrm>
                <a:custGeom>
                  <a:avLst/>
                  <a:gdLst>
                    <a:gd name="T0" fmla="*/ 154 w 345"/>
                    <a:gd name="T1" fmla="*/ 345 h 345"/>
                    <a:gd name="T2" fmla="*/ 0 w 345"/>
                    <a:gd name="T3" fmla="*/ 190 h 345"/>
                    <a:gd name="T4" fmla="*/ 190 w 345"/>
                    <a:gd name="T5" fmla="*/ 0 h 345"/>
                    <a:gd name="T6" fmla="*/ 345 w 345"/>
                    <a:gd name="T7" fmla="*/ 154 h 345"/>
                    <a:gd name="T8" fmla="*/ 154 w 345"/>
                    <a:gd name="T9" fmla="*/ 345 h 345"/>
                  </a:gdLst>
                  <a:ahLst/>
                  <a:cxnLst>
                    <a:cxn ang="0">
                      <a:pos x="T0" y="T1"/>
                    </a:cxn>
                    <a:cxn ang="0">
                      <a:pos x="T2" y="T3"/>
                    </a:cxn>
                    <a:cxn ang="0">
                      <a:pos x="T4" y="T5"/>
                    </a:cxn>
                    <a:cxn ang="0">
                      <a:pos x="T6" y="T7"/>
                    </a:cxn>
                    <a:cxn ang="0">
                      <a:pos x="T8" y="T9"/>
                    </a:cxn>
                  </a:cxnLst>
                  <a:rect l="0" t="0" r="r" b="b"/>
                  <a:pathLst>
                    <a:path w="345" h="345">
                      <a:moveTo>
                        <a:pt x="154" y="345"/>
                      </a:moveTo>
                      <a:lnTo>
                        <a:pt x="0" y="190"/>
                      </a:lnTo>
                      <a:lnTo>
                        <a:pt x="190" y="0"/>
                      </a:lnTo>
                      <a:lnTo>
                        <a:pt x="345" y="154"/>
                      </a:lnTo>
                      <a:lnTo>
                        <a:pt x="154" y="34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26" name="Rectangle 12"/>
                <p:cNvSpPr>
                  <a:spLocks noChangeArrowheads="1"/>
                </p:cNvSpPr>
                <p:nvPr/>
              </p:nvSpPr>
              <p:spPr bwMode="auto">
                <a:xfrm>
                  <a:off x="2862" y="1001"/>
                  <a:ext cx="129"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27" name="Freeform 13"/>
                <p:cNvSpPr>
                  <a:spLocks/>
                </p:cNvSpPr>
                <p:nvPr/>
              </p:nvSpPr>
              <p:spPr bwMode="auto">
                <a:xfrm>
                  <a:off x="3485" y="1236"/>
                  <a:ext cx="166" cy="166"/>
                </a:xfrm>
                <a:custGeom>
                  <a:avLst/>
                  <a:gdLst>
                    <a:gd name="T0" fmla="*/ 155 w 345"/>
                    <a:gd name="T1" fmla="*/ 0 h 345"/>
                    <a:gd name="T2" fmla="*/ 345 w 345"/>
                    <a:gd name="T3" fmla="*/ 190 h 345"/>
                    <a:gd name="T4" fmla="*/ 190 w 345"/>
                    <a:gd name="T5" fmla="*/ 345 h 345"/>
                    <a:gd name="T6" fmla="*/ 0 w 345"/>
                    <a:gd name="T7" fmla="*/ 155 h 345"/>
                    <a:gd name="T8" fmla="*/ 155 w 345"/>
                    <a:gd name="T9" fmla="*/ 0 h 345"/>
                  </a:gdLst>
                  <a:ahLst/>
                  <a:cxnLst>
                    <a:cxn ang="0">
                      <a:pos x="T0" y="T1"/>
                    </a:cxn>
                    <a:cxn ang="0">
                      <a:pos x="T2" y="T3"/>
                    </a:cxn>
                    <a:cxn ang="0">
                      <a:pos x="T4" y="T5"/>
                    </a:cxn>
                    <a:cxn ang="0">
                      <a:pos x="T6" y="T7"/>
                    </a:cxn>
                    <a:cxn ang="0">
                      <a:pos x="T8" y="T9"/>
                    </a:cxn>
                  </a:cxnLst>
                  <a:rect l="0" t="0" r="r" b="b"/>
                  <a:pathLst>
                    <a:path w="345" h="345">
                      <a:moveTo>
                        <a:pt x="155" y="0"/>
                      </a:moveTo>
                      <a:lnTo>
                        <a:pt x="345" y="190"/>
                      </a:lnTo>
                      <a:lnTo>
                        <a:pt x="190" y="345"/>
                      </a:lnTo>
                      <a:lnTo>
                        <a:pt x="0" y="155"/>
                      </a:lnTo>
                      <a:lnTo>
                        <a:pt x="1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grpSp>
        </p:grpSp>
        <p:grpSp>
          <p:nvGrpSpPr>
            <p:cNvPr id="4" name="Group 3"/>
            <p:cNvGrpSpPr/>
            <p:nvPr/>
          </p:nvGrpSpPr>
          <p:grpSpPr>
            <a:xfrm>
              <a:off x="3818708" y="2061273"/>
              <a:ext cx="1984954" cy="4365984"/>
              <a:chOff x="4032314" y="2061273"/>
              <a:chExt cx="1984954" cy="4365984"/>
            </a:xfrm>
          </p:grpSpPr>
          <p:sp>
            <p:nvSpPr>
              <p:cNvPr id="68" name="Rectangle 67"/>
              <p:cNvSpPr/>
              <p:nvPr/>
            </p:nvSpPr>
            <p:spPr>
              <a:xfrm>
                <a:off x="4032314" y="2061273"/>
                <a:ext cx="1711666" cy="42468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69" name="Pentagon 68"/>
              <p:cNvSpPr/>
              <p:nvPr/>
            </p:nvSpPr>
            <p:spPr>
              <a:xfrm>
                <a:off x="4032314" y="2061274"/>
                <a:ext cx="1984954" cy="551665"/>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70" name="Right Triangle 69"/>
              <p:cNvSpPr/>
              <p:nvPr/>
            </p:nvSpPr>
            <p:spPr>
              <a:xfrm flipV="1">
                <a:off x="4032314" y="2612937"/>
                <a:ext cx="1711667" cy="130720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71" name="Rectangle 70"/>
              <p:cNvSpPr/>
              <p:nvPr/>
            </p:nvSpPr>
            <p:spPr>
              <a:xfrm>
                <a:off x="4032314" y="6308100"/>
                <a:ext cx="1711666" cy="1191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72" name="TextBox 71"/>
              <p:cNvSpPr txBox="1"/>
              <p:nvPr/>
            </p:nvSpPr>
            <p:spPr>
              <a:xfrm>
                <a:off x="4032315" y="2087038"/>
                <a:ext cx="682505" cy="500137"/>
              </a:xfrm>
              <a:prstGeom prst="rect">
                <a:avLst/>
              </a:prstGeom>
              <a:noFill/>
            </p:spPr>
            <p:txBody>
              <a:bodyPr wrap="square" tIns="72000" rtlCol="0" anchor="ctr">
                <a:noAutofit/>
              </a:bodyPr>
              <a:lstStyle/>
              <a:p>
                <a:r>
                  <a:rPr lang="en-US" b="1" dirty="0">
                    <a:solidFill>
                      <a:schemeClr val="bg1"/>
                    </a:solidFill>
                    <a:latin typeface="+mj-lt"/>
                  </a:rPr>
                  <a:t>02</a:t>
                </a:r>
                <a:endParaRPr lang="th-TH" b="1" dirty="0">
                  <a:solidFill>
                    <a:schemeClr val="bg1"/>
                  </a:solidFill>
                  <a:latin typeface="+mj-lt"/>
                </a:endParaRPr>
              </a:p>
            </p:txBody>
          </p:sp>
          <p:sp>
            <p:nvSpPr>
              <p:cNvPr id="74" name="TextBox 73"/>
              <p:cNvSpPr txBox="1"/>
              <p:nvPr/>
            </p:nvSpPr>
            <p:spPr>
              <a:xfrm>
                <a:off x="4556974" y="2087038"/>
                <a:ext cx="1188029" cy="500137"/>
              </a:xfrm>
              <a:prstGeom prst="rect">
                <a:avLst/>
              </a:prstGeom>
              <a:noFill/>
            </p:spPr>
            <p:txBody>
              <a:bodyPr wrap="square" lIns="36000" tIns="72000" rtlCol="0" anchor="ctr">
                <a:noAutofit/>
              </a:bodyPr>
              <a:lstStyle/>
              <a:p>
                <a:pPr algn="r"/>
                <a:r>
                  <a:rPr lang="en-US" sz="1400" b="1" dirty="0">
                    <a:solidFill>
                      <a:schemeClr val="bg1"/>
                    </a:solidFill>
                  </a:rPr>
                  <a:t>ADD</a:t>
                </a:r>
                <a:br>
                  <a:rPr lang="en-US" sz="1400" b="1" dirty="0">
                    <a:solidFill>
                      <a:schemeClr val="bg1"/>
                    </a:solidFill>
                  </a:rPr>
                </a:br>
                <a:r>
                  <a:rPr lang="en-US" sz="1400" b="1" dirty="0">
                    <a:solidFill>
                      <a:schemeClr val="bg1"/>
                    </a:solidFill>
                  </a:rPr>
                  <a:t>TEXT</a:t>
                </a:r>
              </a:p>
            </p:txBody>
          </p:sp>
          <p:sp>
            <p:nvSpPr>
              <p:cNvPr id="75" name="TextBox 74"/>
              <p:cNvSpPr txBox="1"/>
              <p:nvPr/>
            </p:nvSpPr>
            <p:spPr>
              <a:xfrm>
                <a:off x="4153214" y="3924226"/>
                <a:ext cx="1469866" cy="2171775"/>
              </a:xfrm>
              <a:prstGeom prst="rect">
                <a:avLst/>
              </a:prstGeom>
              <a:noFill/>
            </p:spPr>
            <p:txBody>
              <a:bodyPr wrap="square" tIns="72000" rtlCol="0" anchor="t">
                <a:noAutofit/>
              </a:bodyPr>
              <a:lstStyle/>
              <a:p>
                <a:pPr algn="ctr">
                  <a:lnSpc>
                    <a:spcPct val="120000"/>
                  </a:lnSpc>
                </a:pPr>
                <a:r>
                  <a:rPr lang="en-US" sz="1000" dirty="0">
                    <a:solidFill>
                      <a:schemeClr val="accent1"/>
                    </a:solidFill>
                  </a:rPr>
                  <a:t>Many desktop publishing packages and web page editors now use </a:t>
                </a:r>
                <a:r>
                  <a:rPr lang="en-US" sz="1000" dirty="0" err="1">
                    <a:solidFill>
                      <a:schemeClr val="accent1"/>
                    </a:solidFill>
                  </a:rPr>
                  <a:t>Lorem</a:t>
                </a:r>
                <a:r>
                  <a:rPr lang="en-US" sz="1000" dirty="0">
                    <a:solidFill>
                      <a:schemeClr val="accent1"/>
                    </a:solidFill>
                  </a:rPr>
                  <a:t> </a:t>
                </a:r>
                <a:r>
                  <a:rPr lang="en-US" sz="1000" dirty="0" err="1">
                    <a:solidFill>
                      <a:schemeClr val="accent1"/>
                    </a:solidFill>
                  </a:rPr>
                  <a:t>Ipsum</a:t>
                </a:r>
                <a:r>
                  <a:rPr lang="en-US" sz="1000" dirty="0">
                    <a:solidFill>
                      <a:schemeClr val="accent1"/>
                    </a:solidFill>
                  </a:rPr>
                  <a:t> as their default model text, and a search for '</a:t>
                </a:r>
                <a:r>
                  <a:rPr lang="en-US" sz="1000" dirty="0" err="1">
                    <a:solidFill>
                      <a:schemeClr val="accent1"/>
                    </a:solidFill>
                  </a:rPr>
                  <a:t>lorem</a:t>
                </a:r>
                <a:r>
                  <a:rPr lang="en-US" sz="1000" dirty="0">
                    <a:solidFill>
                      <a:schemeClr val="accent1"/>
                    </a:solidFill>
                  </a:rPr>
                  <a:t> </a:t>
                </a:r>
                <a:r>
                  <a:rPr lang="en-US" sz="1000" dirty="0" err="1">
                    <a:solidFill>
                      <a:schemeClr val="accent1"/>
                    </a:solidFill>
                  </a:rPr>
                  <a:t>ipsum</a:t>
                </a:r>
                <a:r>
                  <a:rPr lang="en-US" sz="1000" dirty="0">
                    <a:solidFill>
                      <a:schemeClr val="accent1"/>
                    </a:solidFill>
                  </a:rPr>
                  <a:t>' will uncover many web sites still in their infancy</a:t>
                </a:r>
                <a:endParaRPr lang="th-TH" sz="1000" dirty="0">
                  <a:solidFill>
                    <a:schemeClr val="accent1"/>
                  </a:solidFill>
                </a:endParaRPr>
              </a:p>
            </p:txBody>
          </p:sp>
          <p:grpSp>
            <p:nvGrpSpPr>
              <p:cNvPr id="28" name="Group 16"/>
              <p:cNvGrpSpPr>
                <a:grpSpLocks noChangeAspect="1"/>
              </p:cNvGrpSpPr>
              <p:nvPr/>
            </p:nvGrpSpPr>
            <p:grpSpPr bwMode="auto">
              <a:xfrm>
                <a:off x="4153214" y="2720741"/>
                <a:ext cx="492608" cy="488396"/>
                <a:chOff x="-3656" y="960"/>
                <a:chExt cx="3275" cy="3247"/>
              </a:xfrm>
              <a:solidFill>
                <a:schemeClr val="bg1"/>
              </a:solidFill>
            </p:grpSpPr>
            <p:sp>
              <p:nvSpPr>
                <p:cNvPr id="30" name="Freeform 17"/>
                <p:cNvSpPr>
                  <a:spLocks noEditPoints="1"/>
                </p:cNvSpPr>
                <p:nvPr/>
              </p:nvSpPr>
              <p:spPr bwMode="auto">
                <a:xfrm>
                  <a:off x="-2714" y="1746"/>
                  <a:ext cx="1390" cy="680"/>
                </a:xfrm>
                <a:custGeom>
                  <a:avLst/>
                  <a:gdLst>
                    <a:gd name="T0" fmla="*/ 73 w 2897"/>
                    <a:gd name="T1" fmla="*/ 1416 h 1416"/>
                    <a:gd name="T2" fmla="*/ 2824 w 2897"/>
                    <a:gd name="T3" fmla="*/ 1416 h 1416"/>
                    <a:gd name="T4" fmla="*/ 2864 w 2897"/>
                    <a:gd name="T5" fmla="*/ 1108 h 1416"/>
                    <a:gd name="T6" fmla="*/ 2680 w 2897"/>
                    <a:gd name="T7" fmla="*/ 361 h 1416"/>
                    <a:gd name="T8" fmla="*/ 2004 w 2897"/>
                    <a:gd name="T9" fmla="*/ 1 h 1416"/>
                    <a:gd name="T10" fmla="*/ 1729 w 2897"/>
                    <a:gd name="T11" fmla="*/ 1 h 1416"/>
                    <a:gd name="T12" fmla="*/ 1449 w 2897"/>
                    <a:gd name="T13" fmla="*/ 448 h 1416"/>
                    <a:gd name="T14" fmla="*/ 1171 w 2897"/>
                    <a:gd name="T15" fmla="*/ 0 h 1416"/>
                    <a:gd name="T16" fmla="*/ 896 w 2897"/>
                    <a:gd name="T17" fmla="*/ 0 h 1416"/>
                    <a:gd name="T18" fmla="*/ 219 w 2897"/>
                    <a:gd name="T19" fmla="*/ 360 h 1416"/>
                    <a:gd name="T20" fmla="*/ 35 w 2897"/>
                    <a:gd name="T21" fmla="*/ 1108 h 1416"/>
                    <a:gd name="T22" fmla="*/ 73 w 2897"/>
                    <a:gd name="T23" fmla="*/ 1416 h 1416"/>
                    <a:gd name="T24" fmla="*/ 396 w 2897"/>
                    <a:gd name="T25" fmla="*/ 489 h 1416"/>
                    <a:gd name="T26" fmla="*/ 897 w 2897"/>
                    <a:gd name="T27" fmla="*/ 219 h 1416"/>
                    <a:gd name="T28" fmla="*/ 1049 w 2897"/>
                    <a:gd name="T29" fmla="*/ 219 h 1416"/>
                    <a:gd name="T30" fmla="*/ 1449 w 2897"/>
                    <a:gd name="T31" fmla="*/ 861 h 1416"/>
                    <a:gd name="T32" fmla="*/ 1849 w 2897"/>
                    <a:gd name="T33" fmla="*/ 219 h 1416"/>
                    <a:gd name="T34" fmla="*/ 2003 w 2897"/>
                    <a:gd name="T35" fmla="*/ 219 h 1416"/>
                    <a:gd name="T36" fmla="*/ 2503 w 2897"/>
                    <a:gd name="T37" fmla="*/ 489 h 1416"/>
                    <a:gd name="T38" fmla="*/ 2648 w 2897"/>
                    <a:gd name="T39" fmla="*/ 1081 h 1416"/>
                    <a:gd name="T40" fmla="*/ 2633 w 2897"/>
                    <a:gd name="T41" fmla="*/ 1199 h 1416"/>
                    <a:gd name="T42" fmla="*/ 265 w 2897"/>
                    <a:gd name="T43" fmla="*/ 1199 h 1416"/>
                    <a:gd name="T44" fmla="*/ 251 w 2897"/>
                    <a:gd name="T45" fmla="*/ 1081 h 1416"/>
                    <a:gd name="T46" fmla="*/ 396 w 2897"/>
                    <a:gd name="T47" fmla="*/ 489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97" h="1416">
                      <a:moveTo>
                        <a:pt x="73" y="1416"/>
                      </a:moveTo>
                      <a:lnTo>
                        <a:pt x="2824" y="1416"/>
                      </a:lnTo>
                      <a:lnTo>
                        <a:pt x="2864" y="1108"/>
                      </a:lnTo>
                      <a:cubicBezTo>
                        <a:pt x="2897" y="843"/>
                        <a:pt x="2831" y="571"/>
                        <a:pt x="2680" y="361"/>
                      </a:cubicBezTo>
                      <a:cubicBezTo>
                        <a:pt x="2515" y="132"/>
                        <a:pt x="2268" y="1"/>
                        <a:pt x="2004" y="1"/>
                      </a:cubicBezTo>
                      <a:lnTo>
                        <a:pt x="1729" y="1"/>
                      </a:lnTo>
                      <a:lnTo>
                        <a:pt x="1449" y="448"/>
                      </a:lnTo>
                      <a:lnTo>
                        <a:pt x="1171" y="0"/>
                      </a:lnTo>
                      <a:lnTo>
                        <a:pt x="896" y="0"/>
                      </a:lnTo>
                      <a:cubicBezTo>
                        <a:pt x="632" y="0"/>
                        <a:pt x="385" y="131"/>
                        <a:pt x="219" y="360"/>
                      </a:cubicBezTo>
                      <a:cubicBezTo>
                        <a:pt x="68" y="569"/>
                        <a:pt x="0" y="841"/>
                        <a:pt x="35" y="1108"/>
                      </a:cubicBezTo>
                      <a:lnTo>
                        <a:pt x="73" y="1416"/>
                      </a:lnTo>
                      <a:close/>
                      <a:moveTo>
                        <a:pt x="396" y="489"/>
                      </a:moveTo>
                      <a:cubicBezTo>
                        <a:pt x="521" y="317"/>
                        <a:pt x="704" y="219"/>
                        <a:pt x="897" y="219"/>
                      </a:cubicBezTo>
                      <a:lnTo>
                        <a:pt x="1049" y="219"/>
                      </a:lnTo>
                      <a:lnTo>
                        <a:pt x="1449" y="861"/>
                      </a:lnTo>
                      <a:lnTo>
                        <a:pt x="1849" y="219"/>
                      </a:lnTo>
                      <a:lnTo>
                        <a:pt x="2003" y="219"/>
                      </a:lnTo>
                      <a:cubicBezTo>
                        <a:pt x="2196" y="219"/>
                        <a:pt x="2379" y="317"/>
                        <a:pt x="2503" y="489"/>
                      </a:cubicBezTo>
                      <a:cubicBezTo>
                        <a:pt x="2621" y="655"/>
                        <a:pt x="2675" y="871"/>
                        <a:pt x="2648" y="1081"/>
                      </a:cubicBezTo>
                      <a:lnTo>
                        <a:pt x="2633" y="1199"/>
                      </a:lnTo>
                      <a:lnTo>
                        <a:pt x="265" y="1199"/>
                      </a:lnTo>
                      <a:lnTo>
                        <a:pt x="251" y="1081"/>
                      </a:lnTo>
                      <a:cubicBezTo>
                        <a:pt x="224" y="869"/>
                        <a:pt x="277" y="653"/>
                        <a:pt x="396" y="4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31" name="Freeform 18"/>
                <p:cNvSpPr>
                  <a:spLocks noEditPoints="1"/>
                </p:cNvSpPr>
                <p:nvPr/>
              </p:nvSpPr>
              <p:spPr bwMode="auto">
                <a:xfrm>
                  <a:off x="-2333" y="960"/>
                  <a:ext cx="629" cy="734"/>
                </a:xfrm>
                <a:custGeom>
                  <a:avLst/>
                  <a:gdLst>
                    <a:gd name="T0" fmla="*/ 654 w 1309"/>
                    <a:gd name="T1" fmla="*/ 1528 h 1528"/>
                    <a:gd name="T2" fmla="*/ 1309 w 1309"/>
                    <a:gd name="T3" fmla="*/ 655 h 1528"/>
                    <a:gd name="T4" fmla="*/ 654 w 1309"/>
                    <a:gd name="T5" fmla="*/ 0 h 1528"/>
                    <a:gd name="T6" fmla="*/ 0 w 1309"/>
                    <a:gd name="T7" fmla="*/ 655 h 1528"/>
                    <a:gd name="T8" fmla="*/ 654 w 1309"/>
                    <a:gd name="T9" fmla="*/ 1528 h 1528"/>
                    <a:gd name="T10" fmla="*/ 654 w 1309"/>
                    <a:gd name="T11" fmla="*/ 219 h 1528"/>
                    <a:gd name="T12" fmla="*/ 1090 w 1309"/>
                    <a:gd name="T13" fmla="*/ 655 h 1528"/>
                    <a:gd name="T14" fmla="*/ 654 w 1309"/>
                    <a:gd name="T15" fmla="*/ 1309 h 1528"/>
                    <a:gd name="T16" fmla="*/ 218 w 1309"/>
                    <a:gd name="T17" fmla="*/ 655 h 1528"/>
                    <a:gd name="T18" fmla="*/ 654 w 1309"/>
                    <a:gd name="T19" fmla="*/ 219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9" h="1528">
                      <a:moveTo>
                        <a:pt x="654" y="1528"/>
                      </a:moveTo>
                      <a:cubicBezTo>
                        <a:pt x="1034" y="1528"/>
                        <a:pt x="1309" y="1007"/>
                        <a:pt x="1309" y="655"/>
                      </a:cubicBezTo>
                      <a:cubicBezTo>
                        <a:pt x="1309" y="293"/>
                        <a:pt x="1016" y="0"/>
                        <a:pt x="654" y="0"/>
                      </a:cubicBezTo>
                      <a:cubicBezTo>
                        <a:pt x="293" y="0"/>
                        <a:pt x="0" y="293"/>
                        <a:pt x="0" y="655"/>
                      </a:cubicBezTo>
                      <a:cubicBezTo>
                        <a:pt x="0" y="1007"/>
                        <a:pt x="274" y="1528"/>
                        <a:pt x="654" y="1528"/>
                      </a:cubicBezTo>
                      <a:close/>
                      <a:moveTo>
                        <a:pt x="654" y="219"/>
                      </a:moveTo>
                      <a:cubicBezTo>
                        <a:pt x="894" y="219"/>
                        <a:pt x="1090" y="415"/>
                        <a:pt x="1090" y="655"/>
                      </a:cubicBezTo>
                      <a:cubicBezTo>
                        <a:pt x="1090" y="925"/>
                        <a:pt x="865" y="1309"/>
                        <a:pt x="654" y="1309"/>
                      </a:cubicBezTo>
                      <a:cubicBezTo>
                        <a:pt x="444" y="1309"/>
                        <a:pt x="218" y="925"/>
                        <a:pt x="218" y="655"/>
                      </a:cubicBezTo>
                      <a:cubicBezTo>
                        <a:pt x="218" y="415"/>
                        <a:pt x="414" y="219"/>
                        <a:pt x="654" y="2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32" name="Freeform 19"/>
                <p:cNvSpPr>
                  <a:spLocks noEditPoints="1"/>
                </p:cNvSpPr>
                <p:nvPr/>
              </p:nvSpPr>
              <p:spPr bwMode="auto">
                <a:xfrm>
                  <a:off x="-3656" y="3527"/>
                  <a:ext cx="1390" cy="680"/>
                </a:xfrm>
                <a:custGeom>
                  <a:avLst/>
                  <a:gdLst>
                    <a:gd name="T0" fmla="*/ 2003 w 2896"/>
                    <a:gd name="T1" fmla="*/ 0 h 1416"/>
                    <a:gd name="T2" fmla="*/ 1728 w 2896"/>
                    <a:gd name="T3" fmla="*/ 0 h 1416"/>
                    <a:gd name="T4" fmla="*/ 1450 w 2896"/>
                    <a:gd name="T5" fmla="*/ 448 h 1416"/>
                    <a:gd name="T6" fmla="*/ 1171 w 2896"/>
                    <a:gd name="T7" fmla="*/ 0 h 1416"/>
                    <a:gd name="T8" fmla="*/ 896 w 2896"/>
                    <a:gd name="T9" fmla="*/ 0 h 1416"/>
                    <a:gd name="T10" fmla="*/ 219 w 2896"/>
                    <a:gd name="T11" fmla="*/ 360 h 1416"/>
                    <a:gd name="T12" fmla="*/ 34 w 2896"/>
                    <a:gd name="T13" fmla="*/ 1108 h 1416"/>
                    <a:gd name="T14" fmla="*/ 72 w 2896"/>
                    <a:gd name="T15" fmla="*/ 1416 h 1416"/>
                    <a:gd name="T16" fmla="*/ 2823 w 2896"/>
                    <a:gd name="T17" fmla="*/ 1416 h 1416"/>
                    <a:gd name="T18" fmla="*/ 2863 w 2896"/>
                    <a:gd name="T19" fmla="*/ 1108 h 1416"/>
                    <a:gd name="T20" fmla="*/ 2679 w 2896"/>
                    <a:gd name="T21" fmla="*/ 361 h 1416"/>
                    <a:gd name="T22" fmla="*/ 2003 w 2896"/>
                    <a:gd name="T23" fmla="*/ 0 h 1416"/>
                    <a:gd name="T24" fmla="*/ 2647 w 2896"/>
                    <a:gd name="T25" fmla="*/ 1080 h 1416"/>
                    <a:gd name="T26" fmla="*/ 2632 w 2896"/>
                    <a:gd name="T27" fmla="*/ 1197 h 1416"/>
                    <a:gd name="T28" fmla="*/ 266 w 2896"/>
                    <a:gd name="T29" fmla="*/ 1197 h 1416"/>
                    <a:gd name="T30" fmla="*/ 251 w 2896"/>
                    <a:gd name="T31" fmla="*/ 1080 h 1416"/>
                    <a:gd name="T32" fmla="*/ 396 w 2896"/>
                    <a:gd name="T33" fmla="*/ 488 h 1416"/>
                    <a:gd name="T34" fmla="*/ 898 w 2896"/>
                    <a:gd name="T35" fmla="*/ 217 h 1416"/>
                    <a:gd name="T36" fmla="*/ 1051 w 2896"/>
                    <a:gd name="T37" fmla="*/ 217 h 1416"/>
                    <a:gd name="T38" fmla="*/ 1451 w 2896"/>
                    <a:gd name="T39" fmla="*/ 860 h 1416"/>
                    <a:gd name="T40" fmla="*/ 1851 w 2896"/>
                    <a:gd name="T41" fmla="*/ 217 h 1416"/>
                    <a:gd name="T42" fmla="*/ 2004 w 2896"/>
                    <a:gd name="T43" fmla="*/ 217 h 1416"/>
                    <a:gd name="T44" fmla="*/ 2504 w 2896"/>
                    <a:gd name="T45" fmla="*/ 488 h 1416"/>
                    <a:gd name="T46" fmla="*/ 2647 w 2896"/>
                    <a:gd name="T47" fmla="*/ 1080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96" h="1416">
                      <a:moveTo>
                        <a:pt x="2003" y="0"/>
                      </a:moveTo>
                      <a:lnTo>
                        <a:pt x="1728" y="0"/>
                      </a:lnTo>
                      <a:lnTo>
                        <a:pt x="1450" y="448"/>
                      </a:lnTo>
                      <a:lnTo>
                        <a:pt x="1171" y="0"/>
                      </a:lnTo>
                      <a:lnTo>
                        <a:pt x="896" y="0"/>
                      </a:lnTo>
                      <a:cubicBezTo>
                        <a:pt x="632" y="0"/>
                        <a:pt x="386" y="130"/>
                        <a:pt x="219" y="360"/>
                      </a:cubicBezTo>
                      <a:cubicBezTo>
                        <a:pt x="68" y="569"/>
                        <a:pt x="0" y="842"/>
                        <a:pt x="34" y="1108"/>
                      </a:cubicBezTo>
                      <a:lnTo>
                        <a:pt x="72" y="1416"/>
                      </a:lnTo>
                      <a:lnTo>
                        <a:pt x="2823" y="1416"/>
                      </a:lnTo>
                      <a:lnTo>
                        <a:pt x="2863" y="1108"/>
                      </a:lnTo>
                      <a:cubicBezTo>
                        <a:pt x="2896" y="842"/>
                        <a:pt x="2830" y="570"/>
                        <a:pt x="2679" y="361"/>
                      </a:cubicBezTo>
                      <a:cubicBezTo>
                        <a:pt x="2514" y="130"/>
                        <a:pt x="2267" y="0"/>
                        <a:pt x="2003" y="0"/>
                      </a:cubicBezTo>
                      <a:close/>
                      <a:moveTo>
                        <a:pt x="2647" y="1080"/>
                      </a:moveTo>
                      <a:lnTo>
                        <a:pt x="2632" y="1197"/>
                      </a:lnTo>
                      <a:lnTo>
                        <a:pt x="266" y="1197"/>
                      </a:lnTo>
                      <a:lnTo>
                        <a:pt x="251" y="1080"/>
                      </a:lnTo>
                      <a:cubicBezTo>
                        <a:pt x="224" y="869"/>
                        <a:pt x="276" y="653"/>
                        <a:pt x="396" y="488"/>
                      </a:cubicBezTo>
                      <a:cubicBezTo>
                        <a:pt x="522" y="316"/>
                        <a:pt x="704" y="217"/>
                        <a:pt x="898" y="217"/>
                      </a:cubicBezTo>
                      <a:lnTo>
                        <a:pt x="1051" y="217"/>
                      </a:lnTo>
                      <a:lnTo>
                        <a:pt x="1451" y="860"/>
                      </a:lnTo>
                      <a:lnTo>
                        <a:pt x="1851" y="217"/>
                      </a:lnTo>
                      <a:lnTo>
                        <a:pt x="2004" y="217"/>
                      </a:lnTo>
                      <a:cubicBezTo>
                        <a:pt x="2198" y="217"/>
                        <a:pt x="2380" y="316"/>
                        <a:pt x="2504" y="488"/>
                      </a:cubicBezTo>
                      <a:cubicBezTo>
                        <a:pt x="2620" y="653"/>
                        <a:pt x="2674" y="869"/>
                        <a:pt x="2647" y="108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33" name="Freeform 20"/>
                <p:cNvSpPr>
                  <a:spLocks noEditPoints="1"/>
                </p:cNvSpPr>
                <p:nvPr/>
              </p:nvSpPr>
              <p:spPr bwMode="auto">
                <a:xfrm>
                  <a:off x="-3275" y="2741"/>
                  <a:ext cx="628" cy="734"/>
                </a:xfrm>
                <a:custGeom>
                  <a:avLst/>
                  <a:gdLst>
                    <a:gd name="T0" fmla="*/ 655 w 1309"/>
                    <a:gd name="T1" fmla="*/ 1528 h 1528"/>
                    <a:gd name="T2" fmla="*/ 1309 w 1309"/>
                    <a:gd name="T3" fmla="*/ 655 h 1528"/>
                    <a:gd name="T4" fmla="*/ 655 w 1309"/>
                    <a:gd name="T5" fmla="*/ 0 h 1528"/>
                    <a:gd name="T6" fmla="*/ 0 w 1309"/>
                    <a:gd name="T7" fmla="*/ 655 h 1528"/>
                    <a:gd name="T8" fmla="*/ 655 w 1309"/>
                    <a:gd name="T9" fmla="*/ 1528 h 1528"/>
                    <a:gd name="T10" fmla="*/ 655 w 1309"/>
                    <a:gd name="T11" fmla="*/ 219 h 1528"/>
                    <a:gd name="T12" fmla="*/ 1091 w 1309"/>
                    <a:gd name="T13" fmla="*/ 655 h 1528"/>
                    <a:gd name="T14" fmla="*/ 655 w 1309"/>
                    <a:gd name="T15" fmla="*/ 1310 h 1528"/>
                    <a:gd name="T16" fmla="*/ 217 w 1309"/>
                    <a:gd name="T17" fmla="*/ 655 h 1528"/>
                    <a:gd name="T18" fmla="*/ 655 w 1309"/>
                    <a:gd name="T19" fmla="*/ 219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9" h="1528">
                      <a:moveTo>
                        <a:pt x="655" y="1528"/>
                      </a:moveTo>
                      <a:cubicBezTo>
                        <a:pt x="1035" y="1528"/>
                        <a:pt x="1309" y="1007"/>
                        <a:pt x="1309" y="655"/>
                      </a:cubicBezTo>
                      <a:cubicBezTo>
                        <a:pt x="1309" y="294"/>
                        <a:pt x="1016" y="0"/>
                        <a:pt x="655" y="0"/>
                      </a:cubicBezTo>
                      <a:cubicBezTo>
                        <a:pt x="293" y="0"/>
                        <a:pt x="0" y="294"/>
                        <a:pt x="0" y="655"/>
                      </a:cubicBezTo>
                      <a:cubicBezTo>
                        <a:pt x="0" y="1007"/>
                        <a:pt x="275" y="1528"/>
                        <a:pt x="655" y="1528"/>
                      </a:cubicBezTo>
                      <a:close/>
                      <a:moveTo>
                        <a:pt x="655" y="219"/>
                      </a:moveTo>
                      <a:cubicBezTo>
                        <a:pt x="895" y="219"/>
                        <a:pt x="1091" y="415"/>
                        <a:pt x="1091" y="655"/>
                      </a:cubicBezTo>
                      <a:cubicBezTo>
                        <a:pt x="1091" y="926"/>
                        <a:pt x="865" y="1310"/>
                        <a:pt x="655" y="1310"/>
                      </a:cubicBezTo>
                      <a:cubicBezTo>
                        <a:pt x="444" y="1310"/>
                        <a:pt x="217" y="926"/>
                        <a:pt x="217" y="655"/>
                      </a:cubicBezTo>
                      <a:cubicBezTo>
                        <a:pt x="217" y="415"/>
                        <a:pt x="413" y="219"/>
                        <a:pt x="655" y="2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34" name="Freeform 21"/>
                <p:cNvSpPr>
                  <a:spLocks noEditPoints="1"/>
                </p:cNvSpPr>
                <p:nvPr/>
              </p:nvSpPr>
              <p:spPr bwMode="auto">
                <a:xfrm>
                  <a:off x="-1772" y="3527"/>
                  <a:ext cx="1391" cy="680"/>
                </a:xfrm>
                <a:custGeom>
                  <a:avLst/>
                  <a:gdLst>
                    <a:gd name="T0" fmla="*/ 2679 w 2897"/>
                    <a:gd name="T1" fmla="*/ 360 h 1416"/>
                    <a:gd name="T2" fmla="*/ 2003 w 2897"/>
                    <a:gd name="T3" fmla="*/ 0 h 1416"/>
                    <a:gd name="T4" fmla="*/ 1728 w 2897"/>
                    <a:gd name="T5" fmla="*/ 0 h 1416"/>
                    <a:gd name="T6" fmla="*/ 1449 w 2897"/>
                    <a:gd name="T7" fmla="*/ 448 h 1416"/>
                    <a:gd name="T8" fmla="*/ 1171 w 2897"/>
                    <a:gd name="T9" fmla="*/ 0 h 1416"/>
                    <a:gd name="T10" fmla="*/ 896 w 2897"/>
                    <a:gd name="T11" fmla="*/ 0 h 1416"/>
                    <a:gd name="T12" fmla="*/ 219 w 2897"/>
                    <a:gd name="T13" fmla="*/ 360 h 1416"/>
                    <a:gd name="T14" fmla="*/ 35 w 2897"/>
                    <a:gd name="T15" fmla="*/ 1108 h 1416"/>
                    <a:gd name="T16" fmla="*/ 73 w 2897"/>
                    <a:gd name="T17" fmla="*/ 1416 h 1416"/>
                    <a:gd name="T18" fmla="*/ 2824 w 2897"/>
                    <a:gd name="T19" fmla="*/ 1416 h 1416"/>
                    <a:gd name="T20" fmla="*/ 2863 w 2897"/>
                    <a:gd name="T21" fmla="*/ 1108 h 1416"/>
                    <a:gd name="T22" fmla="*/ 2679 w 2897"/>
                    <a:gd name="T23" fmla="*/ 360 h 1416"/>
                    <a:gd name="T24" fmla="*/ 2647 w 2897"/>
                    <a:gd name="T25" fmla="*/ 1080 h 1416"/>
                    <a:gd name="T26" fmla="*/ 2632 w 2897"/>
                    <a:gd name="T27" fmla="*/ 1197 h 1416"/>
                    <a:gd name="T28" fmla="*/ 265 w 2897"/>
                    <a:gd name="T29" fmla="*/ 1197 h 1416"/>
                    <a:gd name="T30" fmla="*/ 251 w 2897"/>
                    <a:gd name="T31" fmla="*/ 1080 h 1416"/>
                    <a:gd name="T32" fmla="*/ 396 w 2897"/>
                    <a:gd name="T33" fmla="*/ 488 h 1416"/>
                    <a:gd name="T34" fmla="*/ 897 w 2897"/>
                    <a:gd name="T35" fmla="*/ 217 h 1416"/>
                    <a:gd name="T36" fmla="*/ 1051 w 2897"/>
                    <a:gd name="T37" fmla="*/ 217 h 1416"/>
                    <a:gd name="T38" fmla="*/ 1451 w 2897"/>
                    <a:gd name="T39" fmla="*/ 860 h 1416"/>
                    <a:gd name="T40" fmla="*/ 1851 w 2897"/>
                    <a:gd name="T41" fmla="*/ 217 h 1416"/>
                    <a:gd name="T42" fmla="*/ 2004 w 2897"/>
                    <a:gd name="T43" fmla="*/ 217 h 1416"/>
                    <a:gd name="T44" fmla="*/ 2504 w 2897"/>
                    <a:gd name="T45" fmla="*/ 488 h 1416"/>
                    <a:gd name="T46" fmla="*/ 2647 w 2897"/>
                    <a:gd name="T47" fmla="*/ 1080 h 1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97" h="1416">
                      <a:moveTo>
                        <a:pt x="2679" y="360"/>
                      </a:moveTo>
                      <a:cubicBezTo>
                        <a:pt x="2513" y="130"/>
                        <a:pt x="2267" y="0"/>
                        <a:pt x="2003" y="0"/>
                      </a:cubicBezTo>
                      <a:lnTo>
                        <a:pt x="1728" y="0"/>
                      </a:lnTo>
                      <a:lnTo>
                        <a:pt x="1449" y="448"/>
                      </a:lnTo>
                      <a:lnTo>
                        <a:pt x="1171" y="0"/>
                      </a:lnTo>
                      <a:lnTo>
                        <a:pt x="896" y="0"/>
                      </a:lnTo>
                      <a:cubicBezTo>
                        <a:pt x="632" y="0"/>
                        <a:pt x="385" y="130"/>
                        <a:pt x="219" y="360"/>
                      </a:cubicBezTo>
                      <a:cubicBezTo>
                        <a:pt x="68" y="569"/>
                        <a:pt x="0" y="841"/>
                        <a:pt x="35" y="1108"/>
                      </a:cubicBezTo>
                      <a:lnTo>
                        <a:pt x="73" y="1416"/>
                      </a:lnTo>
                      <a:lnTo>
                        <a:pt x="2824" y="1416"/>
                      </a:lnTo>
                      <a:lnTo>
                        <a:pt x="2863" y="1108"/>
                      </a:lnTo>
                      <a:cubicBezTo>
                        <a:pt x="2897" y="842"/>
                        <a:pt x="2829" y="569"/>
                        <a:pt x="2679" y="360"/>
                      </a:cubicBezTo>
                      <a:close/>
                      <a:moveTo>
                        <a:pt x="2647" y="1080"/>
                      </a:moveTo>
                      <a:lnTo>
                        <a:pt x="2632" y="1197"/>
                      </a:lnTo>
                      <a:lnTo>
                        <a:pt x="265" y="1197"/>
                      </a:lnTo>
                      <a:lnTo>
                        <a:pt x="251" y="1080"/>
                      </a:lnTo>
                      <a:cubicBezTo>
                        <a:pt x="224" y="869"/>
                        <a:pt x="276" y="653"/>
                        <a:pt x="396" y="488"/>
                      </a:cubicBezTo>
                      <a:cubicBezTo>
                        <a:pt x="521" y="316"/>
                        <a:pt x="704" y="217"/>
                        <a:pt x="897" y="217"/>
                      </a:cubicBezTo>
                      <a:lnTo>
                        <a:pt x="1051" y="217"/>
                      </a:lnTo>
                      <a:lnTo>
                        <a:pt x="1451" y="860"/>
                      </a:lnTo>
                      <a:lnTo>
                        <a:pt x="1851" y="217"/>
                      </a:lnTo>
                      <a:lnTo>
                        <a:pt x="2004" y="217"/>
                      </a:lnTo>
                      <a:cubicBezTo>
                        <a:pt x="2197" y="217"/>
                        <a:pt x="2380" y="316"/>
                        <a:pt x="2504" y="488"/>
                      </a:cubicBezTo>
                      <a:cubicBezTo>
                        <a:pt x="2621" y="653"/>
                        <a:pt x="2673" y="869"/>
                        <a:pt x="2647" y="108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35" name="Freeform 22"/>
                <p:cNvSpPr>
                  <a:spLocks noEditPoints="1"/>
                </p:cNvSpPr>
                <p:nvPr/>
              </p:nvSpPr>
              <p:spPr bwMode="auto">
                <a:xfrm>
                  <a:off x="-1390" y="2741"/>
                  <a:ext cx="628" cy="734"/>
                </a:xfrm>
                <a:custGeom>
                  <a:avLst/>
                  <a:gdLst>
                    <a:gd name="T0" fmla="*/ 654 w 1309"/>
                    <a:gd name="T1" fmla="*/ 1528 h 1528"/>
                    <a:gd name="T2" fmla="*/ 1309 w 1309"/>
                    <a:gd name="T3" fmla="*/ 655 h 1528"/>
                    <a:gd name="T4" fmla="*/ 654 w 1309"/>
                    <a:gd name="T5" fmla="*/ 0 h 1528"/>
                    <a:gd name="T6" fmla="*/ 0 w 1309"/>
                    <a:gd name="T7" fmla="*/ 655 h 1528"/>
                    <a:gd name="T8" fmla="*/ 654 w 1309"/>
                    <a:gd name="T9" fmla="*/ 1528 h 1528"/>
                    <a:gd name="T10" fmla="*/ 654 w 1309"/>
                    <a:gd name="T11" fmla="*/ 219 h 1528"/>
                    <a:gd name="T12" fmla="*/ 1090 w 1309"/>
                    <a:gd name="T13" fmla="*/ 655 h 1528"/>
                    <a:gd name="T14" fmla="*/ 654 w 1309"/>
                    <a:gd name="T15" fmla="*/ 1310 h 1528"/>
                    <a:gd name="T16" fmla="*/ 218 w 1309"/>
                    <a:gd name="T17" fmla="*/ 655 h 1528"/>
                    <a:gd name="T18" fmla="*/ 654 w 1309"/>
                    <a:gd name="T19" fmla="*/ 219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9" h="1528">
                      <a:moveTo>
                        <a:pt x="654" y="1528"/>
                      </a:moveTo>
                      <a:cubicBezTo>
                        <a:pt x="1034" y="1528"/>
                        <a:pt x="1309" y="1007"/>
                        <a:pt x="1309" y="655"/>
                      </a:cubicBezTo>
                      <a:cubicBezTo>
                        <a:pt x="1309" y="294"/>
                        <a:pt x="1016" y="0"/>
                        <a:pt x="654" y="0"/>
                      </a:cubicBezTo>
                      <a:cubicBezTo>
                        <a:pt x="293" y="0"/>
                        <a:pt x="0" y="294"/>
                        <a:pt x="0" y="655"/>
                      </a:cubicBezTo>
                      <a:cubicBezTo>
                        <a:pt x="0" y="1007"/>
                        <a:pt x="274" y="1528"/>
                        <a:pt x="654" y="1528"/>
                      </a:cubicBezTo>
                      <a:close/>
                      <a:moveTo>
                        <a:pt x="654" y="219"/>
                      </a:moveTo>
                      <a:cubicBezTo>
                        <a:pt x="894" y="219"/>
                        <a:pt x="1090" y="415"/>
                        <a:pt x="1090" y="655"/>
                      </a:cubicBezTo>
                      <a:cubicBezTo>
                        <a:pt x="1090" y="926"/>
                        <a:pt x="865" y="1310"/>
                        <a:pt x="654" y="1310"/>
                      </a:cubicBezTo>
                      <a:cubicBezTo>
                        <a:pt x="444" y="1310"/>
                        <a:pt x="218" y="926"/>
                        <a:pt x="218" y="655"/>
                      </a:cubicBezTo>
                      <a:cubicBezTo>
                        <a:pt x="218" y="415"/>
                        <a:pt x="413" y="219"/>
                        <a:pt x="654" y="2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36" name="Freeform 23"/>
                <p:cNvSpPr>
                  <a:spLocks noEditPoints="1"/>
                </p:cNvSpPr>
                <p:nvPr/>
              </p:nvSpPr>
              <p:spPr bwMode="auto">
                <a:xfrm>
                  <a:off x="-2474" y="2531"/>
                  <a:ext cx="912" cy="1033"/>
                </a:xfrm>
                <a:custGeom>
                  <a:avLst/>
                  <a:gdLst>
                    <a:gd name="T0" fmla="*/ 1169 w 1900"/>
                    <a:gd name="T1" fmla="*/ 1575 h 2151"/>
                    <a:gd name="T2" fmla="*/ 1745 w 1900"/>
                    <a:gd name="T3" fmla="*/ 2151 h 2151"/>
                    <a:gd name="T4" fmla="*/ 1900 w 1900"/>
                    <a:gd name="T5" fmla="*/ 1996 h 2151"/>
                    <a:gd name="T6" fmla="*/ 1324 w 1900"/>
                    <a:gd name="T7" fmla="*/ 1420 h 2151"/>
                    <a:gd name="T8" fmla="*/ 1385 w 1900"/>
                    <a:gd name="T9" fmla="*/ 1200 h 2151"/>
                    <a:gd name="T10" fmla="*/ 1059 w 1900"/>
                    <a:gd name="T11" fmla="*/ 779 h 2151"/>
                    <a:gd name="T12" fmla="*/ 1059 w 1900"/>
                    <a:gd name="T13" fmla="*/ 0 h 2151"/>
                    <a:gd name="T14" fmla="*/ 840 w 1900"/>
                    <a:gd name="T15" fmla="*/ 0 h 2151"/>
                    <a:gd name="T16" fmla="*/ 840 w 1900"/>
                    <a:gd name="T17" fmla="*/ 779 h 2151"/>
                    <a:gd name="T18" fmla="*/ 513 w 1900"/>
                    <a:gd name="T19" fmla="*/ 1200 h 2151"/>
                    <a:gd name="T20" fmla="*/ 575 w 1900"/>
                    <a:gd name="T21" fmla="*/ 1420 h 2151"/>
                    <a:gd name="T22" fmla="*/ 0 w 1900"/>
                    <a:gd name="T23" fmla="*/ 1995 h 2151"/>
                    <a:gd name="T24" fmla="*/ 155 w 1900"/>
                    <a:gd name="T25" fmla="*/ 2149 h 2151"/>
                    <a:gd name="T26" fmla="*/ 729 w 1900"/>
                    <a:gd name="T27" fmla="*/ 1575 h 2151"/>
                    <a:gd name="T28" fmla="*/ 949 w 1900"/>
                    <a:gd name="T29" fmla="*/ 1636 h 2151"/>
                    <a:gd name="T30" fmla="*/ 1169 w 1900"/>
                    <a:gd name="T31" fmla="*/ 1575 h 2151"/>
                    <a:gd name="T32" fmla="*/ 949 w 1900"/>
                    <a:gd name="T33" fmla="*/ 983 h 2151"/>
                    <a:gd name="T34" fmla="*/ 1168 w 1900"/>
                    <a:gd name="T35" fmla="*/ 1201 h 2151"/>
                    <a:gd name="T36" fmla="*/ 949 w 1900"/>
                    <a:gd name="T37" fmla="*/ 1420 h 2151"/>
                    <a:gd name="T38" fmla="*/ 731 w 1900"/>
                    <a:gd name="T39" fmla="*/ 1201 h 2151"/>
                    <a:gd name="T40" fmla="*/ 949 w 1900"/>
                    <a:gd name="T41" fmla="*/ 983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0" h="2151">
                      <a:moveTo>
                        <a:pt x="1169" y="1575"/>
                      </a:moveTo>
                      <a:lnTo>
                        <a:pt x="1745" y="2151"/>
                      </a:lnTo>
                      <a:lnTo>
                        <a:pt x="1900" y="1996"/>
                      </a:lnTo>
                      <a:lnTo>
                        <a:pt x="1324" y="1420"/>
                      </a:lnTo>
                      <a:cubicBezTo>
                        <a:pt x="1363" y="1355"/>
                        <a:pt x="1385" y="1280"/>
                        <a:pt x="1385" y="1200"/>
                      </a:cubicBezTo>
                      <a:cubicBezTo>
                        <a:pt x="1385" y="997"/>
                        <a:pt x="1245" y="828"/>
                        <a:pt x="1059" y="779"/>
                      </a:cubicBezTo>
                      <a:lnTo>
                        <a:pt x="1059" y="0"/>
                      </a:lnTo>
                      <a:lnTo>
                        <a:pt x="840" y="0"/>
                      </a:lnTo>
                      <a:lnTo>
                        <a:pt x="840" y="779"/>
                      </a:lnTo>
                      <a:cubicBezTo>
                        <a:pt x="652" y="828"/>
                        <a:pt x="513" y="997"/>
                        <a:pt x="513" y="1200"/>
                      </a:cubicBezTo>
                      <a:cubicBezTo>
                        <a:pt x="513" y="1281"/>
                        <a:pt x="537" y="1356"/>
                        <a:pt x="575" y="1420"/>
                      </a:cubicBezTo>
                      <a:lnTo>
                        <a:pt x="0" y="1995"/>
                      </a:lnTo>
                      <a:lnTo>
                        <a:pt x="155" y="2149"/>
                      </a:lnTo>
                      <a:lnTo>
                        <a:pt x="729" y="1575"/>
                      </a:lnTo>
                      <a:cubicBezTo>
                        <a:pt x="795" y="1613"/>
                        <a:pt x="869" y="1636"/>
                        <a:pt x="949" y="1636"/>
                      </a:cubicBezTo>
                      <a:cubicBezTo>
                        <a:pt x="1029" y="1637"/>
                        <a:pt x="1104" y="1613"/>
                        <a:pt x="1169" y="1575"/>
                      </a:cubicBezTo>
                      <a:close/>
                      <a:moveTo>
                        <a:pt x="949" y="983"/>
                      </a:moveTo>
                      <a:cubicBezTo>
                        <a:pt x="1069" y="983"/>
                        <a:pt x="1168" y="1080"/>
                        <a:pt x="1168" y="1201"/>
                      </a:cubicBezTo>
                      <a:cubicBezTo>
                        <a:pt x="1168" y="1321"/>
                        <a:pt x="1071" y="1420"/>
                        <a:pt x="949" y="1420"/>
                      </a:cubicBezTo>
                      <a:cubicBezTo>
                        <a:pt x="828" y="1420"/>
                        <a:pt x="731" y="1323"/>
                        <a:pt x="731" y="1201"/>
                      </a:cubicBezTo>
                      <a:cubicBezTo>
                        <a:pt x="731" y="1080"/>
                        <a:pt x="829" y="983"/>
                        <a:pt x="949" y="9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grpSp>
        </p:grpSp>
        <p:grpSp>
          <p:nvGrpSpPr>
            <p:cNvPr id="3" name="Group 2"/>
            <p:cNvGrpSpPr/>
            <p:nvPr/>
          </p:nvGrpSpPr>
          <p:grpSpPr>
            <a:xfrm>
              <a:off x="6067932" y="2061273"/>
              <a:ext cx="1984954" cy="4365984"/>
              <a:chOff x="6174735" y="2061273"/>
              <a:chExt cx="1984954" cy="4365984"/>
            </a:xfrm>
          </p:grpSpPr>
          <p:sp>
            <p:nvSpPr>
              <p:cNvPr id="82" name="Rectangle 81"/>
              <p:cNvSpPr/>
              <p:nvPr/>
            </p:nvSpPr>
            <p:spPr>
              <a:xfrm>
                <a:off x="6174735" y="2061273"/>
                <a:ext cx="1711666" cy="42468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83" name="Pentagon 82"/>
              <p:cNvSpPr/>
              <p:nvPr/>
            </p:nvSpPr>
            <p:spPr>
              <a:xfrm>
                <a:off x="6174735" y="2061274"/>
                <a:ext cx="1984954" cy="551665"/>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84" name="Right Triangle 83"/>
              <p:cNvSpPr/>
              <p:nvPr/>
            </p:nvSpPr>
            <p:spPr>
              <a:xfrm flipV="1">
                <a:off x="6174735" y="2612937"/>
                <a:ext cx="1711667" cy="130720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85" name="Rectangle 84"/>
              <p:cNvSpPr/>
              <p:nvPr/>
            </p:nvSpPr>
            <p:spPr>
              <a:xfrm>
                <a:off x="6174735" y="6308100"/>
                <a:ext cx="1711666" cy="1191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86" name="TextBox 85"/>
              <p:cNvSpPr txBox="1"/>
              <p:nvPr/>
            </p:nvSpPr>
            <p:spPr>
              <a:xfrm>
                <a:off x="6174736" y="2087038"/>
                <a:ext cx="682505" cy="500137"/>
              </a:xfrm>
              <a:prstGeom prst="rect">
                <a:avLst/>
              </a:prstGeom>
              <a:noFill/>
            </p:spPr>
            <p:txBody>
              <a:bodyPr wrap="square" tIns="72000" rtlCol="0" anchor="ctr">
                <a:noAutofit/>
              </a:bodyPr>
              <a:lstStyle/>
              <a:p>
                <a:r>
                  <a:rPr lang="en-US" b="1" dirty="0">
                    <a:solidFill>
                      <a:schemeClr val="bg1"/>
                    </a:solidFill>
                    <a:latin typeface="+mj-lt"/>
                  </a:rPr>
                  <a:t>03</a:t>
                </a:r>
                <a:endParaRPr lang="th-TH" b="1" dirty="0">
                  <a:solidFill>
                    <a:schemeClr val="bg1"/>
                  </a:solidFill>
                  <a:latin typeface="+mj-lt"/>
                </a:endParaRPr>
              </a:p>
            </p:txBody>
          </p:sp>
          <p:sp>
            <p:nvSpPr>
              <p:cNvPr id="88" name="TextBox 87"/>
              <p:cNvSpPr txBox="1"/>
              <p:nvPr/>
            </p:nvSpPr>
            <p:spPr>
              <a:xfrm>
                <a:off x="6699395" y="2087038"/>
                <a:ext cx="1188029" cy="500137"/>
              </a:xfrm>
              <a:prstGeom prst="rect">
                <a:avLst/>
              </a:prstGeom>
              <a:noFill/>
            </p:spPr>
            <p:txBody>
              <a:bodyPr wrap="square" lIns="36000" tIns="72000" rtlCol="0" anchor="ctr">
                <a:noAutofit/>
              </a:bodyPr>
              <a:lstStyle/>
              <a:p>
                <a:pPr algn="r"/>
                <a:r>
                  <a:rPr lang="en-US" sz="1400" b="1" dirty="0">
                    <a:solidFill>
                      <a:schemeClr val="bg1"/>
                    </a:solidFill>
                  </a:rPr>
                  <a:t>ADD</a:t>
                </a:r>
                <a:br>
                  <a:rPr lang="en-US" sz="1400" b="1" dirty="0">
                    <a:solidFill>
                      <a:schemeClr val="bg1"/>
                    </a:solidFill>
                  </a:rPr>
                </a:br>
                <a:r>
                  <a:rPr lang="en-US" sz="1400" b="1" dirty="0">
                    <a:solidFill>
                      <a:schemeClr val="bg1"/>
                    </a:solidFill>
                  </a:rPr>
                  <a:t>TEXT</a:t>
                </a:r>
              </a:p>
            </p:txBody>
          </p:sp>
          <p:sp>
            <p:nvSpPr>
              <p:cNvPr id="89" name="TextBox 88"/>
              <p:cNvSpPr txBox="1"/>
              <p:nvPr/>
            </p:nvSpPr>
            <p:spPr>
              <a:xfrm>
                <a:off x="6295635" y="3924226"/>
                <a:ext cx="1469866" cy="2171775"/>
              </a:xfrm>
              <a:prstGeom prst="rect">
                <a:avLst/>
              </a:prstGeom>
              <a:noFill/>
            </p:spPr>
            <p:txBody>
              <a:bodyPr wrap="square" tIns="72000" rtlCol="0" anchor="t">
                <a:noAutofit/>
              </a:bodyPr>
              <a:lstStyle/>
              <a:p>
                <a:pPr algn="ctr">
                  <a:lnSpc>
                    <a:spcPct val="120000"/>
                  </a:lnSpc>
                </a:pPr>
                <a:r>
                  <a:rPr lang="en-US" sz="1000" dirty="0">
                    <a:solidFill>
                      <a:schemeClr val="accent1"/>
                    </a:solidFill>
                  </a:rPr>
                  <a:t>Contrary to popular belief, </a:t>
                </a:r>
                <a:r>
                  <a:rPr lang="en-US" sz="1000" dirty="0" err="1">
                    <a:solidFill>
                      <a:schemeClr val="accent1"/>
                    </a:solidFill>
                  </a:rPr>
                  <a:t>Lorem</a:t>
                </a:r>
                <a:r>
                  <a:rPr lang="en-US" sz="1000" dirty="0">
                    <a:solidFill>
                      <a:schemeClr val="accent1"/>
                    </a:solidFill>
                  </a:rPr>
                  <a:t> </a:t>
                </a:r>
                <a:r>
                  <a:rPr lang="en-US" sz="1000" dirty="0" err="1">
                    <a:solidFill>
                      <a:schemeClr val="accent1"/>
                    </a:solidFill>
                  </a:rPr>
                  <a:t>Ipsum</a:t>
                </a:r>
                <a:r>
                  <a:rPr lang="en-US" sz="1000" dirty="0">
                    <a:solidFill>
                      <a:schemeClr val="accent1"/>
                    </a:solidFill>
                  </a:rPr>
                  <a:t> is not simply random text. It has roots in a piece of classical Latin literature from 45 BC, making it over 2000 years old in classical literature</a:t>
                </a:r>
                <a:endParaRPr lang="th-TH" sz="1000" dirty="0">
                  <a:solidFill>
                    <a:schemeClr val="accent1"/>
                  </a:solidFill>
                </a:endParaRPr>
              </a:p>
            </p:txBody>
          </p:sp>
          <p:grpSp>
            <p:nvGrpSpPr>
              <p:cNvPr id="37" name="Group 26"/>
              <p:cNvGrpSpPr>
                <a:grpSpLocks noChangeAspect="1"/>
              </p:cNvGrpSpPr>
              <p:nvPr/>
            </p:nvGrpSpPr>
            <p:grpSpPr bwMode="auto">
              <a:xfrm>
                <a:off x="6295635" y="2744456"/>
                <a:ext cx="367180" cy="440966"/>
                <a:chOff x="-5863" y="-748"/>
                <a:chExt cx="2727" cy="3275"/>
              </a:xfrm>
              <a:solidFill>
                <a:schemeClr val="bg1"/>
              </a:solidFill>
            </p:grpSpPr>
            <p:sp>
              <p:nvSpPr>
                <p:cNvPr id="39" name="Freeform 27"/>
                <p:cNvSpPr>
                  <a:spLocks noEditPoints="1"/>
                </p:cNvSpPr>
                <p:nvPr/>
              </p:nvSpPr>
              <p:spPr bwMode="auto">
                <a:xfrm>
                  <a:off x="-5863" y="-748"/>
                  <a:ext cx="2727" cy="3275"/>
                </a:xfrm>
                <a:custGeom>
                  <a:avLst/>
                  <a:gdLst>
                    <a:gd name="T0" fmla="*/ 5624 w 5682"/>
                    <a:gd name="T1" fmla="*/ 389 h 6821"/>
                    <a:gd name="T2" fmla="*/ 3575 w 5682"/>
                    <a:gd name="T3" fmla="*/ 380 h 6821"/>
                    <a:gd name="T4" fmla="*/ 1747 w 5682"/>
                    <a:gd name="T5" fmla="*/ 418 h 6821"/>
                    <a:gd name="T6" fmla="*/ 1747 w 5682"/>
                    <a:gd name="T7" fmla="*/ 48 h 6821"/>
                    <a:gd name="T8" fmla="*/ 982 w 5682"/>
                    <a:gd name="T9" fmla="*/ 48 h 6821"/>
                    <a:gd name="T10" fmla="*/ 982 w 5682"/>
                    <a:gd name="T11" fmla="*/ 5948 h 6821"/>
                    <a:gd name="T12" fmla="*/ 0 w 5682"/>
                    <a:gd name="T13" fmla="*/ 5948 h 6821"/>
                    <a:gd name="T14" fmla="*/ 0 w 5682"/>
                    <a:gd name="T15" fmla="*/ 6821 h 6821"/>
                    <a:gd name="T16" fmla="*/ 2622 w 5682"/>
                    <a:gd name="T17" fmla="*/ 6821 h 6821"/>
                    <a:gd name="T18" fmla="*/ 2622 w 5682"/>
                    <a:gd name="T19" fmla="*/ 5948 h 6821"/>
                    <a:gd name="T20" fmla="*/ 1748 w 5682"/>
                    <a:gd name="T21" fmla="*/ 5948 h 6821"/>
                    <a:gd name="T22" fmla="*/ 1748 w 5682"/>
                    <a:gd name="T23" fmla="*/ 3281 h 6821"/>
                    <a:gd name="T24" fmla="*/ 2470 w 5682"/>
                    <a:gd name="T25" fmla="*/ 3428 h 6821"/>
                    <a:gd name="T26" fmla="*/ 3635 w 5682"/>
                    <a:gd name="T27" fmla="*/ 3212 h 6821"/>
                    <a:gd name="T28" fmla="*/ 5519 w 5682"/>
                    <a:gd name="T29" fmla="*/ 3202 h 6821"/>
                    <a:gd name="T30" fmla="*/ 5682 w 5682"/>
                    <a:gd name="T31" fmla="*/ 3293 h 6821"/>
                    <a:gd name="T32" fmla="*/ 5682 w 5682"/>
                    <a:gd name="T33" fmla="*/ 421 h 6821"/>
                    <a:gd name="T34" fmla="*/ 5624 w 5682"/>
                    <a:gd name="T35" fmla="*/ 389 h 6821"/>
                    <a:gd name="T36" fmla="*/ 2403 w 5682"/>
                    <a:gd name="T37" fmla="*/ 6165 h 6821"/>
                    <a:gd name="T38" fmla="*/ 2403 w 5682"/>
                    <a:gd name="T39" fmla="*/ 6602 h 6821"/>
                    <a:gd name="T40" fmla="*/ 219 w 5682"/>
                    <a:gd name="T41" fmla="*/ 6602 h 6821"/>
                    <a:gd name="T42" fmla="*/ 219 w 5682"/>
                    <a:gd name="T43" fmla="*/ 6165 h 6821"/>
                    <a:gd name="T44" fmla="*/ 984 w 5682"/>
                    <a:gd name="T45" fmla="*/ 6165 h 6821"/>
                    <a:gd name="T46" fmla="*/ 1750 w 5682"/>
                    <a:gd name="T47" fmla="*/ 6165 h 6821"/>
                    <a:gd name="T48" fmla="*/ 2403 w 5682"/>
                    <a:gd name="T49" fmla="*/ 6165 h 6821"/>
                    <a:gd name="T50" fmla="*/ 1202 w 5682"/>
                    <a:gd name="T51" fmla="*/ 5948 h 6821"/>
                    <a:gd name="T52" fmla="*/ 1202 w 5682"/>
                    <a:gd name="T53" fmla="*/ 266 h 6821"/>
                    <a:gd name="T54" fmla="*/ 1530 w 5682"/>
                    <a:gd name="T55" fmla="*/ 266 h 6821"/>
                    <a:gd name="T56" fmla="*/ 1530 w 5682"/>
                    <a:gd name="T57" fmla="*/ 298 h 6821"/>
                    <a:gd name="T58" fmla="*/ 1530 w 5682"/>
                    <a:gd name="T59" fmla="*/ 3170 h 6821"/>
                    <a:gd name="T60" fmla="*/ 1530 w 5682"/>
                    <a:gd name="T61" fmla="*/ 5946 h 6821"/>
                    <a:gd name="T62" fmla="*/ 1202 w 5682"/>
                    <a:gd name="T63" fmla="*/ 5946 h 6821"/>
                    <a:gd name="T64" fmla="*/ 1202 w 5682"/>
                    <a:gd name="T65" fmla="*/ 5948 h 6821"/>
                    <a:gd name="T66" fmla="*/ 5462 w 5682"/>
                    <a:gd name="T67" fmla="*/ 2930 h 6821"/>
                    <a:gd name="T68" fmla="*/ 3575 w 5682"/>
                    <a:gd name="T69" fmla="*/ 3001 h 6821"/>
                    <a:gd name="T70" fmla="*/ 1747 w 5682"/>
                    <a:gd name="T71" fmla="*/ 3041 h 6821"/>
                    <a:gd name="T72" fmla="*/ 1747 w 5682"/>
                    <a:gd name="T73" fmla="*/ 661 h 6821"/>
                    <a:gd name="T74" fmla="*/ 3634 w 5682"/>
                    <a:gd name="T75" fmla="*/ 590 h 6821"/>
                    <a:gd name="T76" fmla="*/ 5462 w 5682"/>
                    <a:gd name="T77" fmla="*/ 550 h 6821"/>
                    <a:gd name="T78" fmla="*/ 5462 w 5682"/>
                    <a:gd name="T79" fmla="*/ 2930 h 6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82" h="6821">
                      <a:moveTo>
                        <a:pt x="5624" y="389"/>
                      </a:moveTo>
                      <a:cubicBezTo>
                        <a:pt x="4930" y="0"/>
                        <a:pt x="4240" y="193"/>
                        <a:pt x="3575" y="380"/>
                      </a:cubicBezTo>
                      <a:cubicBezTo>
                        <a:pt x="2943" y="557"/>
                        <a:pt x="2344" y="722"/>
                        <a:pt x="1747" y="418"/>
                      </a:cubicBezTo>
                      <a:lnTo>
                        <a:pt x="1747" y="48"/>
                      </a:lnTo>
                      <a:lnTo>
                        <a:pt x="982" y="48"/>
                      </a:lnTo>
                      <a:lnTo>
                        <a:pt x="982" y="5948"/>
                      </a:lnTo>
                      <a:lnTo>
                        <a:pt x="0" y="5948"/>
                      </a:lnTo>
                      <a:lnTo>
                        <a:pt x="0" y="6821"/>
                      </a:lnTo>
                      <a:lnTo>
                        <a:pt x="2622" y="6821"/>
                      </a:lnTo>
                      <a:lnTo>
                        <a:pt x="2622" y="5948"/>
                      </a:lnTo>
                      <a:lnTo>
                        <a:pt x="1748" y="5948"/>
                      </a:lnTo>
                      <a:lnTo>
                        <a:pt x="1748" y="3281"/>
                      </a:lnTo>
                      <a:cubicBezTo>
                        <a:pt x="1990" y="3386"/>
                        <a:pt x="2231" y="3428"/>
                        <a:pt x="2470" y="3428"/>
                      </a:cubicBezTo>
                      <a:cubicBezTo>
                        <a:pt x="2863" y="3428"/>
                        <a:pt x="3254" y="3318"/>
                        <a:pt x="3635" y="3212"/>
                      </a:cubicBezTo>
                      <a:cubicBezTo>
                        <a:pt x="4287" y="3029"/>
                        <a:pt x="4903" y="2857"/>
                        <a:pt x="5519" y="3202"/>
                      </a:cubicBezTo>
                      <a:lnTo>
                        <a:pt x="5682" y="3293"/>
                      </a:lnTo>
                      <a:lnTo>
                        <a:pt x="5682" y="421"/>
                      </a:lnTo>
                      <a:lnTo>
                        <a:pt x="5624" y="389"/>
                      </a:lnTo>
                      <a:close/>
                      <a:moveTo>
                        <a:pt x="2403" y="6165"/>
                      </a:moveTo>
                      <a:lnTo>
                        <a:pt x="2403" y="6602"/>
                      </a:lnTo>
                      <a:lnTo>
                        <a:pt x="219" y="6602"/>
                      </a:lnTo>
                      <a:lnTo>
                        <a:pt x="219" y="6165"/>
                      </a:lnTo>
                      <a:lnTo>
                        <a:pt x="984" y="6165"/>
                      </a:lnTo>
                      <a:lnTo>
                        <a:pt x="1750" y="6165"/>
                      </a:lnTo>
                      <a:lnTo>
                        <a:pt x="2403" y="6165"/>
                      </a:lnTo>
                      <a:close/>
                      <a:moveTo>
                        <a:pt x="1202" y="5948"/>
                      </a:moveTo>
                      <a:lnTo>
                        <a:pt x="1202" y="266"/>
                      </a:lnTo>
                      <a:lnTo>
                        <a:pt x="1530" y="266"/>
                      </a:lnTo>
                      <a:lnTo>
                        <a:pt x="1530" y="298"/>
                      </a:lnTo>
                      <a:lnTo>
                        <a:pt x="1530" y="3170"/>
                      </a:lnTo>
                      <a:lnTo>
                        <a:pt x="1530" y="5946"/>
                      </a:lnTo>
                      <a:lnTo>
                        <a:pt x="1202" y="5946"/>
                      </a:lnTo>
                      <a:lnTo>
                        <a:pt x="1202" y="5948"/>
                      </a:lnTo>
                      <a:close/>
                      <a:moveTo>
                        <a:pt x="5462" y="2930"/>
                      </a:moveTo>
                      <a:cubicBezTo>
                        <a:pt x="4822" y="2652"/>
                        <a:pt x="4188" y="2829"/>
                        <a:pt x="3575" y="3001"/>
                      </a:cubicBezTo>
                      <a:cubicBezTo>
                        <a:pt x="2943" y="3178"/>
                        <a:pt x="2344" y="3345"/>
                        <a:pt x="1747" y="3041"/>
                      </a:cubicBezTo>
                      <a:lnTo>
                        <a:pt x="1747" y="661"/>
                      </a:lnTo>
                      <a:cubicBezTo>
                        <a:pt x="2387" y="940"/>
                        <a:pt x="3020" y="762"/>
                        <a:pt x="3634" y="590"/>
                      </a:cubicBezTo>
                      <a:cubicBezTo>
                        <a:pt x="4266" y="413"/>
                        <a:pt x="4864" y="246"/>
                        <a:pt x="5462" y="550"/>
                      </a:cubicBezTo>
                      <a:lnTo>
                        <a:pt x="5462" y="293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40" name="Freeform 28"/>
                <p:cNvSpPr>
                  <a:spLocks noEditPoints="1"/>
                </p:cNvSpPr>
                <p:nvPr/>
              </p:nvSpPr>
              <p:spPr bwMode="auto">
                <a:xfrm>
                  <a:off x="-4552" y="-306"/>
                  <a:ext cx="839" cy="839"/>
                </a:xfrm>
                <a:custGeom>
                  <a:avLst/>
                  <a:gdLst>
                    <a:gd name="T0" fmla="*/ 874 w 1747"/>
                    <a:gd name="T1" fmla="*/ 0 h 1747"/>
                    <a:gd name="T2" fmla="*/ 0 w 1747"/>
                    <a:gd name="T3" fmla="*/ 873 h 1747"/>
                    <a:gd name="T4" fmla="*/ 874 w 1747"/>
                    <a:gd name="T5" fmla="*/ 1747 h 1747"/>
                    <a:gd name="T6" fmla="*/ 1747 w 1747"/>
                    <a:gd name="T7" fmla="*/ 873 h 1747"/>
                    <a:gd name="T8" fmla="*/ 874 w 1747"/>
                    <a:gd name="T9" fmla="*/ 0 h 1747"/>
                    <a:gd name="T10" fmla="*/ 874 w 1747"/>
                    <a:gd name="T11" fmla="*/ 1531 h 1747"/>
                    <a:gd name="T12" fmla="*/ 218 w 1747"/>
                    <a:gd name="T13" fmla="*/ 875 h 1747"/>
                    <a:gd name="T14" fmla="*/ 874 w 1747"/>
                    <a:gd name="T15" fmla="*/ 219 h 1747"/>
                    <a:gd name="T16" fmla="*/ 1530 w 1747"/>
                    <a:gd name="T17" fmla="*/ 875 h 1747"/>
                    <a:gd name="T18" fmla="*/ 874 w 1747"/>
                    <a:gd name="T19" fmla="*/ 1531 h 17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47" h="1747">
                      <a:moveTo>
                        <a:pt x="874" y="0"/>
                      </a:moveTo>
                      <a:cubicBezTo>
                        <a:pt x="392" y="0"/>
                        <a:pt x="0" y="392"/>
                        <a:pt x="0" y="873"/>
                      </a:cubicBezTo>
                      <a:cubicBezTo>
                        <a:pt x="0" y="1355"/>
                        <a:pt x="392" y="1747"/>
                        <a:pt x="874" y="1747"/>
                      </a:cubicBezTo>
                      <a:cubicBezTo>
                        <a:pt x="1355" y="1747"/>
                        <a:pt x="1747" y="1355"/>
                        <a:pt x="1747" y="873"/>
                      </a:cubicBezTo>
                      <a:cubicBezTo>
                        <a:pt x="1747" y="392"/>
                        <a:pt x="1355" y="0"/>
                        <a:pt x="874" y="0"/>
                      </a:cubicBezTo>
                      <a:close/>
                      <a:moveTo>
                        <a:pt x="874" y="1531"/>
                      </a:moveTo>
                      <a:cubicBezTo>
                        <a:pt x="512" y="1531"/>
                        <a:pt x="218" y="1236"/>
                        <a:pt x="218" y="875"/>
                      </a:cubicBezTo>
                      <a:cubicBezTo>
                        <a:pt x="218" y="513"/>
                        <a:pt x="512" y="219"/>
                        <a:pt x="874" y="219"/>
                      </a:cubicBezTo>
                      <a:cubicBezTo>
                        <a:pt x="1235" y="219"/>
                        <a:pt x="1530" y="513"/>
                        <a:pt x="1530" y="875"/>
                      </a:cubicBezTo>
                      <a:cubicBezTo>
                        <a:pt x="1530" y="1236"/>
                        <a:pt x="1235" y="1531"/>
                        <a:pt x="874" y="15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41" name="Freeform 29"/>
                <p:cNvSpPr>
                  <a:spLocks/>
                </p:cNvSpPr>
                <p:nvPr/>
              </p:nvSpPr>
              <p:spPr bwMode="auto">
                <a:xfrm>
                  <a:off x="-4333" y="-28"/>
                  <a:ext cx="447" cy="381"/>
                </a:xfrm>
                <a:custGeom>
                  <a:avLst/>
                  <a:gdLst>
                    <a:gd name="T0" fmla="*/ 325 w 932"/>
                    <a:gd name="T1" fmla="*/ 452 h 794"/>
                    <a:gd name="T2" fmla="*/ 181 w 932"/>
                    <a:gd name="T3" fmla="*/ 236 h 794"/>
                    <a:gd name="T4" fmla="*/ 0 w 932"/>
                    <a:gd name="T5" fmla="*/ 356 h 794"/>
                    <a:gd name="T6" fmla="*/ 292 w 932"/>
                    <a:gd name="T7" fmla="*/ 794 h 794"/>
                    <a:gd name="T8" fmla="*/ 932 w 932"/>
                    <a:gd name="T9" fmla="*/ 154 h 794"/>
                    <a:gd name="T10" fmla="*/ 777 w 932"/>
                    <a:gd name="T11" fmla="*/ 0 h 794"/>
                    <a:gd name="T12" fmla="*/ 325 w 932"/>
                    <a:gd name="T13" fmla="*/ 452 h 794"/>
                  </a:gdLst>
                  <a:ahLst/>
                  <a:cxnLst>
                    <a:cxn ang="0">
                      <a:pos x="T0" y="T1"/>
                    </a:cxn>
                    <a:cxn ang="0">
                      <a:pos x="T2" y="T3"/>
                    </a:cxn>
                    <a:cxn ang="0">
                      <a:pos x="T4" y="T5"/>
                    </a:cxn>
                    <a:cxn ang="0">
                      <a:pos x="T6" y="T7"/>
                    </a:cxn>
                    <a:cxn ang="0">
                      <a:pos x="T8" y="T9"/>
                    </a:cxn>
                    <a:cxn ang="0">
                      <a:pos x="T10" y="T11"/>
                    </a:cxn>
                    <a:cxn ang="0">
                      <a:pos x="T12" y="T13"/>
                    </a:cxn>
                  </a:cxnLst>
                  <a:rect l="0" t="0" r="r" b="b"/>
                  <a:pathLst>
                    <a:path w="932" h="794">
                      <a:moveTo>
                        <a:pt x="325" y="452"/>
                      </a:moveTo>
                      <a:lnTo>
                        <a:pt x="181" y="236"/>
                      </a:lnTo>
                      <a:lnTo>
                        <a:pt x="0" y="356"/>
                      </a:lnTo>
                      <a:lnTo>
                        <a:pt x="292" y="794"/>
                      </a:lnTo>
                      <a:lnTo>
                        <a:pt x="932" y="154"/>
                      </a:lnTo>
                      <a:lnTo>
                        <a:pt x="777" y="0"/>
                      </a:lnTo>
                      <a:lnTo>
                        <a:pt x="325" y="4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grpSp>
        </p:grpSp>
        <p:grpSp>
          <p:nvGrpSpPr>
            <p:cNvPr id="2" name="Group 1"/>
            <p:cNvGrpSpPr/>
            <p:nvPr/>
          </p:nvGrpSpPr>
          <p:grpSpPr>
            <a:xfrm>
              <a:off x="8317155" y="2061273"/>
              <a:ext cx="1984954" cy="4365984"/>
              <a:chOff x="8317155" y="2061273"/>
              <a:chExt cx="1984954" cy="4365984"/>
            </a:xfrm>
          </p:grpSpPr>
          <p:sp>
            <p:nvSpPr>
              <p:cNvPr id="48" name="Rectangle 47"/>
              <p:cNvSpPr/>
              <p:nvPr/>
            </p:nvSpPr>
            <p:spPr>
              <a:xfrm>
                <a:off x="8317155" y="2061273"/>
                <a:ext cx="1711666" cy="42468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49" name="Pentagon 48"/>
              <p:cNvSpPr/>
              <p:nvPr/>
            </p:nvSpPr>
            <p:spPr>
              <a:xfrm>
                <a:off x="8317155" y="2061274"/>
                <a:ext cx="1984954" cy="551665"/>
              </a:xfrm>
              <a:prstGeom prst="homePlat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50" name="Right Triangle 49"/>
              <p:cNvSpPr/>
              <p:nvPr/>
            </p:nvSpPr>
            <p:spPr>
              <a:xfrm flipV="1">
                <a:off x="8317155" y="2612937"/>
                <a:ext cx="1711667" cy="1307207"/>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51" name="Rectangle 50"/>
              <p:cNvSpPr/>
              <p:nvPr/>
            </p:nvSpPr>
            <p:spPr>
              <a:xfrm>
                <a:off x="8317155" y="6308100"/>
                <a:ext cx="1711666" cy="11915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52" name="TextBox 51"/>
              <p:cNvSpPr txBox="1"/>
              <p:nvPr/>
            </p:nvSpPr>
            <p:spPr>
              <a:xfrm>
                <a:off x="8317156" y="2087038"/>
                <a:ext cx="682505" cy="500137"/>
              </a:xfrm>
              <a:prstGeom prst="rect">
                <a:avLst/>
              </a:prstGeom>
              <a:noFill/>
            </p:spPr>
            <p:txBody>
              <a:bodyPr wrap="square" tIns="72000" rtlCol="0" anchor="ctr">
                <a:noAutofit/>
              </a:bodyPr>
              <a:lstStyle/>
              <a:p>
                <a:r>
                  <a:rPr lang="en-US" b="1" dirty="0">
                    <a:solidFill>
                      <a:schemeClr val="bg1"/>
                    </a:solidFill>
                    <a:latin typeface="+mj-lt"/>
                  </a:rPr>
                  <a:t>04</a:t>
                </a:r>
                <a:endParaRPr lang="th-TH" b="1" dirty="0">
                  <a:solidFill>
                    <a:schemeClr val="bg1"/>
                  </a:solidFill>
                  <a:latin typeface="+mj-lt"/>
                </a:endParaRPr>
              </a:p>
            </p:txBody>
          </p:sp>
          <p:sp>
            <p:nvSpPr>
              <p:cNvPr id="54" name="TextBox 53"/>
              <p:cNvSpPr txBox="1"/>
              <p:nvPr/>
            </p:nvSpPr>
            <p:spPr>
              <a:xfrm>
                <a:off x="8841815" y="2087038"/>
                <a:ext cx="1188029" cy="500137"/>
              </a:xfrm>
              <a:prstGeom prst="rect">
                <a:avLst/>
              </a:prstGeom>
              <a:noFill/>
            </p:spPr>
            <p:txBody>
              <a:bodyPr wrap="square" lIns="36000" tIns="72000" rtlCol="0" anchor="ctr">
                <a:noAutofit/>
              </a:bodyPr>
              <a:lstStyle/>
              <a:p>
                <a:pPr algn="r"/>
                <a:r>
                  <a:rPr lang="en-US" sz="1400" b="1" dirty="0">
                    <a:solidFill>
                      <a:schemeClr val="bg1"/>
                    </a:solidFill>
                  </a:rPr>
                  <a:t>ADD</a:t>
                </a:r>
                <a:br>
                  <a:rPr lang="en-US" sz="1400" b="1" dirty="0">
                    <a:solidFill>
                      <a:schemeClr val="bg1"/>
                    </a:solidFill>
                  </a:rPr>
                </a:br>
                <a:r>
                  <a:rPr lang="en-US" sz="1400" b="1" dirty="0">
                    <a:solidFill>
                      <a:schemeClr val="bg1"/>
                    </a:solidFill>
                  </a:rPr>
                  <a:t>TEXT</a:t>
                </a:r>
              </a:p>
            </p:txBody>
          </p:sp>
          <p:sp>
            <p:nvSpPr>
              <p:cNvPr id="55" name="TextBox 54"/>
              <p:cNvSpPr txBox="1"/>
              <p:nvPr/>
            </p:nvSpPr>
            <p:spPr>
              <a:xfrm>
                <a:off x="8438055" y="3924226"/>
                <a:ext cx="1469866" cy="2171775"/>
              </a:xfrm>
              <a:prstGeom prst="rect">
                <a:avLst/>
              </a:prstGeom>
              <a:noFill/>
            </p:spPr>
            <p:txBody>
              <a:bodyPr wrap="square" tIns="72000" rtlCol="0" anchor="t">
                <a:noAutofit/>
              </a:bodyPr>
              <a:lstStyle/>
              <a:p>
                <a:pPr algn="ctr">
                  <a:lnSpc>
                    <a:spcPct val="120000"/>
                  </a:lnSpc>
                </a:pPr>
                <a:r>
                  <a:rPr lang="en-US" sz="1000" dirty="0">
                    <a:solidFill>
                      <a:schemeClr val="accent1"/>
                    </a:solidFill>
                  </a:rPr>
                  <a:t>Richard McClintock, </a:t>
                </a:r>
                <a:br>
                  <a:rPr lang="en-US" sz="1000" dirty="0">
                    <a:solidFill>
                      <a:schemeClr val="accent1"/>
                    </a:solidFill>
                  </a:rPr>
                </a:br>
                <a:r>
                  <a:rPr lang="en-US" sz="1000" dirty="0">
                    <a:solidFill>
                      <a:schemeClr val="accent1"/>
                    </a:solidFill>
                  </a:rPr>
                  <a:t>a Latin professor at Hampden-Sydney College in Virginia, looked up one of the more obscure Latin words, </a:t>
                </a:r>
                <a:r>
                  <a:rPr lang="en-US" sz="1000" dirty="0" err="1">
                    <a:solidFill>
                      <a:schemeClr val="accent1"/>
                    </a:solidFill>
                  </a:rPr>
                  <a:t>consectetur</a:t>
                </a:r>
                <a:r>
                  <a:rPr lang="en-US" sz="1000" dirty="0">
                    <a:solidFill>
                      <a:schemeClr val="accent1"/>
                    </a:solidFill>
                  </a:rPr>
                  <a:t>, from a </a:t>
                </a:r>
                <a:r>
                  <a:rPr lang="en-US" sz="1000" dirty="0" err="1">
                    <a:solidFill>
                      <a:schemeClr val="accent1"/>
                    </a:solidFill>
                  </a:rPr>
                  <a:t>Lorem</a:t>
                </a:r>
                <a:r>
                  <a:rPr lang="en-US" sz="1000" dirty="0">
                    <a:solidFill>
                      <a:schemeClr val="accent1"/>
                    </a:solidFill>
                  </a:rPr>
                  <a:t> </a:t>
                </a:r>
                <a:r>
                  <a:rPr lang="en-US" sz="1000" dirty="0" err="1">
                    <a:solidFill>
                      <a:schemeClr val="accent1"/>
                    </a:solidFill>
                  </a:rPr>
                  <a:t>Ipsum</a:t>
                </a:r>
                <a:r>
                  <a:rPr lang="en-US" sz="1000" dirty="0">
                    <a:solidFill>
                      <a:schemeClr val="accent1"/>
                    </a:solidFill>
                  </a:rPr>
                  <a:t> passage, and going through the cites </a:t>
                </a:r>
                <a:br>
                  <a:rPr lang="en-US" sz="1000" dirty="0">
                    <a:solidFill>
                      <a:schemeClr val="accent1"/>
                    </a:solidFill>
                  </a:rPr>
                </a:br>
                <a:r>
                  <a:rPr lang="en-US" sz="1000" dirty="0">
                    <a:solidFill>
                      <a:schemeClr val="accent1"/>
                    </a:solidFill>
                  </a:rPr>
                  <a:t>of the word</a:t>
                </a:r>
                <a:endParaRPr lang="th-TH" sz="1000" dirty="0">
                  <a:solidFill>
                    <a:schemeClr val="accent1"/>
                  </a:solidFill>
                </a:endParaRPr>
              </a:p>
            </p:txBody>
          </p:sp>
          <p:grpSp>
            <p:nvGrpSpPr>
              <p:cNvPr id="42" name="Group 32"/>
              <p:cNvGrpSpPr>
                <a:grpSpLocks noChangeAspect="1"/>
              </p:cNvGrpSpPr>
              <p:nvPr/>
            </p:nvGrpSpPr>
            <p:grpSpPr bwMode="auto">
              <a:xfrm>
                <a:off x="8437033" y="2722559"/>
                <a:ext cx="484614" cy="484763"/>
                <a:chOff x="5843" y="546"/>
                <a:chExt cx="3251" cy="3252"/>
              </a:xfrm>
              <a:solidFill>
                <a:schemeClr val="bg1"/>
              </a:solidFill>
            </p:grpSpPr>
            <p:sp>
              <p:nvSpPr>
                <p:cNvPr id="44" name="Freeform 33"/>
                <p:cNvSpPr>
                  <a:spLocks noEditPoints="1"/>
                </p:cNvSpPr>
                <p:nvPr/>
              </p:nvSpPr>
              <p:spPr bwMode="auto">
                <a:xfrm>
                  <a:off x="5843" y="546"/>
                  <a:ext cx="3251" cy="1626"/>
                </a:xfrm>
                <a:custGeom>
                  <a:avLst/>
                  <a:gdLst>
                    <a:gd name="T0" fmla="*/ 982 w 6772"/>
                    <a:gd name="T1" fmla="*/ 3386 h 3386"/>
                    <a:gd name="T2" fmla="*/ 5789 w 6772"/>
                    <a:gd name="T3" fmla="*/ 3386 h 3386"/>
                    <a:gd name="T4" fmla="*/ 6772 w 6772"/>
                    <a:gd name="T5" fmla="*/ 2404 h 3386"/>
                    <a:gd name="T6" fmla="*/ 5789 w 6772"/>
                    <a:gd name="T7" fmla="*/ 1421 h 3386"/>
                    <a:gd name="T8" fmla="*/ 5238 w 6772"/>
                    <a:gd name="T9" fmla="*/ 1421 h 3386"/>
                    <a:gd name="T10" fmla="*/ 4041 w 6772"/>
                    <a:gd name="T11" fmla="*/ 329 h 3386"/>
                    <a:gd name="T12" fmla="*/ 3494 w 6772"/>
                    <a:gd name="T13" fmla="*/ 461 h 3386"/>
                    <a:gd name="T14" fmla="*/ 2402 w 6772"/>
                    <a:gd name="T15" fmla="*/ 1 h 3386"/>
                    <a:gd name="T16" fmla="*/ 877 w 6772"/>
                    <a:gd name="T17" fmla="*/ 1425 h 3386"/>
                    <a:gd name="T18" fmla="*/ 0 w 6772"/>
                    <a:gd name="T19" fmla="*/ 2404 h 3386"/>
                    <a:gd name="T20" fmla="*/ 982 w 6772"/>
                    <a:gd name="T21" fmla="*/ 3386 h 3386"/>
                    <a:gd name="T22" fmla="*/ 982 w 6772"/>
                    <a:gd name="T23" fmla="*/ 1638 h 3386"/>
                    <a:gd name="T24" fmla="*/ 1092 w 6772"/>
                    <a:gd name="T25" fmla="*/ 1638 h 3386"/>
                    <a:gd name="T26" fmla="*/ 1092 w 6772"/>
                    <a:gd name="T27" fmla="*/ 1529 h 3386"/>
                    <a:gd name="T28" fmla="*/ 2402 w 6772"/>
                    <a:gd name="T29" fmla="*/ 218 h 3386"/>
                    <a:gd name="T30" fmla="*/ 3390 w 6772"/>
                    <a:gd name="T31" fmla="*/ 669 h 3386"/>
                    <a:gd name="T32" fmla="*/ 3450 w 6772"/>
                    <a:gd name="T33" fmla="*/ 738 h 3386"/>
                    <a:gd name="T34" fmla="*/ 3529 w 6772"/>
                    <a:gd name="T35" fmla="*/ 690 h 3386"/>
                    <a:gd name="T36" fmla="*/ 4041 w 6772"/>
                    <a:gd name="T37" fmla="*/ 545 h 3386"/>
                    <a:gd name="T38" fmla="*/ 5024 w 6772"/>
                    <a:gd name="T39" fmla="*/ 1528 h 3386"/>
                    <a:gd name="T40" fmla="*/ 5024 w 6772"/>
                    <a:gd name="T41" fmla="*/ 1637 h 3386"/>
                    <a:gd name="T42" fmla="*/ 5789 w 6772"/>
                    <a:gd name="T43" fmla="*/ 1637 h 3386"/>
                    <a:gd name="T44" fmla="*/ 6554 w 6772"/>
                    <a:gd name="T45" fmla="*/ 2402 h 3386"/>
                    <a:gd name="T46" fmla="*/ 5789 w 6772"/>
                    <a:gd name="T47" fmla="*/ 3168 h 3386"/>
                    <a:gd name="T48" fmla="*/ 982 w 6772"/>
                    <a:gd name="T49" fmla="*/ 3168 h 3386"/>
                    <a:gd name="T50" fmla="*/ 217 w 6772"/>
                    <a:gd name="T51" fmla="*/ 2402 h 3386"/>
                    <a:gd name="T52" fmla="*/ 982 w 6772"/>
                    <a:gd name="T53" fmla="*/ 1638 h 3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72" h="3386">
                      <a:moveTo>
                        <a:pt x="982" y="3386"/>
                      </a:moveTo>
                      <a:lnTo>
                        <a:pt x="5789" y="3386"/>
                      </a:lnTo>
                      <a:cubicBezTo>
                        <a:pt x="6332" y="3386"/>
                        <a:pt x="6772" y="2945"/>
                        <a:pt x="6772" y="2404"/>
                      </a:cubicBezTo>
                      <a:cubicBezTo>
                        <a:pt x="6772" y="1862"/>
                        <a:pt x="6330" y="1421"/>
                        <a:pt x="5789" y="1421"/>
                      </a:cubicBezTo>
                      <a:lnTo>
                        <a:pt x="5238" y="1421"/>
                      </a:lnTo>
                      <a:cubicBezTo>
                        <a:pt x="5182" y="809"/>
                        <a:pt x="4668" y="329"/>
                        <a:pt x="4041" y="329"/>
                      </a:cubicBezTo>
                      <a:cubicBezTo>
                        <a:pt x="3850" y="329"/>
                        <a:pt x="3664" y="374"/>
                        <a:pt x="3494" y="461"/>
                      </a:cubicBezTo>
                      <a:cubicBezTo>
                        <a:pt x="3206" y="168"/>
                        <a:pt x="2814" y="1"/>
                        <a:pt x="2402" y="1"/>
                      </a:cubicBezTo>
                      <a:cubicBezTo>
                        <a:pt x="1594" y="0"/>
                        <a:pt x="930" y="630"/>
                        <a:pt x="877" y="1425"/>
                      </a:cubicBezTo>
                      <a:cubicBezTo>
                        <a:pt x="385" y="1478"/>
                        <a:pt x="0" y="1897"/>
                        <a:pt x="0" y="2404"/>
                      </a:cubicBezTo>
                      <a:cubicBezTo>
                        <a:pt x="0" y="2945"/>
                        <a:pt x="441" y="3386"/>
                        <a:pt x="982" y="3386"/>
                      </a:cubicBezTo>
                      <a:close/>
                      <a:moveTo>
                        <a:pt x="982" y="1638"/>
                      </a:moveTo>
                      <a:lnTo>
                        <a:pt x="1092" y="1638"/>
                      </a:lnTo>
                      <a:lnTo>
                        <a:pt x="1092" y="1529"/>
                      </a:lnTo>
                      <a:cubicBezTo>
                        <a:pt x="1092" y="806"/>
                        <a:pt x="1680" y="218"/>
                        <a:pt x="2402" y="218"/>
                      </a:cubicBezTo>
                      <a:cubicBezTo>
                        <a:pt x="2781" y="218"/>
                        <a:pt x="3141" y="382"/>
                        <a:pt x="3390" y="669"/>
                      </a:cubicBezTo>
                      <a:lnTo>
                        <a:pt x="3450" y="738"/>
                      </a:lnTo>
                      <a:lnTo>
                        <a:pt x="3529" y="690"/>
                      </a:lnTo>
                      <a:cubicBezTo>
                        <a:pt x="3684" y="596"/>
                        <a:pt x="3861" y="545"/>
                        <a:pt x="4041" y="545"/>
                      </a:cubicBezTo>
                      <a:cubicBezTo>
                        <a:pt x="4584" y="545"/>
                        <a:pt x="5024" y="986"/>
                        <a:pt x="5024" y="1528"/>
                      </a:cubicBezTo>
                      <a:lnTo>
                        <a:pt x="5024" y="1637"/>
                      </a:lnTo>
                      <a:lnTo>
                        <a:pt x="5789" y="1637"/>
                      </a:lnTo>
                      <a:cubicBezTo>
                        <a:pt x="6210" y="1637"/>
                        <a:pt x="6554" y="1980"/>
                        <a:pt x="6554" y="2402"/>
                      </a:cubicBezTo>
                      <a:cubicBezTo>
                        <a:pt x="6554" y="2825"/>
                        <a:pt x="6212" y="3168"/>
                        <a:pt x="5789" y="3168"/>
                      </a:cubicBezTo>
                      <a:lnTo>
                        <a:pt x="982" y="3168"/>
                      </a:lnTo>
                      <a:cubicBezTo>
                        <a:pt x="561" y="3168"/>
                        <a:pt x="217" y="2825"/>
                        <a:pt x="217" y="2402"/>
                      </a:cubicBezTo>
                      <a:cubicBezTo>
                        <a:pt x="217" y="1980"/>
                        <a:pt x="561" y="1638"/>
                        <a:pt x="982" y="163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45" name="Freeform 34"/>
                <p:cNvSpPr>
                  <a:spLocks noEditPoints="1"/>
                </p:cNvSpPr>
                <p:nvPr/>
              </p:nvSpPr>
              <p:spPr bwMode="auto">
                <a:xfrm>
                  <a:off x="6892" y="2643"/>
                  <a:ext cx="1363" cy="1155"/>
                </a:xfrm>
                <a:custGeom>
                  <a:avLst/>
                  <a:gdLst>
                    <a:gd name="T0" fmla="*/ 1 w 2840"/>
                    <a:gd name="T1" fmla="*/ 1967 h 2404"/>
                    <a:gd name="T2" fmla="*/ 984 w 2840"/>
                    <a:gd name="T3" fmla="*/ 1967 h 2404"/>
                    <a:gd name="T4" fmla="*/ 984 w 2840"/>
                    <a:gd name="T5" fmla="*/ 2185 h 2404"/>
                    <a:gd name="T6" fmla="*/ 656 w 2840"/>
                    <a:gd name="T7" fmla="*/ 2185 h 2404"/>
                    <a:gd name="T8" fmla="*/ 656 w 2840"/>
                    <a:gd name="T9" fmla="*/ 2404 h 2404"/>
                    <a:gd name="T10" fmla="*/ 984 w 2840"/>
                    <a:gd name="T11" fmla="*/ 2404 h 2404"/>
                    <a:gd name="T12" fmla="*/ 1857 w 2840"/>
                    <a:gd name="T13" fmla="*/ 2404 h 2404"/>
                    <a:gd name="T14" fmla="*/ 2185 w 2840"/>
                    <a:gd name="T15" fmla="*/ 2404 h 2404"/>
                    <a:gd name="T16" fmla="*/ 2185 w 2840"/>
                    <a:gd name="T17" fmla="*/ 2185 h 2404"/>
                    <a:gd name="T18" fmla="*/ 1857 w 2840"/>
                    <a:gd name="T19" fmla="*/ 2185 h 2404"/>
                    <a:gd name="T20" fmla="*/ 1857 w 2840"/>
                    <a:gd name="T21" fmla="*/ 1967 h 2404"/>
                    <a:gd name="T22" fmla="*/ 2840 w 2840"/>
                    <a:gd name="T23" fmla="*/ 1967 h 2404"/>
                    <a:gd name="T24" fmla="*/ 2840 w 2840"/>
                    <a:gd name="T25" fmla="*/ 0 h 2404"/>
                    <a:gd name="T26" fmla="*/ 0 w 2840"/>
                    <a:gd name="T27" fmla="*/ 0 h 2404"/>
                    <a:gd name="T28" fmla="*/ 0 w 2840"/>
                    <a:gd name="T29" fmla="*/ 1967 h 2404"/>
                    <a:gd name="T30" fmla="*/ 1 w 2840"/>
                    <a:gd name="T31" fmla="*/ 1967 h 2404"/>
                    <a:gd name="T32" fmla="*/ 1640 w 2840"/>
                    <a:gd name="T33" fmla="*/ 2185 h 2404"/>
                    <a:gd name="T34" fmla="*/ 1202 w 2840"/>
                    <a:gd name="T35" fmla="*/ 2185 h 2404"/>
                    <a:gd name="T36" fmla="*/ 1202 w 2840"/>
                    <a:gd name="T37" fmla="*/ 1967 h 2404"/>
                    <a:gd name="T38" fmla="*/ 1640 w 2840"/>
                    <a:gd name="T39" fmla="*/ 1967 h 2404"/>
                    <a:gd name="T40" fmla="*/ 1640 w 2840"/>
                    <a:gd name="T41" fmla="*/ 2185 h 2404"/>
                    <a:gd name="T42" fmla="*/ 220 w 2840"/>
                    <a:gd name="T43" fmla="*/ 219 h 2404"/>
                    <a:gd name="T44" fmla="*/ 2624 w 2840"/>
                    <a:gd name="T45" fmla="*/ 219 h 2404"/>
                    <a:gd name="T46" fmla="*/ 2624 w 2840"/>
                    <a:gd name="T47" fmla="*/ 1748 h 2404"/>
                    <a:gd name="T48" fmla="*/ 1858 w 2840"/>
                    <a:gd name="T49" fmla="*/ 1748 h 2404"/>
                    <a:gd name="T50" fmla="*/ 985 w 2840"/>
                    <a:gd name="T51" fmla="*/ 1748 h 2404"/>
                    <a:gd name="T52" fmla="*/ 220 w 2840"/>
                    <a:gd name="T53" fmla="*/ 1748 h 2404"/>
                    <a:gd name="T54" fmla="*/ 220 w 2840"/>
                    <a:gd name="T55" fmla="*/ 219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40" h="2404">
                      <a:moveTo>
                        <a:pt x="1" y="1967"/>
                      </a:moveTo>
                      <a:lnTo>
                        <a:pt x="984" y="1967"/>
                      </a:lnTo>
                      <a:lnTo>
                        <a:pt x="984" y="2185"/>
                      </a:lnTo>
                      <a:lnTo>
                        <a:pt x="656" y="2185"/>
                      </a:lnTo>
                      <a:lnTo>
                        <a:pt x="656" y="2404"/>
                      </a:lnTo>
                      <a:lnTo>
                        <a:pt x="984" y="2404"/>
                      </a:lnTo>
                      <a:lnTo>
                        <a:pt x="1857" y="2404"/>
                      </a:lnTo>
                      <a:lnTo>
                        <a:pt x="2185" y="2404"/>
                      </a:lnTo>
                      <a:lnTo>
                        <a:pt x="2185" y="2185"/>
                      </a:lnTo>
                      <a:lnTo>
                        <a:pt x="1857" y="2185"/>
                      </a:lnTo>
                      <a:lnTo>
                        <a:pt x="1857" y="1967"/>
                      </a:lnTo>
                      <a:lnTo>
                        <a:pt x="2840" y="1967"/>
                      </a:lnTo>
                      <a:lnTo>
                        <a:pt x="2840" y="0"/>
                      </a:lnTo>
                      <a:lnTo>
                        <a:pt x="0" y="0"/>
                      </a:lnTo>
                      <a:lnTo>
                        <a:pt x="0" y="1967"/>
                      </a:lnTo>
                      <a:lnTo>
                        <a:pt x="1" y="1967"/>
                      </a:lnTo>
                      <a:close/>
                      <a:moveTo>
                        <a:pt x="1640" y="2185"/>
                      </a:moveTo>
                      <a:lnTo>
                        <a:pt x="1202" y="2185"/>
                      </a:lnTo>
                      <a:lnTo>
                        <a:pt x="1202" y="1967"/>
                      </a:lnTo>
                      <a:lnTo>
                        <a:pt x="1640" y="1967"/>
                      </a:lnTo>
                      <a:lnTo>
                        <a:pt x="1640" y="2185"/>
                      </a:lnTo>
                      <a:close/>
                      <a:moveTo>
                        <a:pt x="220" y="219"/>
                      </a:moveTo>
                      <a:lnTo>
                        <a:pt x="2624" y="219"/>
                      </a:lnTo>
                      <a:lnTo>
                        <a:pt x="2624" y="1748"/>
                      </a:lnTo>
                      <a:lnTo>
                        <a:pt x="1858" y="1748"/>
                      </a:lnTo>
                      <a:lnTo>
                        <a:pt x="985" y="1748"/>
                      </a:lnTo>
                      <a:lnTo>
                        <a:pt x="220" y="1748"/>
                      </a:lnTo>
                      <a:lnTo>
                        <a:pt x="220" y="2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46" name="Freeform 35"/>
                <p:cNvSpPr>
                  <a:spLocks noEditPoints="1"/>
                </p:cNvSpPr>
                <p:nvPr/>
              </p:nvSpPr>
              <p:spPr bwMode="auto">
                <a:xfrm>
                  <a:off x="5895" y="2749"/>
                  <a:ext cx="734" cy="1049"/>
                </a:xfrm>
                <a:custGeom>
                  <a:avLst/>
                  <a:gdLst>
                    <a:gd name="T0" fmla="*/ 0 w 1529"/>
                    <a:gd name="T1" fmla="*/ 2185 h 2185"/>
                    <a:gd name="T2" fmla="*/ 1529 w 1529"/>
                    <a:gd name="T3" fmla="*/ 2185 h 2185"/>
                    <a:gd name="T4" fmla="*/ 1529 w 1529"/>
                    <a:gd name="T5" fmla="*/ 0 h 2185"/>
                    <a:gd name="T6" fmla="*/ 0 w 1529"/>
                    <a:gd name="T7" fmla="*/ 0 h 2185"/>
                    <a:gd name="T8" fmla="*/ 0 w 1529"/>
                    <a:gd name="T9" fmla="*/ 2185 h 2185"/>
                    <a:gd name="T10" fmla="*/ 219 w 1529"/>
                    <a:gd name="T11" fmla="*/ 218 h 2185"/>
                    <a:gd name="T12" fmla="*/ 1311 w 1529"/>
                    <a:gd name="T13" fmla="*/ 218 h 2185"/>
                    <a:gd name="T14" fmla="*/ 1311 w 1529"/>
                    <a:gd name="T15" fmla="*/ 1966 h 2185"/>
                    <a:gd name="T16" fmla="*/ 219 w 1529"/>
                    <a:gd name="T17" fmla="*/ 1966 h 2185"/>
                    <a:gd name="T18" fmla="*/ 219 w 1529"/>
                    <a:gd name="T19" fmla="*/ 218 h 2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9" h="2185">
                      <a:moveTo>
                        <a:pt x="0" y="2185"/>
                      </a:moveTo>
                      <a:lnTo>
                        <a:pt x="1529" y="2185"/>
                      </a:lnTo>
                      <a:lnTo>
                        <a:pt x="1529" y="0"/>
                      </a:lnTo>
                      <a:lnTo>
                        <a:pt x="0" y="0"/>
                      </a:lnTo>
                      <a:lnTo>
                        <a:pt x="0" y="2185"/>
                      </a:lnTo>
                      <a:close/>
                      <a:moveTo>
                        <a:pt x="219" y="218"/>
                      </a:moveTo>
                      <a:lnTo>
                        <a:pt x="1311" y="218"/>
                      </a:lnTo>
                      <a:lnTo>
                        <a:pt x="1311" y="1966"/>
                      </a:lnTo>
                      <a:lnTo>
                        <a:pt x="219" y="1966"/>
                      </a:lnTo>
                      <a:lnTo>
                        <a:pt x="219" y="21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47" name="Freeform 36"/>
                <p:cNvSpPr>
                  <a:spLocks noEditPoints="1"/>
                </p:cNvSpPr>
                <p:nvPr/>
              </p:nvSpPr>
              <p:spPr bwMode="auto">
                <a:xfrm>
                  <a:off x="8518" y="2958"/>
                  <a:ext cx="525" cy="840"/>
                </a:xfrm>
                <a:custGeom>
                  <a:avLst/>
                  <a:gdLst>
                    <a:gd name="T0" fmla="*/ 0 w 1092"/>
                    <a:gd name="T1" fmla="*/ 1748 h 1748"/>
                    <a:gd name="T2" fmla="*/ 1092 w 1092"/>
                    <a:gd name="T3" fmla="*/ 1748 h 1748"/>
                    <a:gd name="T4" fmla="*/ 1092 w 1092"/>
                    <a:gd name="T5" fmla="*/ 0 h 1748"/>
                    <a:gd name="T6" fmla="*/ 0 w 1092"/>
                    <a:gd name="T7" fmla="*/ 0 h 1748"/>
                    <a:gd name="T8" fmla="*/ 0 w 1092"/>
                    <a:gd name="T9" fmla="*/ 1748 h 1748"/>
                    <a:gd name="T10" fmla="*/ 218 w 1092"/>
                    <a:gd name="T11" fmla="*/ 1529 h 1748"/>
                    <a:gd name="T12" fmla="*/ 218 w 1092"/>
                    <a:gd name="T13" fmla="*/ 1311 h 1748"/>
                    <a:gd name="T14" fmla="*/ 874 w 1092"/>
                    <a:gd name="T15" fmla="*/ 1311 h 1748"/>
                    <a:gd name="T16" fmla="*/ 874 w 1092"/>
                    <a:gd name="T17" fmla="*/ 1529 h 1748"/>
                    <a:gd name="T18" fmla="*/ 218 w 1092"/>
                    <a:gd name="T19" fmla="*/ 1529 h 1748"/>
                    <a:gd name="T20" fmla="*/ 873 w 1092"/>
                    <a:gd name="T21" fmla="*/ 219 h 1748"/>
                    <a:gd name="T22" fmla="*/ 873 w 1092"/>
                    <a:gd name="T23" fmla="*/ 1092 h 1748"/>
                    <a:gd name="T24" fmla="*/ 217 w 1092"/>
                    <a:gd name="T25" fmla="*/ 1092 h 1748"/>
                    <a:gd name="T26" fmla="*/ 217 w 1092"/>
                    <a:gd name="T27" fmla="*/ 219 h 1748"/>
                    <a:gd name="T28" fmla="*/ 873 w 1092"/>
                    <a:gd name="T29" fmla="*/ 219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2" h="1748">
                      <a:moveTo>
                        <a:pt x="0" y="1748"/>
                      </a:moveTo>
                      <a:lnTo>
                        <a:pt x="1092" y="1748"/>
                      </a:lnTo>
                      <a:lnTo>
                        <a:pt x="1092" y="0"/>
                      </a:lnTo>
                      <a:lnTo>
                        <a:pt x="0" y="0"/>
                      </a:lnTo>
                      <a:lnTo>
                        <a:pt x="0" y="1748"/>
                      </a:lnTo>
                      <a:close/>
                      <a:moveTo>
                        <a:pt x="218" y="1529"/>
                      </a:moveTo>
                      <a:lnTo>
                        <a:pt x="218" y="1311"/>
                      </a:lnTo>
                      <a:lnTo>
                        <a:pt x="874" y="1311"/>
                      </a:lnTo>
                      <a:lnTo>
                        <a:pt x="874" y="1529"/>
                      </a:lnTo>
                      <a:lnTo>
                        <a:pt x="218" y="1529"/>
                      </a:lnTo>
                      <a:close/>
                      <a:moveTo>
                        <a:pt x="873" y="219"/>
                      </a:moveTo>
                      <a:lnTo>
                        <a:pt x="873" y="1092"/>
                      </a:lnTo>
                      <a:lnTo>
                        <a:pt x="217" y="1092"/>
                      </a:lnTo>
                      <a:lnTo>
                        <a:pt x="217" y="219"/>
                      </a:lnTo>
                      <a:lnTo>
                        <a:pt x="873" y="2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53" name="Rectangle 37"/>
                <p:cNvSpPr>
                  <a:spLocks noChangeArrowheads="1"/>
                </p:cNvSpPr>
                <p:nvPr/>
              </p:nvSpPr>
              <p:spPr bwMode="auto">
                <a:xfrm>
                  <a:off x="6210" y="3535"/>
                  <a:ext cx="105"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56" name="Freeform 38"/>
                <p:cNvSpPr>
                  <a:spLocks/>
                </p:cNvSpPr>
                <p:nvPr/>
              </p:nvSpPr>
              <p:spPr bwMode="auto">
                <a:xfrm>
                  <a:off x="6210" y="2277"/>
                  <a:ext cx="734" cy="366"/>
                </a:xfrm>
                <a:custGeom>
                  <a:avLst/>
                  <a:gdLst>
                    <a:gd name="T0" fmla="*/ 0 w 1529"/>
                    <a:gd name="T1" fmla="*/ 219 h 764"/>
                    <a:gd name="T2" fmla="*/ 0 w 1529"/>
                    <a:gd name="T3" fmla="*/ 764 h 764"/>
                    <a:gd name="T4" fmla="*/ 217 w 1529"/>
                    <a:gd name="T5" fmla="*/ 764 h 764"/>
                    <a:gd name="T6" fmla="*/ 217 w 1529"/>
                    <a:gd name="T7" fmla="*/ 437 h 764"/>
                    <a:gd name="T8" fmla="*/ 1529 w 1529"/>
                    <a:gd name="T9" fmla="*/ 437 h 764"/>
                    <a:gd name="T10" fmla="*/ 1529 w 1529"/>
                    <a:gd name="T11" fmla="*/ 0 h 764"/>
                    <a:gd name="T12" fmla="*/ 1311 w 1529"/>
                    <a:gd name="T13" fmla="*/ 0 h 764"/>
                    <a:gd name="T14" fmla="*/ 1311 w 1529"/>
                    <a:gd name="T15" fmla="*/ 219 h 764"/>
                    <a:gd name="T16" fmla="*/ 0 w 1529"/>
                    <a:gd name="T17" fmla="*/ 219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 h="764">
                      <a:moveTo>
                        <a:pt x="0" y="219"/>
                      </a:moveTo>
                      <a:lnTo>
                        <a:pt x="0" y="764"/>
                      </a:lnTo>
                      <a:lnTo>
                        <a:pt x="217" y="764"/>
                      </a:lnTo>
                      <a:lnTo>
                        <a:pt x="217" y="437"/>
                      </a:lnTo>
                      <a:lnTo>
                        <a:pt x="1529" y="437"/>
                      </a:lnTo>
                      <a:lnTo>
                        <a:pt x="1529" y="0"/>
                      </a:lnTo>
                      <a:lnTo>
                        <a:pt x="1311" y="0"/>
                      </a:lnTo>
                      <a:lnTo>
                        <a:pt x="1311" y="219"/>
                      </a:lnTo>
                      <a:lnTo>
                        <a:pt x="0" y="2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57" name="Freeform 39"/>
                <p:cNvSpPr>
                  <a:spLocks/>
                </p:cNvSpPr>
                <p:nvPr/>
              </p:nvSpPr>
              <p:spPr bwMode="auto">
                <a:xfrm>
                  <a:off x="8098" y="2277"/>
                  <a:ext cx="734" cy="366"/>
                </a:xfrm>
                <a:custGeom>
                  <a:avLst/>
                  <a:gdLst>
                    <a:gd name="T0" fmla="*/ 1529 w 1529"/>
                    <a:gd name="T1" fmla="*/ 764 h 764"/>
                    <a:gd name="T2" fmla="*/ 1529 w 1529"/>
                    <a:gd name="T3" fmla="*/ 219 h 764"/>
                    <a:gd name="T4" fmla="*/ 219 w 1529"/>
                    <a:gd name="T5" fmla="*/ 219 h 764"/>
                    <a:gd name="T6" fmla="*/ 219 w 1529"/>
                    <a:gd name="T7" fmla="*/ 0 h 764"/>
                    <a:gd name="T8" fmla="*/ 0 w 1529"/>
                    <a:gd name="T9" fmla="*/ 0 h 764"/>
                    <a:gd name="T10" fmla="*/ 0 w 1529"/>
                    <a:gd name="T11" fmla="*/ 437 h 764"/>
                    <a:gd name="T12" fmla="*/ 1311 w 1529"/>
                    <a:gd name="T13" fmla="*/ 437 h 764"/>
                    <a:gd name="T14" fmla="*/ 1311 w 1529"/>
                    <a:gd name="T15" fmla="*/ 764 h 764"/>
                    <a:gd name="T16" fmla="*/ 1529 w 1529"/>
                    <a:gd name="T17" fmla="*/ 764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9" h="764">
                      <a:moveTo>
                        <a:pt x="1529" y="764"/>
                      </a:moveTo>
                      <a:lnTo>
                        <a:pt x="1529" y="219"/>
                      </a:lnTo>
                      <a:lnTo>
                        <a:pt x="219" y="219"/>
                      </a:lnTo>
                      <a:lnTo>
                        <a:pt x="219" y="0"/>
                      </a:lnTo>
                      <a:lnTo>
                        <a:pt x="0" y="0"/>
                      </a:lnTo>
                      <a:lnTo>
                        <a:pt x="0" y="437"/>
                      </a:lnTo>
                      <a:lnTo>
                        <a:pt x="1311" y="437"/>
                      </a:lnTo>
                      <a:lnTo>
                        <a:pt x="1311" y="764"/>
                      </a:lnTo>
                      <a:lnTo>
                        <a:pt x="1529" y="76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58" name="Rectangle 40"/>
                <p:cNvSpPr>
                  <a:spLocks noChangeArrowheads="1"/>
                </p:cNvSpPr>
                <p:nvPr/>
              </p:nvSpPr>
              <p:spPr bwMode="auto">
                <a:xfrm>
                  <a:off x="7522" y="2277"/>
                  <a:ext cx="104" cy="31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grpSp>
        </p:grpSp>
      </p:grpSp>
    </p:spTree>
    <p:extLst>
      <p:ext uri="{BB962C8B-B14F-4D97-AF65-F5344CB8AC3E}">
        <p14:creationId xmlns:p14="http://schemas.microsoft.com/office/powerpoint/2010/main" val="1052497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4418" y="575734"/>
            <a:ext cx="6567095" cy="1067536"/>
          </a:xfrm>
        </p:spPr>
        <p:txBody>
          <a:bodyPr/>
          <a:lstStyle/>
          <a:p>
            <a:r>
              <a:rPr lang="en-GB" sz="4000" dirty="0">
                <a:latin typeface="Calibri" panose="020F0502020204030204" pitchFamily="34" charset="0"/>
                <a:cs typeface="Calibri" panose="020F0502020204030204" pitchFamily="34" charset="0"/>
              </a:rPr>
              <a:t>TABLE OF CONTENTS</a:t>
            </a:r>
            <a:endParaRPr lang="th-TH" sz="4000" dirty="0">
              <a:latin typeface="Calibri" panose="020F0502020204030204" pitchFamily="34" charset="0"/>
            </a:endParaRPr>
          </a:p>
        </p:txBody>
      </p:sp>
      <p:pic>
        <p:nvPicPr>
          <p:cNvPr id="21" name="Picture Placeholder 20"/>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1879" b="20687"/>
          <a:stretch/>
        </p:blipFill>
        <p:spPr>
          <a:xfrm>
            <a:off x="7653867" y="404815"/>
            <a:ext cx="4538133" cy="5457506"/>
          </a:xfrm>
        </p:spPr>
      </p:pic>
      <p:grpSp>
        <p:nvGrpSpPr>
          <p:cNvPr id="6" name="Group 5"/>
          <p:cNvGrpSpPr/>
          <p:nvPr/>
        </p:nvGrpSpPr>
        <p:grpSpPr>
          <a:xfrm>
            <a:off x="1923618" y="1700213"/>
            <a:ext cx="4042269" cy="585306"/>
            <a:chOff x="660400" y="2235200"/>
            <a:chExt cx="4038600" cy="584775"/>
          </a:xfrm>
        </p:grpSpPr>
        <p:sp>
          <p:nvSpPr>
            <p:cNvPr id="19" name="TextBox 18"/>
            <p:cNvSpPr txBox="1"/>
            <p:nvPr/>
          </p:nvSpPr>
          <p:spPr>
            <a:xfrm>
              <a:off x="660400" y="2235200"/>
              <a:ext cx="524933" cy="584775"/>
            </a:xfrm>
            <a:prstGeom prst="rect">
              <a:avLst/>
            </a:prstGeom>
            <a:solidFill>
              <a:schemeClr val="accent2"/>
            </a:solidFill>
          </p:spPr>
          <p:txBody>
            <a:bodyPr wrap="square" tIns="72000" rtlCol="0">
              <a:noAutofit/>
            </a:bodyPr>
            <a:lstStyle/>
            <a:p>
              <a:pPr algn="ctr"/>
              <a:r>
                <a:rPr lang="en-GB" b="1" dirty="0">
                  <a:solidFill>
                    <a:schemeClr val="bg1"/>
                  </a:solidFill>
                  <a:latin typeface="+mj-lt"/>
                </a:rPr>
                <a:t>1</a:t>
              </a:r>
              <a:endParaRPr lang="th-TH" b="1" dirty="0">
                <a:solidFill>
                  <a:schemeClr val="bg1"/>
                </a:solidFill>
                <a:latin typeface="+mj-lt"/>
              </a:endParaRPr>
            </a:p>
          </p:txBody>
        </p:sp>
        <p:sp>
          <p:nvSpPr>
            <p:cNvPr id="20" name="TextBox 19"/>
            <p:cNvSpPr txBox="1"/>
            <p:nvPr/>
          </p:nvSpPr>
          <p:spPr>
            <a:xfrm>
              <a:off x="1253066" y="2235200"/>
              <a:ext cx="3445934" cy="584775"/>
            </a:xfrm>
            <a:prstGeom prst="rect">
              <a:avLst/>
            </a:prstGeom>
            <a:noFill/>
          </p:spPr>
          <p:txBody>
            <a:bodyPr wrap="square" rtlCol="0" anchor="ctr">
              <a:noAutofit/>
            </a:bodyPr>
            <a:lstStyle/>
            <a:p>
              <a:r>
                <a:rPr lang="en-GB" sz="1600" dirty="0">
                  <a:solidFill>
                    <a:schemeClr val="accent1"/>
                  </a:solidFill>
                </a:rPr>
                <a:t>Design for everyone</a:t>
              </a:r>
              <a:endParaRPr lang="th-TH" sz="1600" dirty="0">
                <a:solidFill>
                  <a:schemeClr val="accent1"/>
                </a:solidFill>
              </a:endParaRPr>
            </a:p>
          </p:txBody>
        </p:sp>
      </p:grpSp>
      <p:grpSp>
        <p:nvGrpSpPr>
          <p:cNvPr id="7" name="Group 6"/>
          <p:cNvGrpSpPr/>
          <p:nvPr/>
        </p:nvGrpSpPr>
        <p:grpSpPr>
          <a:xfrm>
            <a:off x="1923618" y="2694134"/>
            <a:ext cx="4042269" cy="585306"/>
            <a:chOff x="660400" y="2235200"/>
            <a:chExt cx="4038600" cy="584775"/>
          </a:xfrm>
        </p:grpSpPr>
        <p:sp>
          <p:nvSpPr>
            <p:cNvPr id="17" name="TextBox 16"/>
            <p:cNvSpPr txBox="1"/>
            <p:nvPr/>
          </p:nvSpPr>
          <p:spPr>
            <a:xfrm>
              <a:off x="660400" y="2235200"/>
              <a:ext cx="524933" cy="584775"/>
            </a:xfrm>
            <a:prstGeom prst="rect">
              <a:avLst/>
            </a:prstGeom>
            <a:solidFill>
              <a:schemeClr val="accent2"/>
            </a:solidFill>
          </p:spPr>
          <p:txBody>
            <a:bodyPr wrap="square" tIns="72000" rtlCol="0">
              <a:noAutofit/>
            </a:bodyPr>
            <a:lstStyle/>
            <a:p>
              <a:pPr algn="ctr"/>
              <a:r>
                <a:rPr lang="en-GB" b="1" dirty="0">
                  <a:solidFill>
                    <a:schemeClr val="bg1"/>
                  </a:solidFill>
                  <a:latin typeface="+mj-lt"/>
                </a:rPr>
                <a:t>2</a:t>
              </a:r>
              <a:endParaRPr lang="th-TH" b="1" dirty="0">
                <a:solidFill>
                  <a:schemeClr val="bg1"/>
                </a:solidFill>
                <a:latin typeface="+mj-lt"/>
              </a:endParaRPr>
            </a:p>
          </p:txBody>
        </p:sp>
        <p:sp>
          <p:nvSpPr>
            <p:cNvPr id="18" name="TextBox 17"/>
            <p:cNvSpPr txBox="1"/>
            <p:nvPr/>
          </p:nvSpPr>
          <p:spPr>
            <a:xfrm>
              <a:off x="1253066" y="2235200"/>
              <a:ext cx="3445934" cy="584775"/>
            </a:xfrm>
            <a:prstGeom prst="rect">
              <a:avLst/>
            </a:prstGeom>
            <a:noFill/>
          </p:spPr>
          <p:txBody>
            <a:bodyPr wrap="square" rtlCol="0" anchor="ctr">
              <a:noAutofit/>
            </a:bodyPr>
            <a:lstStyle/>
            <a:p>
              <a:r>
                <a:rPr lang="en-US" sz="1600" dirty="0">
                  <a:solidFill>
                    <a:schemeClr val="accent1"/>
                  </a:solidFill>
                </a:rPr>
                <a:t>Many desktop publishing</a:t>
              </a:r>
              <a:endParaRPr lang="th-TH" sz="1600" dirty="0">
                <a:solidFill>
                  <a:schemeClr val="accent1"/>
                </a:solidFill>
              </a:endParaRPr>
            </a:p>
          </p:txBody>
        </p:sp>
      </p:grpSp>
      <p:grpSp>
        <p:nvGrpSpPr>
          <p:cNvPr id="8" name="Group 7"/>
          <p:cNvGrpSpPr/>
          <p:nvPr/>
        </p:nvGrpSpPr>
        <p:grpSpPr>
          <a:xfrm>
            <a:off x="1923618" y="3688055"/>
            <a:ext cx="4437372" cy="585306"/>
            <a:chOff x="660400" y="2235200"/>
            <a:chExt cx="4433344" cy="584775"/>
          </a:xfrm>
        </p:grpSpPr>
        <p:sp>
          <p:nvSpPr>
            <p:cNvPr id="15" name="TextBox 14"/>
            <p:cNvSpPr txBox="1"/>
            <p:nvPr/>
          </p:nvSpPr>
          <p:spPr>
            <a:xfrm>
              <a:off x="660400" y="2235200"/>
              <a:ext cx="524933" cy="584775"/>
            </a:xfrm>
            <a:prstGeom prst="rect">
              <a:avLst/>
            </a:prstGeom>
            <a:solidFill>
              <a:schemeClr val="accent2"/>
            </a:solidFill>
          </p:spPr>
          <p:txBody>
            <a:bodyPr wrap="square" tIns="72000" rtlCol="0">
              <a:noAutofit/>
            </a:bodyPr>
            <a:lstStyle/>
            <a:p>
              <a:pPr algn="ctr"/>
              <a:r>
                <a:rPr lang="en-GB" b="1" dirty="0">
                  <a:solidFill>
                    <a:schemeClr val="bg1"/>
                  </a:solidFill>
                  <a:latin typeface="+mj-lt"/>
                </a:rPr>
                <a:t>3</a:t>
              </a:r>
              <a:endParaRPr lang="th-TH" b="1" dirty="0">
                <a:solidFill>
                  <a:schemeClr val="bg1"/>
                </a:solidFill>
                <a:latin typeface="+mj-lt"/>
              </a:endParaRPr>
            </a:p>
          </p:txBody>
        </p:sp>
        <p:sp>
          <p:nvSpPr>
            <p:cNvPr id="16" name="TextBox 15"/>
            <p:cNvSpPr txBox="1"/>
            <p:nvPr/>
          </p:nvSpPr>
          <p:spPr>
            <a:xfrm>
              <a:off x="1253065" y="2235200"/>
              <a:ext cx="3840679" cy="584775"/>
            </a:xfrm>
            <a:prstGeom prst="rect">
              <a:avLst/>
            </a:prstGeom>
            <a:noFill/>
          </p:spPr>
          <p:txBody>
            <a:bodyPr wrap="square" rtlCol="0" anchor="ctr">
              <a:noAutofit/>
            </a:bodyPr>
            <a:lstStyle/>
            <a:p>
              <a:r>
                <a:rPr lang="en-US" sz="1600" dirty="0">
                  <a:solidFill>
                    <a:schemeClr val="accent1"/>
                  </a:solidFill>
                </a:rPr>
                <a:t>Packages and web page editors</a:t>
              </a:r>
            </a:p>
          </p:txBody>
        </p:sp>
      </p:grpSp>
      <p:grpSp>
        <p:nvGrpSpPr>
          <p:cNvPr id="9" name="Group 8"/>
          <p:cNvGrpSpPr/>
          <p:nvPr/>
        </p:nvGrpSpPr>
        <p:grpSpPr>
          <a:xfrm>
            <a:off x="1923618" y="4681976"/>
            <a:ext cx="4042269" cy="585306"/>
            <a:chOff x="660400" y="2235200"/>
            <a:chExt cx="4038600" cy="584775"/>
          </a:xfrm>
        </p:grpSpPr>
        <p:sp>
          <p:nvSpPr>
            <p:cNvPr id="13" name="TextBox 12"/>
            <p:cNvSpPr txBox="1"/>
            <p:nvPr/>
          </p:nvSpPr>
          <p:spPr>
            <a:xfrm>
              <a:off x="660400" y="2235200"/>
              <a:ext cx="524933" cy="584775"/>
            </a:xfrm>
            <a:prstGeom prst="rect">
              <a:avLst/>
            </a:prstGeom>
            <a:solidFill>
              <a:schemeClr val="accent2"/>
            </a:solidFill>
          </p:spPr>
          <p:txBody>
            <a:bodyPr wrap="square" tIns="72000" rtlCol="0">
              <a:noAutofit/>
            </a:bodyPr>
            <a:lstStyle/>
            <a:p>
              <a:pPr algn="ctr"/>
              <a:r>
                <a:rPr lang="en-GB" b="1" dirty="0">
                  <a:solidFill>
                    <a:schemeClr val="bg1"/>
                  </a:solidFill>
                  <a:latin typeface="+mj-lt"/>
                </a:rPr>
                <a:t>4</a:t>
              </a:r>
              <a:endParaRPr lang="th-TH" b="1" dirty="0">
                <a:solidFill>
                  <a:schemeClr val="bg1"/>
                </a:solidFill>
                <a:latin typeface="+mj-lt"/>
              </a:endParaRPr>
            </a:p>
          </p:txBody>
        </p:sp>
        <p:sp>
          <p:nvSpPr>
            <p:cNvPr id="14" name="TextBox 13"/>
            <p:cNvSpPr txBox="1"/>
            <p:nvPr/>
          </p:nvSpPr>
          <p:spPr>
            <a:xfrm>
              <a:off x="1253066" y="2235200"/>
              <a:ext cx="3445934" cy="584775"/>
            </a:xfrm>
            <a:prstGeom prst="rect">
              <a:avLst/>
            </a:prstGeom>
            <a:noFill/>
          </p:spPr>
          <p:txBody>
            <a:bodyPr wrap="square" rtlCol="0" anchor="ctr">
              <a:noAutofit/>
            </a:bodyPr>
            <a:lstStyle/>
            <a:p>
              <a:r>
                <a:rPr lang="en-US" sz="1600" dirty="0">
                  <a:solidFill>
                    <a:schemeClr val="accent1"/>
                  </a:solidFill>
                </a:rPr>
                <a:t>Various versions have evolved</a:t>
              </a:r>
              <a:endParaRPr lang="th-TH" sz="1600" dirty="0">
                <a:solidFill>
                  <a:schemeClr val="accent1"/>
                </a:solidFill>
              </a:endParaRPr>
            </a:p>
          </p:txBody>
        </p:sp>
      </p:grpSp>
      <p:grpSp>
        <p:nvGrpSpPr>
          <p:cNvPr id="10" name="Group 9"/>
          <p:cNvGrpSpPr/>
          <p:nvPr/>
        </p:nvGrpSpPr>
        <p:grpSpPr>
          <a:xfrm>
            <a:off x="1923618" y="5675896"/>
            <a:ext cx="4042269" cy="585306"/>
            <a:chOff x="660400" y="2235200"/>
            <a:chExt cx="4038600" cy="584775"/>
          </a:xfrm>
        </p:grpSpPr>
        <p:sp>
          <p:nvSpPr>
            <p:cNvPr id="11" name="TextBox 10"/>
            <p:cNvSpPr txBox="1"/>
            <p:nvPr/>
          </p:nvSpPr>
          <p:spPr>
            <a:xfrm>
              <a:off x="660400" y="2235200"/>
              <a:ext cx="524933" cy="584775"/>
            </a:xfrm>
            <a:prstGeom prst="rect">
              <a:avLst/>
            </a:prstGeom>
            <a:solidFill>
              <a:schemeClr val="accent2"/>
            </a:solidFill>
          </p:spPr>
          <p:txBody>
            <a:bodyPr wrap="square" tIns="72000" rtlCol="0">
              <a:noAutofit/>
            </a:bodyPr>
            <a:lstStyle/>
            <a:p>
              <a:pPr algn="ctr"/>
              <a:r>
                <a:rPr lang="en-GB" b="1" dirty="0">
                  <a:solidFill>
                    <a:schemeClr val="bg1"/>
                  </a:solidFill>
                  <a:latin typeface="+mj-lt"/>
                </a:rPr>
                <a:t>5</a:t>
              </a:r>
              <a:endParaRPr lang="th-TH" b="1" dirty="0">
                <a:solidFill>
                  <a:schemeClr val="bg1"/>
                </a:solidFill>
                <a:latin typeface="+mj-lt"/>
              </a:endParaRPr>
            </a:p>
          </p:txBody>
        </p:sp>
        <p:sp>
          <p:nvSpPr>
            <p:cNvPr id="12" name="TextBox 11"/>
            <p:cNvSpPr txBox="1"/>
            <p:nvPr/>
          </p:nvSpPr>
          <p:spPr>
            <a:xfrm>
              <a:off x="1253066" y="2235200"/>
              <a:ext cx="3445934" cy="584775"/>
            </a:xfrm>
            <a:prstGeom prst="rect">
              <a:avLst/>
            </a:prstGeom>
            <a:noFill/>
          </p:spPr>
          <p:txBody>
            <a:bodyPr wrap="square" rtlCol="0" anchor="ctr">
              <a:noAutofit/>
            </a:bodyPr>
            <a:lstStyle/>
            <a:p>
              <a:r>
                <a:rPr lang="en-US" sz="1600" dirty="0">
                  <a:solidFill>
                    <a:schemeClr val="accent1"/>
                  </a:solidFill>
                </a:rPr>
                <a:t>Over the years, sometimes</a:t>
              </a:r>
            </a:p>
          </p:txBody>
        </p:sp>
      </p:grpSp>
    </p:spTree>
    <p:extLst>
      <p:ext uri="{BB962C8B-B14F-4D97-AF65-F5344CB8AC3E}">
        <p14:creationId xmlns:p14="http://schemas.microsoft.com/office/powerpoint/2010/main" val="27146059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37A08A-6209-4D01-A7B2-97EA910296F3}"/>
              </a:ext>
            </a:extLst>
          </p:cNvPr>
          <p:cNvSpPr/>
          <p:nvPr/>
        </p:nvSpPr>
        <p:spPr>
          <a:xfrm>
            <a:off x="9611360" y="5801360"/>
            <a:ext cx="2042160" cy="853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GB" dirty="0"/>
              <a:t>VISUAL DESIGN</a:t>
            </a:r>
            <a:endParaRPr lang="th-TH" dirty="0"/>
          </a:p>
        </p:txBody>
      </p:sp>
      <p:sp>
        <p:nvSpPr>
          <p:cNvPr id="3" name="Text Placeholder 2"/>
          <p:cNvSpPr>
            <a:spLocks noGrp="1"/>
          </p:cNvSpPr>
          <p:nvPr>
            <p:ph type="body" sz="quarter" idx="13"/>
          </p:nvPr>
        </p:nvSpPr>
        <p:spPr/>
        <p:txBody>
          <a:bodyPr/>
          <a:lstStyle/>
          <a:p>
            <a:r>
              <a:rPr lang="en-GB" dirty="0"/>
              <a:t>4 POINTS DESIGN</a:t>
            </a:r>
          </a:p>
        </p:txBody>
      </p:sp>
      <p:grpSp>
        <p:nvGrpSpPr>
          <p:cNvPr id="7" name="Group 6"/>
          <p:cNvGrpSpPr/>
          <p:nvPr/>
        </p:nvGrpSpPr>
        <p:grpSpPr>
          <a:xfrm>
            <a:off x="1407887" y="2986797"/>
            <a:ext cx="8984341" cy="1040392"/>
            <a:chOff x="1407887" y="3088397"/>
            <a:chExt cx="8984341" cy="1040392"/>
          </a:xfrm>
        </p:grpSpPr>
        <p:sp>
          <p:nvSpPr>
            <p:cNvPr id="63" name="Freeform 62"/>
            <p:cNvSpPr/>
            <p:nvPr/>
          </p:nvSpPr>
          <p:spPr>
            <a:xfrm flipV="1">
              <a:off x="1407887" y="3088397"/>
              <a:ext cx="6512814" cy="932544"/>
            </a:xfrm>
            <a:custGeom>
              <a:avLst/>
              <a:gdLst>
                <a:gd name="connsiteX0" fmla="*/ 6556719 w 7203395"/>
                <a:gd name="connsiteY0" fmla="*/ 932544 h 932544"/>
                <a:gd name="connsiteX1" fmla="*/ 7203395 w 7203395"/>
                <a:gd name="connsiteY1" fmla="*/ 932544 h 932544"/>
                <a:gd name="connsiteX2" fmla="*/ 6556719 w 7203395"/>
                <a:gd name="connsiteY2" fmla="*/ 1 h 932544"/>
                <a:gd name="connsiteX3" fmla="*/ 6556719 w 7203395"/>
                <a:gd name="connsiteY3" fmla="*/ 0 h 932544"/>
                <a:gd name="connsiteX4" fmla="*/ 0 w 7203395"/>
                <a:gd name="connsiteY4" fmla="*/ 0 h 932544"/>
                <a:gd name="connsiteX5" fmla="*/ 0 w 7203395"/>
                <a:gd name="connsiteY5" fmla="*/ 932543 h 932544"/>
                <a:gd name="connsiteX6" fmla="*/ 6556719 w 7203395"/>
                <a:gd name="connsiteY6" fmla="*/ 932543 h 93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3395" h="932544">
                  <a:moveTo>
                    <a:pt x="6556719" y="932544"/>
                  </a:moveTo>
                  <a:lnTo>
                    <a:pt x="7203395" y="932544"/>
                  </a:lnTo>
                  <a:lnTo>
                    <a:pt x="6556719" y="1"/>
                  </a:lnTo>
                  <a:lnTo>
                    <a:pt x="6556719" y="0"/>
                  </a:lnTo>
                  <a:lnTo>
                    <a:pt x="0" y="0"/>
                  </a:lnTo>
                  <a:lnTo>
                    <a:pt x="0" y="932543"/>
                  </a:lnTo>
                  <a:lnTo>
                    <a:pt x="6556719" y="9325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4" name="TextBox 63"/>
            <p:cNvSpPr txBox="1"/>
            <p:nvPr/>
          </p:nvSpPr>
          <p:spPr>
            <a:xfrm>
              <a:off x="1577748" y="3231503"/>
              <a:ext cx="882007" cy="646331"/>
            </a:xfrm>
            <a:prstGeom prst="rect">
              <a:avLst/>
            </a:prstGeom>
            <a:noFill/>
          </p:spPr>
          <p:txBody>
            <a:bodyPr wrap="square" tIns="72000" rtlCol="0" anchor="ctr">
              <a:noAutofit/>
            </a:bodyPr>
            <a:lstStyle/>
            <a:p>
              <a:pPr algn="ctr"/>
              <a:r>
                <a:rPr lang="en-US" sz="3600" b="1" dirty="0">
                  <a:solidFill>
                    <a:schemeClr val="bg1"/>
                  </a:solidFill>
                  <a:latin typeface="+mj-lt"/>
                </a:rPr>
                <a:t>02</a:t>
              </a:r>
              <a:endParaRPr lang="th-TH" sz="3600" b="1" dirty="0">
                <a:solidFill>
                  <a:schemeClr val="bg1"/>
                </a:solidFill>
                <a:latin typeface="+mj-lt"/>
              </a:endParaRPr>
            </a:p>
          </p:txBody>
        </p:sp>
        <p:sp>
          <p:nvSpPr>
            <p:cNvPr id="65" name="TextBox 64"/>
            <p:cNvSpPr txBox="1"/>
            <p:nvPr/>
          </p:nvSpPr>
          <p:spPr>
            <a:xfrm>
              <a:off x="2775274" y="3111134"/>
              <a:ext cx="2535178" cy="437820"/>
            </a:xfrm>
            <a:prstGeom prst="rect">
              <a:avLst/>
            </a:prstGeom>
            <a:noFill/>
          </p:spPr>
          <p:txBody>
            <a:bodyPr wrap="square" tIns="72000" rtlCol="0" anchor="ctr">
              <a:noAutofit/>
            </a:bodyPr>
            <a:lstStyle/>
            <a:p>
              <a:r>
                <a:rPr lang="en-US" sz="1600" b="1" dirty="0">
                  <a:solidFill>
                    <a:schemeClr val="bg1"/>
                  </a:solidFill>
                </a:rPr>
                <a:t>ADD POINT</a:t>
              </a:r>
              <a:endParaRPr lang="th-TH" sz="1600" b="1" dirty="0">
                <a:solidFill>
                  <a:schemeClr val="bg1"/>
                </a:solidFill>
              </a:endParaRPr>
            </a:p>
          </p:txBody>
        </p:sp>
        <p:sp>
          <p:nvSpPr>
            <p:cNvPr id="66" name="Freeform 65"/>
            <p:cNvSpPr/>
            <p:nvPr/>
          </p:nvSpPr>
          <p:spPr>
            <a:xfrm flipH="1">
              <a:off x="2357663" y="3537476"/>
              <a:ext cx="8034565" cy="591313"/>
            </a:xfrm>
            <a:custGeom>
              <a:avLst/>
              <a:gdLst>
                <a:gd name="connsiteX0" fmla="*/ 6003408 w 6423478"/>
                <a:gd name="connsiteY0" fmla="*/ 0 h 591313"/>
                <a:gd name="connsiteX1" fmla="*/ 6003408 w 6423478"/>
                <a:gd name="connsiteY1" fmla="*/ 1952 h 591313"/>
                <a:gd name="connsiteX2" fmla="*/ 0 w 6423478"/>
                <a:gd name="connsiteY2" fmla="*/ 1952 h 591313"/>
                <a:gd name="connsiteX3" fmla="*/ 0 w 6423478"/>
                <a:gd name="connsiteY3" fmla="*/ 591313 h 591313"/>
                <a:gd name="connsiteX4" fmla="*/ 6003408 w 6423478"/>
                <a:gd name="connsiteY4" fmla="*/ 591313 h 591313"/>
                <a:gd name="connsiteX5" fmla="*/ 6005868 w 6423478"/>
                <a:gd name="connsiteY5" fmla="*/ 591313 h 591313"/>
                <a:gd name="connsiteX6" fmla="*/ 6423478 w 6423478"/>
                <a:gd name="connsiteY6" fmla="*/ 591313 h 591313"/>
                <a:gd name="connsiteX7" fmla="*/ 6005868 w 6423478"/>
                <a:gd name="connsiteY7" fmla="*/ 3463 h 591313"/>
                <a:gd name="connsiteX8" fmla="*/ 6005868 w 6423478"/>
                <a:gd name="connsiteY8" fmla="*/ 1952 h 591313"/>
                <a:gd name="connsiteX9" fmla="*/ 6004795 w 6423478"/>
                <a:gd name="connsiteY9" fmla="*/ 1952 h 59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23478" h="591313">
                  <a:moveTo>
                    <a:pt x="6003408" y="0"/>
                  </a:moveTo>
                  <a:lnTo>
                    <a:pt x="6003408" y="1952"/>
                  </a:lnTo>
                  <a:lnTo>
                    <a:pt x="0" y="1952"/>
                  </a:lnTo>
                  <a:lnTo>
                    <a:pt x="0" y="591313"/>
                  </a:lnTo>
                  <a:lnTo>
                    <a:pt x="6003408" y="591313"/>
                  </a:lnTo>
                  <a:lnTo>
                    <a:pt x="6005868" y="591313"/>
                  </a:lnTo>
                  <a:lnTo>
                    <a:pt x="6423478" y="591313"/>
                  </a:lnTo>
                  <a:lnTo>
                    <a:pt x="6005868" y="3463"/>
                  </a:lnTo>
                  <a:lnTo>
                    <a:pt x="6005868" y="1952"/>
                  </a:lnTo>
                  <a:lnTo>
                    <a:pt x="6004795" y="195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7" name="TextBox 66"/>
            <p:cNvSpPr txBox="1"/>
            <p:nvPr/>
          </p:nvSpPr>
          <p:spPr>
            <a:xfrm>
              <a:off x="2775274" y="3562026"/>
              <a:ext cx="6325183" cy="504000"/>
            </a:xfrm>
            <a:prstGeom prst="rect">
              <a:avLst/>
            </a:prstGeom>
            <a:noFill/>
          </p:spPr>
          <p:txBody>
            <a:bodyPr wrap="square" tIns="72000" rtlCol="0" anchor="ctr">
              <a:noAutofit/>
            </a:bodyPr>
            <a:lstStyle/>
            <a:p>
              <a:r>
                <a:rPr lang="en-US" sz="1050" dirty="0">
                  <a:solidFill>
                    <a:schemeClr val="accent1"/>
                  </a:solidFill>
                </a:rPr>
                <a:t>Contrary to popular belief, </a:t>
              </a:r>
              <a:r>
                <a:rPr lang="en-US" sz="1050" dirty="0" err="1">
                  <a:solidFill>
                    <a:schemeClr val="accent1"/>
                  </a:solidFill>
                </a:rPr>
                <a:t>Lorem</a:t>
              </a:r>
              <a:r>
                <a:rPr lang="en-US" sz="1050" dirty="0">
                  <a:solidFill>
                    <a:schemeClr val="accent1"/>
                  </a:solidFill>
                </a:rPr>
                <a:t> </a:t>
              </a:r>
              <a:r>
                <a:rPr lang="en-US" sz="1050" dirty="0" err="1">
                  <a:solidFill>
                    <a:schemeClr val="accent1"/>
                  </a:solidFill>
                </a:rPr>
                <a:t>Ipsum</a:t>
              </a:r>
              <a:r>
                <a:rPr lang="en-US" sz="1050" dirty="0">
                  <a:solidFill>
                    <a:schemeClr val="accent1"/>
                  </a:solidFill>
                </a:rPr>
                <a:t> is not simply random text. It has roots in a piece of classical Latin literature from 45 BC, making it over 2000 years old</a:t>
              </a:r>
            </a:p>
          </p:txBody>
        </p:sp>
        <p:grpSp>
          <p:nvGrpSpPr>
            <p:cNvPr id="8" name="Group 4"/>
            <p:cNvGrpSpPr>
              <a:grpSpLocks noChangeAspect="1"/>
            </p:cNvGrpSpPr>
            <p:nvPr/>
          </p:nvGrpSpPr>
          <p:grpSpPr bwMode="auto">
            <a:xfrm>
              <a:off x="9808400" y="3624527"/>
              <a:ext cx="389783" cy="407056"/>
              <a:chOff x="5068" y="592"/>
              <a:chExt cx="3114" cy="3252"/>
            </a:xfrm>
            <a:solidFill>
              <a:schemeClr val="accent1"/>
            </a:solidFill>
          </p:grpSpPr>
          <p:sp>
            <p:nvSpPr>
              <p:cNvPr id="13" name="Freeform 5"/>
              <p:cNvSpPr>
                <a:spLocks noEditPoints="1"/>
              </p:cNvSpPr>
              <p:nvPr/>
            </p:nvSpPr>
            <p:spPr bwMode="auto">
              <a:xfrm>
                <a:off x="5068" y="592"/>
                <a:ext cx="3114" cy="3252"/>
              </a:xfrm>
              <a:custGeom>
                <a:avLst/>
                <a:gdLst>
                  <a:gd name="T0" fmla="*/ 6317 w 6488"/>
                  <a:gd name="T1" fmla="*/ 6028 h 6773"/>
                  <a:gd name="T2" fmla="*/ 5236 w 6488"/>
                  <a:gd name="T3" fmla="*/ 4945 h 6773"/>
                  <a:gd name="T4" fmla="*/ 5004 w 6488"/>
                  <a:gd name="T5" fmla="*/ 5177 h 6773"/>
                  <a:gd name="T6" fmla="*/ 4845 w 6488"/>
                  <a:gd name="T7" fmla="*/ 5018 h 6773"/>
                  <a:gd name="T8" fmla="*/ 5188 w 6488"/>
                  <a:gd name="T9" fmla="*/ 4096 h 6773"/>
                  <a:gd name="T10" fmla="*/ 4772 w 6488"/>
                  <a:gd name="T11" fmla="*/ 3092 h 6773"/>
                  <a:gd name="T12" fmla="*/ 4588 w 6488"/>
                  <a:gd name="T13" fmla="*/ 2937 h 6773"/>
                  <a:gd name="T14" fmla="*/ 4588 w 6488"/>
                  <a:gd name="T15" fmla="*/ 0 h 6773"/>
                  <a:gd name="T16" fmla="*/ 1265 w 6488"/>
                  <a:gd name="T17" fmla="*/ 0 h 6773"/>
                  <a:gd name="T18" fmla="*/ 0 w 6488"/>
                  <a:gd name="T19" fmla="*/ 1265 h 6773"/>
                  <a:gd name="T20" fmla="*/ 0 w 6488"/>
                  <a:gd name="T21" fmla="*/ 6773 h 6773"/>
                  <a:gd name="T22" fmla="*/ 4588 w 6488"/>
                  <a:gd name="T23" fmla="*/ 6773 h 6773"/>
                  <a:gd name="T24" fmla="*/ 4588 w 6488"/>
                  <a:gd name="T25" fmla="*/ 5253 h 6773"/>
                  <a:gd name="T26" fmla="*/ 4690 w 6488"/>
                  <a:gd name="T27" fmla="*/ 5173 h 6773"/>
                  <a:gd name="T28" fmla="*/ 4849 w 6488"/>
                  <a:gd name="T29" fmla="*/ 5332 h 6773"/>
                  <a:gd name="T30" fmla="*/ 4617 w 6488"/>
                  <a:gd name="T31" fmla="*/ 5564 h 6773"/>
                  <a:gd name="T32" fmla="*/ 5698 w 6488"/>
                  <a:gd name="T33" fmla="*/ 6645 h 6773"/>
                  <a:gd name="T34" fmla="*/ 6008 w 6488"/>
                  <a:gd name="T35" fmla="*/ 6773 h 6773"/>
                  <a:gd name="T36" fmla="*/ 6317 w 6488"/>
                  <a:gd name="T37" fmla="*/ 6645 h 6773"/>
                  <a:gd name="T38" fmla="*/ 6317 w 6488"/>
                  <a:gd name="T39" fmla="*/ 6028 h 6773"/>
                  <a:gd name="T40" fmla="*/ 4970 w 6488"/>
                  <a:gd name="T41" fmla="*/ 4096 h 6773"/>
                  <a:gd name="T42" fmla="*/ 4618 w 6488"/>
                  <a:gd name="T43" fmla="*/ 4945 h 6773"/>
                  <a:gd name="T44" fmla="*/ 2918 w 6488"/>
                  <a:gd name="T45" fmla="*/ 4945 h 6773"/>
                  <a:gd name="T46" fmla="*/ 2566 w 6488"/>
                  <a:gd name="T47" fmla="*/ 4096 h 6773"/>
                  <a:gd name="T48" fmla="*/ 2918 w 6488"/>
                  <a:gd name="T49" fmla="*/ 3246 h 6773"/>
                  <a:gd name="T50" fmla="*/ 3768 w 6488"/>
                  <a:gd name="T51" fmla="*/ 2894 h 6773"/>
                  <a:gd name="T52" fmla="*/ 4617 w 6488"/>
                  <a:gd name="T53" fmla="*/ 3246 h 6773"/>
                  <a:gd name="T54" fmla="*/ 4970 w 6488"/>
                  <a:gd name="T55" fmla="*/ 4096 h 6773"/>
                  <a:gd name="T56" fmla="*/ 1201 w 6488"/>
                  <a:gd name="T57" fmla="*/ 373 h 6773"/>
                  <a:gd name="T58" fmla="*/ 1201 w 6488"/>
                  <a:gd name="T59" fmla="*/ 1202 h 6773"/>
                  <a:gd name="T60" fmla="*/ 373 w 6488"/>
                  <a:gd name="T61" fmla="*/ 1202 h 6773"/>
                  <a:gd name="T62" fmla="*/ 1201 w 6488"/>
                  <a:gd name="T63" fmla="*/ 373 h 6773"/>
                  <a:gd name="T64" fmla="*/ 4369 w 6488"/>
                  <a:gd name="T65" fmla="*/ 6554 h 6773"/>
                  <a:gd name="T66" fmla="*/ 218 w 6488"/>
                  <a:gd name="T67" fmla="*/ 6554 h 6773"/>
                  <a:gd name="T68" fmla="*/ 218 w 6488"/>
                  <a:gd name="T69" fmla="*/ 1420 h 6773"/>
                  <a:gd name="T70" fmla="*/ 1420 w 6488"/>
                  <a:gd name="T71" fmla="*/ 1420 h 6773"/>
                  <a:gd name="T72" fmla="*/ 1420 w 6488"/>
                  <a:gd name="T73" fmla="*/ 218 h 6773"/>
                  <a:gd name="T74" fmla="*/ 4369 w 6488"/>
                  <a:gd name="T75" fmla="*/ 218 h 6773"/>
                  <a:gd name="T76" fmla="*/ 4369 w 6488"/>
                  <a:gd name="T77" fmla="*/ 2810 h 6773"/>
                  <a:gd name="T78" fmla="*/ 3768 w 6488"/>
                  <a:gd name="T79" fmla="*/ 2676 h 6773"/>
                  <a:gd name="T80" fmla="*/ 2764 w 6488"/>
                  <a:gd name="T81" fmla="*/ 3092 h 6773"/>
                  <a:gd name="T82" fmla="*/ 2538 w 6488"/>
                  <a:gd name="T83" fmla="*/ 3386 h 6773"/>
                  <a:gd name="T84" fmla="*/ 765 w 6488"/>
                  <a:gd name="T85" fmla="*/ 3386 h 6773"/>
                  <a:gd name="T86" fmla="*/ 765 w 6488"/>
                  <a:gd name="T87" fmla="*/ 3605 h 6773"/>
                  <a:gd name="T88" fmla="*/ 2436 w 6488"/>
                  <a:gd name="T89" fmla="*/ 3605 h 6773"/>
                  <a:gd name="T90" fmla="*/ 2348 w 6488"/>
                  <a:gd name="T91" fmla="*/ 4096 h 6773"/>
                  <a:gd name="T92" fmla="*/ 2401 w 6488"/>
                  <a:gd name="T93" fmla="*/ 4478 h 6773"/>
                  <a:gd name="T94" fmla="*/ 765 w 6488"/>
                  <a:gd name="T95" fmla="*/ 4478 h 6773"/>
                  <a:gd name="T96" fmla="*/ 765 w 6488"/>
                  <a:gd name="T97" fmla="*/ 4697 h 6773"/>
                  <a:gd name="T98" fmla="*/ 2484 w 6488"/>
                  <a:gd name="T99" fmla="*/ 4697 h 6773"/>
                  <a:gd name="T100" fmla="*/ 2765 w 6488"/>
                  <a:gd name="T101" fmla="*/ 5100 h 6773"/>
                  <a:gd name="T102" fmla="*/ 3769 w 6488"/>
                  <a:gd name="T103" fmla="*/ 5514 h 6773"/>
                  <a:gd name="T104" fmla="*/ 4370 w 6488"/>
                  <a:gd name="T105" fmla="*/ 5380 h 6773"/>
                  <a:gd name="T106" fmla="*/ 4370 w 6488"/>
                  <a:gd name="T107" fmla="*/ 6554 h 6773"/>
                  <a:gd name="T108" fmla="*/ 4369 w 6488"/>
                  <a:gd name="T109" fmla="*/ 6554 h 6773"/>
                  <a:gd name="T110" fmla="*/ 6162 w 6488"/>
                  <a:gd name="T111" fmla="*/ 6490 h 6773"/>
                  <a:gd name="T112" fmla="*/ 5853 w 6488"/>
                  <a:gd name="T113" fmla="*/ 6490 h 6773"/>
                  <a:gd name="T114" fmla="*/ 4926 w 6488"/>
                  <a:gd name="T115" fmla="*/ 5564 h 6773"/>
                  <a:gd name="T116" fmla="*/ 5236 w 6488"/>
                  <a:gd name="T117" fmla="*/ 5254 h 6773"/>
                  <a:gd name="T118" fmla="*/ 6162 w 6488"/>
                  <a:gd name="T119" fmla="*/ 6181 h 6773"/>
                  <a:gd name="T120" fmla="*/ 6162 w 6488"/>
                  <a:gd name="T121" fmla="*/ 6490 h 6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488" h="6773">
                    <a:moveTo>
                      <a:pt x="6317" y="6028"/>
                    </a:moveTo>
                    <a:lnTo>
                      <a:pt x="5236" y="4945"/>
                    </a:lnTo>
                    <a:lnTo>
                      <a:pt x="5004" y="5177"/>
                    </a:lnTo>
                    <a:lnTo>
                      <a:pt x="4845" y="5018"/>
                    </a:lnTo>
                    <a:cubicBezTo>
                      <a:pt x="5066" y="4761"/>
                      <a:pt x="5188" y="4438"/>
                      <a:pt x="5188" y="4096"/>
                    </a:cubicBezTo>
                    <a:cubicBezTo>
                      <a:pt x="5188" y="3716"/>
                      <a:pt x="5040" y="3360"/>
                      <a:pt x="4772" y="3092"/>
                    </a:cubicBezTo>
                    <a:cubicBezTo>
                      <a:pt x="4714" y="3034"/>
                      <a:pt x="4652" y="2984"/>
                      <a:pt x="4588" y="2937"/>
                    </a:cubicBezTo>
                    <a:lnTo>
                      <a:pt x="4588" y="0"/>
                    </a:lnTo>
                    <a:lnTo>
                      <a:pt x="1265" y="0"/>
                    </a:lnTo>
                    <a:lnTo>
                      <a:pt x="0" y="1265"/>
                    </a:lnTo>
                    <a:lnTo>
                      <a:pt x="0" y="6773"/>
                    </a:lnTo>
                    <a:lnTo>
                      <a:pt x="4588" y="6773"/>
                    </a:lnTo>
                    <a:lnTo>
                      <a:pt x="4588" y="5253"/>
                    </a:lnTo>
                    <a:cubicBezTo>
                      <a:pt x="4622" y="5228"/>
                      <a:pt x="4657" y="5201"/>
                      <a:pt x="4690" y="5173"/>
                    </a:cubicBezTo>
                    <a:lnTo>
                      <a:pt x="4849" y="5332"/>
                    </a:lnTo>
                    <a:lnTo>
                      <a:pt x="4617" y="5564"/>
                    </a:lnTo>
                    <a:lnTo>
                      <a:pt x="5698" y="6645"/>
                    </a:lnTo>
                    <a:cubicBezTo>
                      <a:pt x="5784" y="6730"/>
                      <a:pt x="5896" y="6773"/>
                      <a:pt x="6008" y="6773"/>
                    </a:cubicBezTo>
                    <a:cubicBezTo>
                      <a:pt x="6120" y="6773"/>
                      <a:pt x="6232" y="6730"/>
                      <a:pt x="6317" y="6645"/>
                    </a:cubicBezTo>
                    <a:cubicBezTo>
                      <a:pt x="6488" y="6474"/>
                      <a:pt x="6488" y="6197"/>
                      <a:pt x="6317" y="6028"/>
                    </a:cubicBezTo>
                    <a:close/>
                    <a:moveTo>
                      <a:pt x="4970" y="4096"/>
                    </a:moveTo>
                    <a:cubicBezTo>
                      <a:pt x="4970" y="4417"/>
                      <a:pt x="4845" y="4718"/>
                      <a:pt x="4618" y="4945"/>
                    </a:cubicBezTo>
                    <a:cubicBezTo>
                      <a:pt x="4150" y="5413"/>
                      <a:pt x="3388" y="5413"/>
                      <a:pt x="2918" y="4945"/>
                    </a:cubicBezTo>
                    <a:cubicBezTo>
                      <a:pt x="2692" y="4718"/>
                      <a:pt x="2566" y="4416"/>
                      <a:pt x="2566" y="4096"/>
                    </a:cubicBezTo>
                    <a:cubicBezTo>
                      <a:pt x="2566" y="3774"/>
                      <a:pt x="2692" y="3473"/>
                      <a:pt x="2918" y="3246"/>
                    </a:cubicBezTo>
                    <a:cubicBezTo>
                      <a:pt x="3145" y="3020"/>
                      <a:pt x="3448" y="2894"/>
                      <a:pt x="3768" y="2894"/>
                    </a:cubicBezTo>
                    <a:cubicBezTo>
                      <a:pt x="4089" y="2894"/>
                      <a:pt x="4390" y="3020"/>
                      <a:pt x="4617" y="3246"/>
                    </a:cubicBezTo>
                    <a:cubicBezTo>
                      <a:pt x="4844" y="3473"/>
                      <a:pt x="4970" y="3774"/>
                      <a:pt x="4970" y="4096"/>
                    </a:cubicBezTo>
                    <a:close/>
                    <a:moveTo>
                      <a:pt x="1201" y="373"/>
                    </a:moveTo>
                    <a:lnTo>
                      <a:pt x="1201" y="1202"/>
                    </a:lnTo>
                    <a:lnTo>
                      <a:pt x="373" y="1202"/>
                    </a:lnTo>
                    <a:lnTo>
                      <a:pt x="1201" y="373"/>
                    </a:lnTo>
                    <a:close/>
                    <a:moveTo>
                      <a:pt x="4369" y="6554"/>
                    </a:moveTo>
                    <a:lnTo>
                      <a:pt x="218" y="6554"/>
                    </a:lnTo>
                    <a:lnTo>
                      <a:pt x="218" y="1420"/>
                    </a:lnTo>
                    <a:lnTo>
                      <a:pt x="1420" y="1420"/>
                    </a:lnTo>
                    <a:lnTo>
                      <a:pt x="1420" y="218"/>
                    </a:lnTo>
                    <a:lnTo>
                      <a:pt x="4369" y="218"/>
                    </a:lnTo>
                    <a:lnTo>
                      <a:pt x="4369" y="2810"/>
                    </a:lnTo>
                    <a:cubicBezTo>
                      <a:pt x="4182" y="2724"/>
                      <a:pt x="3980" y="2676"/>
                      <a:pt x="3768" y="2676"/>
                    </a:cubicBezTo>
                    <a:cubicBezTo>
                      <a:pt x="3388" y="2676"/>
                      <a:pt x="3032" y="2824"/>
                      <a:pt x="2764" y="3092"/>
                    </a:cubicBezTo>
                    <a:cubicBezTo>
                      <a:pt x="2674" y="3181"/>
                      <a:pt x="2600" y="3280"/>
                      <a:pt x="2538" y="3386"/>
                    </a:cubicBezTo>
                    <a:lnTo>
                      <a:pt x="765" y="3386"/>
                    </a:lnTo>
                    <a:lnTo>
                      <a:pt x="765" y="3605"/>
                    </a:lnTo>
                    <a:lnTo>
                      <a:pt x="2436" y="3605"/>
                    </a:lnTo>
                    <a:cubicBezTo>
                      <a:pt x="2378" y="3760"/>
                      <a:pt x="2348" y="3925"/>
                      <a:pt x="2348" y="4096"/>
                    </a:cubicBezTo>
                    <a:cubicBezTo>
                      <a:pt x="2348" y="4228"/>
                      <a:pt x="2366" y="4356"/>
                      <a:pt x="2401" y="4478"/>
                    </a:cubicBezTo>
                    <a:lnTo>
                      <a:pt x="765" y="4478"/>
                    </a:lnTo>
                    <a:lnTo>
                      <a:pt x="765" y="4697"/>
                    </a:lnTo>
                    <a:lnTo>
                      <a:pt x="2484" y="4697"/>
                    </a:lnTo>
                    <a:cubicBezTo>
                      <a:pt x="2553" y="4845"/>
                      <a:pt x="2646" y="4981"/>
                      <a:pt x="2765" y="5100"/>
                    </a:cubicBezTo>
                    <a:cubicBezTo>
                      <a:pt x="3042" y="5377"/>
                      <a:pt x="3405" y="5514"/>
                      <a:pt x="3769" y="5514"/>
                    </a:cubicBezTo>
                    <a:cubicBezTo>
                      <a:pt x="3974" y="5514"/>
                      <a:pt x="4180" y="5468"/>
                      <a:pt x="4370" y="5380"/>
                    </a:cubicBezTo>
                    <a:lnTo>
                      <a:pt x="4370" y="6554"/>
                    </a:lnTo>
                    <a:lnTo>
                      <a:pt x="4369" y="6554"/>
                    </a:lnTo>
                    <a:close/>
                    <a:moveTo>
                      <a:pt x="6162" y="6490"/>
                    </a:moveTo>
                    <a:cubicBezTo>
                      <a:pt x="6077" y="6576"/>
                      <a:pt x="5938" y="6576"/>
                      <a:pt x="5853" y="6490"/>
                    </a:cubicBezTo>
                    <a:lnTo>
                      <a:pt x="4926" y="5564"/>
                    </a:lnTo>
                    <a:lnTo>
                      <a:pt x="5236" y="5254"/>
                    </a:lnTo>
                    <a:lnTo>
                      <a:pt x="6162" y="6181"/>
                    </a:lnTo>
                    <a:cubicBezTo>
                      <a:pt x="6248" y="6266"/>
                      <a:pt x="6248" y="6405"/>
                      <a:pt x="6162" y="64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14" name="Freeform 6"/>
              <p:cNvSpPr>
                <a:spLocks/>
              </p:cNvSpPr>
              <p:nvPr/>
            </p:nvSpPr>
            <p:spPr bwMode="auto">
              <a:xfrm>
                <a:off x="6435" y="2226"/>
                <a:ext cx="224" cy="659"/>
              </a:xfrm>
              <a:custGeom>
                <a:avLst/>
                <a:gdLst>
                  <a:gd name="T0" fmla="*/ 424 w 467"/>
                  <a:gd name="T1" fmla="*/ 42 h 1373"/>
                  <a:gd name="T2" fmla="*/ 269 w 467"/>
                  <a:gd name="T3" fmla="*/ 42 h 1373"/>
                  <a:gd name="T4" fmla="*/ 0 w 467"/>
                  <a:gd name="T5" fmla="*/ 692 h 1373"/>
                  <a:gd name="T6" fmla="*/ 269 w 467"/>
                  <a:gd name="T7" fmla="*/ 1341 h 1373"/>
                  <a:gd name="T8" fmla="*/ 347 w 467"/>
                  <a:gd name="T9" fmla="*/ 1373 h 1373"/>
                  <a:gd name="T10" fmla="*/ 424 w 467"/>
                  <a:gd name="T11" fmla="*/ 1341 h 1373"/>
                  <a:gd name="T12" fmla="*/ 424 w 467"/>
                  <a:gd name="T13" fmla="*/ 1186 h 1373"/>
                  <a:gd name="T14" fmla="*/ 219 w 467"/>
                  <a:gd name="T15" fmla="*/ 692 h 1373"/>
                  <a:gd name="T16" fmla="*/ 424 w 467"/>
                  <a:gd name="T17" fmla="*/ 197 h 1373"/>
                  <a:gd name="T18" fmla="*/ 424 w 467"/>
                  <a:gd name="T19" fmla="*/ 42 h 1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7" h="1373">
                    <a:moveTo>
                      <a:pt x="424" y="42"/>
                    </a:moveTo>
                    <a:cubicBezTo>
                      <a:pt x="381" y="0"/>
                      <a:pt x="312" y="0"/>
                      <a:pt x="269" y="42"/>
                    </a:cubicBezTo>
                    <a:cubicBezTo>
                      <a:pt x="96" y="216"/>
                      <a:pt x="0" y="446"/>
                      <a:pt x="0" y="692"/>
                    </a:cubicBezTo>
                    <a:cubicBezTo>
                      <a:pt x="0" y="937"/>
                      <a:pt x="96" y="1168"/>
                      <a:pt x="269" y="1341"/>
                    </a:cubicBezTo>
                    <a:cubicBezTo>
                      <a:pt x="291" y="1362"/>
                      <a:pt x="319" y="1373"/>
                      <a:pt x="347" y="1373"/>
                    </a:cubicBezTo>
                    <a:cubicBezTo>
                      <a:pt x="375" y="1373"/>
                      <a:pt x="403" y="1362"/>
                      <a:pt x="424" y="1341"/>
                    </a:cubicBezTo>
                    <a:cubicBezTo>
                      <a:pt x="467" y="1298"/>
                      <a:pt x="467" y="1229"/>
                      <a:pt x="424" y="1186"/>
                    </a:cubicBezTo>
                    <a:cubicBezTo>
                      <a:pt x="292" y="1054"/>
                      <a:pt x="219" y="878"/>
                      <a:pt x="219" y="692"/>
                    </a:cubicBezTo>
                    <a:cubicBezTo>
                      <a:pt x="219" y="505"/>
                      <a:pt x="292" y="329"/>
                      <a:pt x="424" y="197"/>
                    </a:cubicBezTo>
                    <a:cubicBezTo>
                      <a:pt x="467" y="154"/>
                      <a:pt x="467" y="85"/>
                      <a:pt x="424" y="4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15" name="Rectangle 7"/>
              <p:cNvSpPr>
                <a:spLocks noChangeArrowheads="1"/>
              </p:cNvSpPr>
              <p:nvPr/>
            </p:nvSpPr>
            <p:spPr bwMode="auto">
              <a:xfrm>
                <a:off x="5435" y="1693"/>
                <a:ext cx="1468"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16" name="Rectangle 8"/>
              <p:cNvSpPr>
                <a:spLocks noChangeArrowheads="1"/>
              </p:cNvSpPr>
              <p:nvPr/>
            </p:nvSpPr>
            <p:spPr bwMode="auto">
              <a:xfrm>
                <a:off x="5435" y="3319"/>
                <a:ext cx="1468"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17" name="Rectangle 9"/>
              <p:cNvSpPr>
                <a:spLocks noChangeArrowheads="1"/>
              </p:cNvSpPr>
              <p:nvPr/>
            </p:nvSpPr>
            <p:spPr bwMode="auto">
              <a:xfrm>
                <a:off x="6378" y="1011"/>
                <a:ext cx="105"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18" name="Rectangle 10"/>
              <p:cNvSpPr>
                <a:spLocks noChangeArrowheads="1"/>
              </p:cNvSpPr>
              <p:nvPr/>
            </p:nvSpPr>
            <p:spPr bwMode="auto">
              <a:xfrm>
                <a:off x="6588" y="1011"/>
                <a:ext cx="105"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20" name="Rectangle 11"/>
              <p:cNvSpPr>
                <a:spLocks noChangeArrowheads="1"/>
              </p:cNvSpPr>
              <p:nvPr/>
            </p:nvSpPr>
            <p:spPr bwMode="auto">
              <a:xfrm>
                <a:off x="6798" y="1011"/>
                <a:ext cx="105"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grpSp>
      </p:grpSp>
      <p:grpSp>
        <p:nvGrpSpPr>
          <p:cNvPr id="9" name="Group 8"/>
          <p:cNvGrpSpPr/>
          <p:nvPr/>
        </p:nvGrpSpPr>
        <p:grpSpPr>
          <a:xfrm>
            <a:off x="1407887" y="1787293"/>
            <a:ext cx="8984341" cy="1040392"/>
            <a:chOff x="1407887" y="1888893"/>
            <a:chExt cx="8984341" cy="1040392"/>
          </a:xfrm>
        </p:grpSpPr>
        <p:sp>
          <p:nvSpPr>
            <p:cNvPr id="19" name="Freeform 18"/>
            <p:cNvSpPr/>
            <p:nvPr/>
          </p:nvSpPr>
          <p:spPr>
            <a:xfrm flipV="1">
              <a:off x="1407887" y="1888893"/>
              <a:ext cx="6512814" cy="932544"/>
            </a:xfrm>
            <a:custGeom>
              <a:avLst/>
              <a:gdLst>
                <a:gd name="connsiteX0" fmla="*/ 6556719 w 7203395"/>
                <a:gd name="connsiteY0" fmla="*/ 932544 h 932544"/>
                <a:gd name="connsiteX1" fmla="*/ 7203395 w 7203395"/>
                <a:gd name="connsiteY1" fmla="*/ 932544 h 932544"/>
                <a:gd name="connsiteX2" fmla="*/ 6556719 w 7203395"/>
                <a:gd name="connsiteY2" fmla="*/ 1 h 932544"/>
                <a:gd name="connsiteX3" fmla="*/ 6556719 w 7203395"/>
                <a:gd name="connsiteY3" fmla="*/ 0 h 932544"/>
                <a:gd name="connsiteX4" fmla="*/ 0 w 7203395"/>
                <a:gd name="connsiteY4" fmla="*/ 0 h 932544"/>
                <a:gd name="connsiteX5" fmla="*/ 0 w 7203395"/>
                <a:gd name="connsiteY5" fmla="*/ 932543 h 932544"/>
                <a:gd name="connsiteX6" fmla="*/ 6556719 w 7203395"/>
                <a:gd name="connsiteY6" fmla="*/ 932543 h 93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3395" h="932544">
                  <a:moveTo>
                    <a:pt x="6556719" y="932544"/>
                  </a:moveTo>
                  <a:lnTo>
                    <a:pt x="7203395" y="932544"/>
                  </a:lnTo>
                  <a:lnTo>
                    <a:pt x="6556719" y="1"/>
                  </a:lnTo>
                  <a:lnTo>
                    <a:pt x="6556719" y="0"/>
                  </a:lnTo>
                  <a:lnTo>
                    <a:pt x="0" y="0"/>
                  </a:lnTo>
                  <a:lnTo>
                    <a:pt x="0" y="932543"/>
                  </a:lnTo>
                  <a:lnTo>
                    <a:pt x="6556719" y="9325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0" name="TextBox 9"/>
            <p:cNvSpPr txBox="1"/>
            <p:nvPr/>
          </p:nvSpPr>
          <p:spPr>
            <a:xfrm>
              <a:off x="1577748" y="2031999"/>
              <a:ext cx="882007" cy="646331"/>
            </a:xfrm>
            <a:prstGeom prst="rect">
              <a:avLst/>
            </a:prstGeom>
            <a:noFill/>
          </p:spPr>
          <p:txBody>
            <a:bodyPr wrap="square" tIns="72000" rtlCol="0" anchor="ctr">
              <a:noAutofit/>
            </a:bodyPr>
            <a:lstStyle/>
            <a:p>
              <a:pPr algn="ctr"/>
              <a:r>
                <a:rPr lang="en-US" sz="3600" b="1" dirty="0">
                  <a:solidFill>
                    <a:schemeClr val="bg1"/>
                  </a:solidFill>
                  <a:latin typeface="+mj-lt"/>
                </a:rPr>
                <a:t>01</a:t>
              </a:r>
              <a:endParaRPr lang="th-TH" sz="3600" b="1" dirty="0">
                <a:solidFill>
                  <a:schemeClr val="bg1"/>
                </a:solidFill>
                <a:latin typeface="+mj-lt"/>
              </a:endParaRPr>
            </a:p>
          </p:txBody>
        </p:sp>
        <p:sp>
          <p:nvSpPr>
            <p:cNvPr id="11" name="TextBox 10"/>
            <p:cNvSpPr txBox="1"/>
            <p:nvPr/>
          </p:nvSpPr>
          <p:spPr>
            <a:xfrm>
              <a:off x="2775274" y="1911630"/>
              <a:ext cx="2535178" cy="437820"/>
            </a:xfrm>
            <a:prstGeom prst="rect">
              <a:avLst/>
            </a:prstGeom>
            <a:noFill/>
          </p:spPr>
          <p:txBody>
            <a:bodyPr wrap="square" tIns="72000" rtlCol="0" anchor="ctr">
              <a:noAutofit/>
            </a:bodyPr>
            <a:lstStyle/>
            <a:p>
              <a:r>
                <a:rPr lang="en-US" sz="1600" b="1" dirty="0">
                  <a:solidFill>
                    <a:schemeClr val="bg1"/>
                  </a:solidFill>
                </a:rPr>
                <a:t>ADD POINT</a:t>
              </a:r>
              <a:endParaRPr lang="th-TH" sz="1600" b="1" dirty="0">
                <a:solidFill>
                  <a:schemeClr val="bg1"/>
                </a:solidFill>
              </a:endParaRPr>
            </a:p>
          </p:txBody>
        </p:sp>
        <p:sp>
          <p:nvSpPr>
            <p:cNvPr id="60" name="Freeform 59"/>
            <p:cNvSpPr/>
            <p:nvPr/>
          </p:nvSpPr>
          <p:spPr>
            <a:xfrm flipH="1">
              <a:off x="2357663" y="2337972"/>
              <a:ext cx="8034565" cy="591313"/>
            </a:xfrm>
            <a:custGeom>
              <a:avLst/>
              <a:gdLst>
                <a:gd name="connsiteX0" fmla="*/ 6003408 w 6423478"/>
                <a:gd name="connsiteY0" fmla="*/ 0 h 591313"/>
                <a:gd name="connsiteX1" fmla="*/ 6003408 w 6423478"/>
                <a:gd name="connsiteY1" fmla="*/ 1952 h 591313"/>
                <a:gd name="connsiteX2" fmla="*/ 0 w 6423478"/>
                <a:gd name="connsiteY2" fmla="*/ 1952 h 591313"/>
                <a:gd name="connsiteX3" fmla="*/ 0 w 6423478"/>
                <a:gd name="connsiteY3" fmla="*/ 591313 h 591313"/>
                <a:gd name="connsiteX4" fmla="*/ 6003408 w 6423478"/>
                <a:gd name="connsiteY4" fmla="*/ 591313 h 591313"/>
                <a:gd name="connsiteX5" fmla="*/ 6005868 w 6423478"/>
                <a:gd name="connsiteY5" fmla="*/ 591313 h 591313"/>
                <a:gd name="connsiteX6" fmla="*/ 6423478 w 6423478"/>
                <a:gd name="connsiteY6" fmla="*/ 591313 h 591313"/>
                <a:gd name="connsiteX7" fmla="*/ 6005868 w 6423478"/>
                <a:gd name="connsiteY7" fmla="*/ 3463 h 591313"/>
                <a:gd name="connsiteX8" fmla="*/ 6005868 w 6423478"/>
                <a:gd name="connsiteY8" fmla="*/ 1952 h 591313"/>
                <a:gd name="connsiteX9" fmla="*/ 6004795 w 6423478"/>
                <a:gd name="connsiteY9" fmla="*/ 1952 h 59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23478" h="591313">
                  <a:moveTo>
                    <a:pt x="6003408" y="0"/>
                  </a:moveTo>
                  <a:lnTo>
                    <a:pt x="6003408" y="1952"/>
                  </a:lnTo>
                  <a:lnTo>
                    <a:pt x="0" y="1952"/>
                  </a:lnTo>
                  <a:lnTo>
                    <a:pt x="0" y="591313"/>
                  </a:lnTo>
                  <a:lnTo>
                    <a:pt x="6003408" y="591313"/>
                  </a:lnTo>
                  <a:lnTo>
                    <a:pt x="6005868" y="591313"/>
                  </a:lnTo>
                  <a:lnTo>
                    <a:pt x="6423478" y="591313"/>
                  </a:lnTo>
                  <a:lnTo>
                    <a:pt x="6005868" y="3463"/>
                  </a:lnTo>
                  <a:lnTo>
                    <a:pt x="6005868" y="1952"/>
                  </a:lnTo>
                  <a:lnTo>
                    <a:pt x="6004795" y="195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12" name="TextBox 11"/>
            <p:cNvSpPr txBox="1"/>
            <p:nvPr/>
          </p:nvSpPr>
          <p:spPr>
            <a:xfrm>
              <a:off x="2775274" y="2362522"/>
              <a:ext cx="6325183" cy="504000"/>
            </a:xfrm>
            <a:prstGeom prst="rect">
              <a:avLst/>
            </a:prstGeom>
            <a:noFill/>
          </p:spPr>
          <p:txBody>
            <a:bodyPr wrap="square" tIns="72000" rtlCol="0" anchor="ctr">
              <a:noAutofit/>
            </a:bodyPr>
            <a:lstStyle/>
            <a:p>
              <a:r>
                <a:rPr lang="en-US" sz="1050" dirty="0">
                  <a:solidFill>
                    <a:schemeClr val="accent1"/>
                  </a:solidFill>
                </a:rPr>
                <a:t>Richard McClintock, a Latin professor at Hampden-Sydney College in Virginia, looked up one of the more obscure Latin words, </a:t>
              </a:r>
              <a:r>
                <a:rPr lang="en-US" sz="1050" dirty="0" err="1">
                  <a:solidFill>
                    <a:schemeClr val="accent1"/>
                  </a:solidFill>
                </a:rPr>
                <a:t>consectetur</a:t>
              </a:r>
              <a:endParaRPr lang="en-US" sz="1050" dirty="0">
                <a:solidFill>
                  <a:schemeClr val="accent1"/>
                </a:solidFill>
              </a:endParaRPr>
            </a:p>
          </p:txBody>
        </p:sp>
        <p:grpSp>
          <p:nvGrpSpPr>
            <p:cNvPr id="21" name="Group 14"/>
            <p:cNvGrpSpPr>
              <a:grpSpLocks noChangeAspect="1"/>
            </p:cNvGrpSpPr>
            <p:nvPr/>
          </p:nvGrpSpPr>
          <p:grpSpPr bwMode="auto">
            <a:xfrm>
              <a:off x="9806893" y="2404626"/>
              <a:ext cx="392796" cy="419792"/>
              <a:chOff x="1354" y="121"/>
              <a:chExt cx="3041" cy="3250"/>
            </a:xfrm>
            <a:solidFill>
              <a:schemeClr val="accent1"/>
            </a:solidFill>
          </p:grpSpPr>
          <p:sp>
            <p:nvSpPr>
              <p:cNvPr id="23" name="Freeform 15"/>
              <p:cNvSpPr>
                <a:spLocks noEditPoints="1"/>
              </p:cNvSpPr>
              <p:nvPr/>
            </p:nvSpPr>
            <p:spPr bwMode="auto">
              <a:xfrm>
                <a:off x="1931" y="580"/>
                <a:ext cx="1887" cy="2791"/>
              </a:xfrm>
              <a:custGeom>
                <a:avLst/>
                <a:gdLst>
                  <a:gd name="T0" fmla="*/ 2912 w 3933"/>
                  <a:gd name="T1" fmla="*/ 4592 h 5815"/>
                  <a:gd name="T2" fmla="*/ 3413 w 3933"/>
                  <a:gd name="T3" fmla="*/ 3321 h 5815"/>
                  <a:gd name="T4" fmla="*/ 3933 w 3933"/>
                  <a:gd name="T5" fmla="*/ 1992 h 5815"/>
                  <a:gd name="T6" fmla="*/ 3320 w 3933"/>
                  <a:gd name="T7" fmla="*/ 565 h 5815"/>
                  <a:gd name="T8" fmla="*/ 1860 w 3933"/>
                  <a:gd name="T9" fmla="*/ 29 h 5815"/>
                  <a:gd name="T10" fmla="*/ 0 w 3933"/>
                  <a:gd name="T11" fmla="*/ 1992 h 5815"/>
                  <a:gd name="T12" fmla="*/ 518 w 3933"/>
                  <a:gd name="T13" fmla="*/ 3321 h 5815"/>
                  <a:gd name="T14" fmla="*/ 1021 w 3933"/>
                  <a:gd name="T15" fmla="*/ 4592 h 5815"/>
                  <a:gd name="T16" fmla="*/ 1021 w 3933"/>
                  <a:gd name="T17" fmla="*/ 4701 h 5815"/>
                  <a:gd name="T18" fmla="*/ 1021 w 3933"/>
                  <a:gd name="T19" fmla="*/ 5051 h 5815"/>
                  <a:gd name="T20" fmla="*/ 873 w 3933"/>
                  <a:gd name="T21" fmla="*/ 5051 h 5815"/>
                  <a:gd name="T22" fmla="*/ 873 w 3933"/>
                  <a:gd name="T23" fmla="*/ 5269 h 5815"/>
                  <a:gd name="T24" fmla="*/ 1021 w 3933"/>
                  <a:gd name="T25" fmla="*/ 5269 h 5815"/>
                  <a:gd name="T26" fmla="*/ 1021 w 3933"/>
                  <a:gd name="T27" fmla="*/ 5520 h 5815"/>
                  <a:gd name="T28" fmla="*/ 1276 w 3933"/>
                  <a:gd name="T29" fmla="*/ 5815 h 5815"/>
                  <a:gd name="T30" fmla="*/ 2656 w 3933"/>
                  <a:gd name="T31" fmla="*/ 5815 h 5815"/>
                  <a:gd name="T32" fmla="*/ 2910 w 3933"/>
                  <a:gd name="T33" fmla="*/ 5520 h 5815"/>
                  <a:gd name="T34" fmla="*/ 2910 w 3933"/>
                  <a:gd name="T35" fmla="*/ 5269 h 5815"/>
                  <a:gd name="T36" fmla="*/ 3058 w 3933"/>
                  <a:gd name="T37" fmla="*/ 5269 h 5815"/>
                  <a:gd name="T38" fmla="*/ 3058 w 3933"/>
                  <a:gd name="T39" fmla="*/ 5051 h 5815"/>
                  <a:gd name="T40" fmla="*/ 2910 w 3933"/>
                  <a:gd name="T41" fmla="*/ 5051 h 5815"/>
                  <a:gd name="T42" fmla="*/ 2910 w 3933"/>
                  <a:gd name="T43" fmla="*/ 4701 h 5815"/>
                  <a:gd name="T44" fmla="*/ 2910 w 3933"/>
                  <a:gd name="T45" fmla="*/ 4592 h 5815"/>
                  <a:gd name="T46" fmla="*/ 2912 w 3933"/>
                  <a:gd name="T47" fmla="*/ 4592 h 5815"/>
                  <a:gd name="T48" fmla="*/ 680 w 3933"/>
                  <a:gd name="T49" fmla="*/ 3173 h 5815"/>
                  <a:gd name="T50" fmla="*/ 218 w 3933"/>
                  <a:gd name="T51" fmla="*/ 1992 h 5815"/>
                  <a:gd name="T52" fmla="*/ 1872 w 3933"/>
                  <a:gd name="T53" fmla="*/ 247 h 5815"/>
                  <a:gd name="T54" fmla="*/ 3169 w 3933"/>
                  <a:gd name="T55" fmla="*/ 724 h 5815"/>
                  <a:gd name="T56" fmla="*/ 3714 w 3933"/>
                  <a:gd name="T57" fmla="*/ 1992 h 5815"/>
                  <a:gd name="T58" fmla="*/ 3253 w 3933"/>
                  <a:gd name="T59" fmla="*/ 3173 h 5815"/>
                  <a:gd name="T60" fmla="*/ 2696 w 3933"/>
                  <a:gd name="T61" fmla="*/ 4483 h 5815"/>
                  <a:gd name="T62" fmla="*/ 1237 w 3933"/>
                  <a:gd name="T63" fmla="*/ 4483 h 5815"/>
                  <a:gd name="T64" fmla="*/ 680 w 3933"/>
                  <a:gd name="T65" fmla="*/ 3173 h 5815"/>
                  <a:gd name="T66" fmla="*/ 2693 w 3933"/>
                  <a:gd name="T67" fmla="*/ 5521 h 5815"/>
                  <a:gd name="T68" fmla="*/ 2688 w 3933"/>
                  <a:gd name="T69" fmla="*/ 5593 h 5815"/>
                  <a:gd name="T70" fmla="*/ 2656 w 3933"/>
                  <a:gd name="T71" fmla="*/ 5597 h 5815"/>
                  <a:gd name="T72" fmla="*/ 1277 w 3933"/>
                  <a:gd name="T73" fmla="*/ 5597 h 5815"/>
                  <a:gd name="T74" fmla="*/ 1249 w 3933"/>
                  <a:gd name="T75" fmla="*/ 5595 h 5815"/>
                  <a:gd name="T76" fmla="*/ 1249 w 3933"/>
                  <a:gd name="T77" fmla="*/ 5595 h 5815"/>
                  <a:gd name="T78" fmla="*/ 1241 w 3933"/>
                  <a:gd name="T79" fmla="*/ 5520 h 5815"/>
                  <a:gd name="T80" fmla="*/ 1241 w 3933"/>
                  <a:gd name="T81" fmla="*/ 4700 h 5815"/>
                  <a:gd name="T82" fmla="*/ 2694 w 3933"/>
                  <a:gd name="T83" fmla="*/ 4700 h 5815"/>
                  <a:gd name="T84" fmla="*/ 2694 w 3933"/>
                  <a:gd name="T85" fmla="*/ 5521 h 5815"/>
                  <a:gd name="T86" fmla="*/ 2693 w 3933"/>
                  <a:gd name="T87" fmla="*/ 5521 h 58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33" h="5815">
                    <a:moveTo>
                      <a:pt x="2912" y="4592"/>
                    </a:moveTo>
                    <a:cubicBezTo>
                      <a:pt x="2912" y="4124"/>
                      <a:pt x="3090" y="3673"/>
                      <a:pt x="3413" y="3321"/>
                    </a:cubicBezTo>
                    <a:cubicBezTo>
                      <a:pt x="3748" y="2957"/>
                      <a:pt x="3933" y="2485"/>
                      <a:pt x="3933" y="1992"/>
                    </a:cubicBezTo>
                    <a:cubicBezTo>
                      <a:pt x="3933" y="1447"/>
                      <a:pt x="3716" y="940"/>
                      <a:pt x="3320" y="565"/>
                    </a:cubicBezTo>
                    <a:cubicBezTo>
                      <a:pt x="2924" y="191"/>
                      <a:pt x="2406" y="0"/>
                      <a:pt x="1860" y="29"/>
                    </a:cubicBezTo>
                    <a:cubicBezTo>
                      <a:pt x="834" y="84"/>
                      <a:pt x="0" y="964"/>
                      <a:pt x="0" y="1992"/>
                    </a:cubicBezTo>
                    <a:cubicBezTo>
                      <a:pt x="0" y="2487"/>
                      <a:pt x="184" y="2959"/>
                      <a:pt x="518" y="3321"/>
                    </a:cubicBezTo>
                    <a:cubicBezTo>
                      <a:pt x="842" y="3673"/>
                      <a:pt x="1021" y="4124"/>
                      <a:pt x="1021" y="4592"/>
                    </a:cubicBezTo>
                    <a:lnTo>
                      <a:pt x="1021" y="4701"/>
                    </a:lnTo>
                    <a:lnTo>
                      <a:pt x="1021" y="5051"/>
                    </a:lnTo>
                    <a:lnTo>
                      <a:pt x="873" y="5051"/>
                    </a:lnTo>
                    <a:lnTo>
                      <a:pt x="873" y="5269"/>
                    </a:lnTo>
                    <a:lnTo>
                      <a:pt x="1021" y="5269"/>
                    </a:lnTo>
                    <a:lnTo>
                      <a:pt x="1021" y="5520"/>
                    </a:lnTo>
                    <a:cubicBezTo>
                      <a:pt x="1021" y="5716"/>
                      <a:pt x="1106" y="5815"/>
                      <a:pt x="1276" y="5815"/>
                    </a:cubicBezTo>
                    <a:lnTo>
                      <a:pt x="2656" y="5815"/>
                    </a:lnTo>
                    <a:cubicBezTo>
                      <a:pt x="2825" y="5815"/>
                      <a:pt x="2910" y="5716"/>
                      <a:pt x="2910" y="5520"/>
                    </a:cubicBezTo>
                    <a:lnTo>
                      <a:pt x="2910" y="5269"/>
                    </a:lnTo>
                    <a:lnTo>
                      <a:pt x="3058" y="5269"/>
                    </a:lnTo>
                    <a:lnTo>
                      <a:pt x="3058" y="5051"/>
                    </a:lnTo>
                    <a:lnTo>
                      <a:pt x="2910" y="5051"/>
                    </a:lnTo>
                    <a:lnTo>
                      <a:pt x="2910" y="4701"/>
                    </a:lnTo>
                    <a:lnTo>
                      <a:pt x="2910" y="4592"/>
                    </a:lnTo>
                    <a:lnTo>
                      <a:pt x="2912" y="4592"/>
                    </a:lnTo>
                    <a:close/>
                    <a:moveTo>
                      <a:pt x="680" y="3173"/>
                    </a:moveTo>
                    <a:cubicBezTo>
                      <a:pt x="382" y="2851"/>
                      <a:pt x="218" y="2431"/>
                      <a:pt x="218" y="1992"/>
                    </a:cubicBezTo>
                    <a:cubicBezTo>
                      <a:pt x="218" y="1079"/>
                      <a:pt x="960" y="295"/>
                      <a:pt x="1872" y="247"/>
                    </a:cubicBezTo>
                    <a:cubicBezTo>
                      <a:pt x="2357" y="221"/>
                      <a:pt x="2818" y="391"/>
                      <a:pt x="3169" y="724"/>
                    </a:cubicBezTo>
                    <a:cubicBezTo>
                      <a:pt x="3521" y="1057"/>
                      <a:pt x="3714" y="1508"/>
                      <a:pt x="3714" y="1992"/>
                    </a:cubicBezTo>
                    <a:cubicBezTo>
                      <a:pt x="3714" y="2431"/>
                      <a:pt x="3550" y="2851"/>
                      <a:pt x="3253" y="3173"/>
                    </a:cubicBezTo>
                    <a:cubicBezTo>
                      <a:pt x="2917" y="3537"/>
                      <a:pt x="2722" y="3999"/>
                      <a:pt x="2696" y="4483"/>
                    </a:cubicBezTo>
                    <a:lnTo>
                      <a:pt x="1237" y="4483"/>
                    </a:lnTo>
                    <a:cubicBezTo>
                      <a:pt x="1212" y="4000"/>
                      <a:pt x="1016" y="3539"/>
                      <a:pt x="680" y="3173"/>
                    </a:cubicBezTo>
                    <a:close/>
                    <a:moveTo>
                      <a:pt x="2693" y="5521"/>
                    </a:moveTo>
                    <a:cubicBezTo>
                      <a:pt x="2693" y="5577"/>
                      <a:pt x="2688" y="5593"/>
                      <a:pt x="2688" y="5593"/>
                    </a:cubicBezTo>
                    <a:cubicBezTo>
                      <a:pt x="2688" y="5593"/>
                      <a:pt x="2680" y="5597"/>
                      <a:pt x="2656" y="5597"/>
                    </a:cubicBezTo>
                    <a:lnTo>
                      <a:pt x="1277" y="5597"/>
                    </a:lnTo>
                    <a:cubicBezTo>
                      <a:pt x="1260" y="5597"/>
                      <a:pt x="1250" y="5595"/>
                      <a:pt x="1249" y="5595"/>
                    </a:cubicBezTo>
                    <a:lnTo>
                      <a:pt x="1249" y="5595"/>
                    </a:lnTo>
                    <a:cubicBezTo>
                      <a:pt x="1246" y="5589"/>
                      <a:pt x="1241" y="5572"/>
                      <a:pt x="1241" y="5520"/>
                    </a:cubicBezTo>
                    <a:lnTo>
                      <a:pt x="1241" y="4700"/>
                    </a:lnTo>
                    <a:lnTo>
                      <a:pt x="2694" y="4700"/>
                    </a:lnTo>
                    <a:lnTo>
                      <a:pt x="2694" y="5521"/>
                    </a:lnTo>
                    <a:lnTo>
                      <a:pt x="2693" y="552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24" name="Rectangle 16"/>
              <p:cNvSpPr>
                <a:spLocks noChangeArrowheads="1"/>
              </p:cNvSpPr>
              <p:nvPr/>
            </p:nvSpPr>
            <p:spPr bwMode="auto">
              <a:xfrm>
                <a:off x="2664" y="3005"/>
                <a:ext cx="420" cy="10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25" name="Freeform 17"/>
              <p:cNvSpPr>
                <a:spLocks/>
              </p:cNvSpPr>
              <p:nvPr/>
            </p:nvSpPr>
            <p:spPr bwMode="auto">
              <a:xfrm>
                <a:off x="2690" y="1149"/>
                <a:ext cx="369" cy="775"/>
              </a:xfrm>
              <a:custGeom>
                <a:avLst/>
                <a:gdLst>
                  <a:gd name="T0" fmla="*/ 175 w 768"/>
                  <a:gd name="T1" fmla="*/ 1531 h 1616"/>
                  <a:gd name="T2" fmla="*/ 375 w 768"/>
                  <a:gd name="T3" fmla="*/ 1616 h 1616"/>
                  <a:gd name="T4" fmla="*/ 768 w 768"/>
                  <a:gd name="T5" fmla="*/ 699 h 1616"/>
                  <a:gd name="T6" fmla="*/ 331 w 768"/>
                  <a:gd name="T7" fmla="*/ 699 h 1616"/>
                  <a:gd name="T8" fmla="*/ 594 w 768"/>
                  <a:gd name="T9" fmla="*/ 87 h 1616"/>
                  <a:gd name="T10" fmla="*/ 394 w 768"/>
                  <a:gd name="T11" fmla="*/ 0 h 1616"/>
                  <a:gd name="T12" fmla="*/ 0 w 768"/>
                  <a:gd name="T13" fmla="*/ 917 h 1616"/>
                  <a:gd name="T14" fmla="*/ 438 w 768"/>
                  <a:gd name="T15" fmla="*/ 917 h 1616"/>
                  <a:gd name="T16" fmla="*/ 175 w 768"/>
                  <a:gd name="T17" fmla="*/ 1531 h 1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8" h="1616">
                    <a:moveTo>
                      <a:pt x="175" y="1531"/>
                    </a:moveTo>
                    <a:lnTo>
                      <a:pt x="375" y="1616"/>
                    </a:lnTo>
                    <a:lnTo>
                      <a:pt x="768" y="699"/>
                    </a:lnTo>
                    <a:lnTo>
                      <a:pt x="331" y="699"/>
                    </a:lnTo>
                    <a:lnTo>
                      <a:pt x="594" y="87"/>
                    </a:lnTo>
                    <a:lnTo>
                      <a:pt x="394" y="0"/>
                    </a:lnTo>
                    <a:lnTo>
                      <a:pt x="0" y="917"/>
                    </a:lnTo>
                    <a:lnTo>
                      <a:pt x="438" y="917"/>
                    </a:lnTo>
                    <a:lnTo>
                      <a:pt x="175" y="153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26" name="Rectangle 18"/>
              <p:cNvSpPr>
                <a:spLocks noChangeArrowheads="1"/>
              </p:cNvSpPr>
              <p:nvPr/>
            </p:nvSpPr>
            <p:spPr bwMode="auto">
              <a:xfrm>
                <a:off x="1354" y="1589"/>
                <a:ext cx="210"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27" name="Rectangle 19"/>
              <p:cNvSpPr>
                <a:spLocks noChangeArrowheads="1"/>
              </p:cNvSpPr>
              <p:nvPr/>
            </p:nvSpPr>
            <p:spPr bwMode="auto">
              <a:xfrm>
                <a:off x="4185" y="1589"/>
                <a:ext cx="210"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28" name="Freeform 20"/>
              <p:cNvSpPr>
                <a:spLocks/>
              </p:cNvSpPr>
              <p:nvPr/>
            </p:nvSpPr>
            <p:spPr bwMode="auto">
              <a:xfrm>
                <a:off x="1762" y="529"/>
                <a:ext cx="223" cy="223"/>
              </a:xfrm>
              <a:custGeom>
                <a:avLst/>
                <a:gdLst>
                  <a:gd name="T0" fmla="*/ 154 w 464"/>
                  <a:gd name="T1" fmla="*/ 0 h 463"/>
                  <a:gd name="T2" fmla="*/ 464 w 464"/>
                  <a:gd name="T3" fmla="*/ 309 h 463"/>
                  <a:gd name="T4" fmla="*/ 309 w 464"/>
                  <a:gd name="T5" fmla="*/ 463 h 463"/>
                  <a:gd name="T6" fmla="*/ 0 w 464"/>
                  <a:gd name="T7" fmla="*/ 154 h 463"/>
                  <a:gd name="T8" fmla="*/ 154 w 464"/>
                  <a:gd name="T9" fmla="*/ 0 h 463"/>
                </a:gdLst>
                <a:ahLst/>
                <a:cxnLst>
                  <a:cxn ang="0">
                    <a:pos x="T0" y="T1"/>
                  </a:cxn>
                  <a:cxn ang="0">
                    <a:pos x="T2" y="T3"/>
                  </a:cxn>
                  <a:cxn ang="0">
                    <a:pos x="T4" y="T5"/>
                  </a:cxn>
                  <a:cxn ang="0">
                    <a:pos x="T6" y="T7"/>
                  </a:cxn>
                  <a:cxn ang="0">
                    <a:pos x="T8" y="T9"/>
                  </a:cxn>
                </a:cxnLst>
                <a:rect l="0" t="0" r="r" b="b"/>
                <a:pathLst>
                  <a:path w="464" h="463">
                    <a:moveTo>
                      <a:pt x="154" y="0"/>
                    </a:moveTo>
                    <a:lnTo>
                      <a:pt x="464" y="309"/>
                    </a:lnTo>
                    <a:lnTo>
                      <a:pt x="309" y="463"/>
                    </a:lnTo>
                    <a:lnTo>
                      <a:pt x="0" y="154"/>
                    </a:lnTo>
                    <a:lnTo>
                      <a:pt x="15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29" name="Freeform 21"/>
              <p:cNvSpPr>
                <a:spLocks/>
              </p:cNvSpPr>
              <p:nvPr/>
            </p:nvSpPr>
            <p:spPr bwMode="auto">
              <a:xfrm>
                <a:off x="3764" y="2531"/>
                <a:ext cx="223" cy="223"/>
              </a:xfrm>
              <a:custGeom>
                <a:avLst/>
                <a:gdLst>
                  <a:gd name="T0" fmla="*/ 310 w 464"/>
                  <a:gd name="T1" fmla="*/ 464 h 464"/>
                  <a:gd name="T2" fmla="*/ 0 w 464"/>
                  <a:gd name="T3" fmla="*/ 155 h 464"/>
                  <a:gd name="T4" fmla="*/ 155 w 464"/>
                  <a:gd name="T5" fmla="*/ 0 h 464"/>
                  <a:gd name="T6" fmla="*/ 464 w 464"/>
                  <a:gd name="T7" fmla="*/ 310 h 464"/>
                  <a:gd name="T8" fmla="*/ 310 w 464"/>
                  <a:gd name="T9" fmla="*/ 464 h 464"/>
                </a:gdLst>
                <a:ahLst/>
                <a:cxnLst>
                  <a:cxn ang="0">
                    <a:pos x="T0" y="T1"/>
                  </a:cxn>
                  <a:cxn ang="0">
                    <a:pos x="T2" y="T3"/>
                  </a:cxn>
                  <a:cxn ang="0">
                    <a:pos x="T4" y="T5"/>
                  </a:cxn>
                  <a:cxn ang="0">
                    <a:pos x="T6" y="T7"/>
                  </a:cxn>
                  <a:cxn ang="0">
                    <a:pos x="T8" y="T9"/>
                  </a:cxn>
                </a:cxnLst>
                <a:rect l="0" t="0" r="r" b="b"/>
                <a:pathLst>
                  <a:path w="464" h="464">
                    <a:moveTo>
                      <a:pt x="310" y="464"/>
                    </a:moveTo>
                    <a:lnTo>
                      <a:pt x="0" y="155"/>
                    </a:lnTo>
                    <a:lnTo>
                      <a:pt x="155" y="0"/>
                    </a:lnTo>
                    <a:lnTo>
                      <a:pt x="464" y="310"/>
                    </a:lnTo>
                    <a:lnTo>
                      <a:pt x="310" y="46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30" name="Rectangle 22"/>
              <p:cNvSpPr>
                <a:spLocks noChangeArrowheads="1"/>
              </p:cNvSpPr>
              <p:nvPr/>
            </p:nvSpPr>
            <p:spPr bwMode="auto">
              <a:xfrm>
                <a:off x="2822" y="121"/>
                <a:ext cx="105" cy="2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31" name="Freeform 23"/>
              <p:cNvSpPr>
                <a:spLocks/>
              </p:cNvSpPr>
              <p:nvPr/>
            </p:nvSpPr>
            <p:spPr bwMode="auto">
              <a:xfrm>
                <a:off x="3765" y="529"/>
                <a:ext cx="222" cy="223"/>
              </a:xfrm>
              <a:custGeom>
                <a:avLst/>
                <a:gdLst>
                  <a:gd name="T0" fmla="*/ 154 w 463"/>
                  <a:gd name="T1" fmla="*/ 464 h 464"/>
                  <a:gd name="T2" fmla="*/ 0 w 463"/>
                  <a:gd name="T3" fmla="*/ 310 h 464"/>
                  <a:gd name="T4" fmla="*/ 309 w 463"/>
                  <a:gd name="T5" fmla="*/ 0 h 464"/>
                  <a:gd name="T6" fmla="*/ 463 w 463"/>
                  <a:gd name="T7" fmla="*/ 155 h 464"/>
                  <a:gd name="T8" fmla="*/ 154 w 463"/>
                  <a:gd name="T9" fmla="*/ 464 h 464"/>
                </a:gdLst>
                <a:ahLst/>
                <a:cxnLst>
                  <a:cxn ang="0">
                    <a:pos x="T0" y="T1"/>
                  </a:cxn>
                  <a:cxn ang="0">
                    <a:pos x="T2" y="T3"/>
                  </a:cxn>
                  <a:cxn ang="0">
                    <a:pos x="T4" y="T5"/>
                  </a:cxn>
                  <a:cxn ang="0">
                    <a:pos x="T6" y="T7"/>
                  </a:cxn>
                  <a:cxn ang="0">
                    <a:pos x="T8" y="T9"/>
                  </a:cxn>
                </a:cxnLst>
                <a:rect l="0" t="0" r="r" b="b"/>
                <a:pathLst>
                  <a:path w="463" h="464">
                    <a:moveTo>
                      <a:pt x="154" y="464"/>
                    </a:moveTo>
                    <a:lnTo>
                      <a:pt x="0" y="310"/>
                    </a:lnTo>
                    <a:lnTo>
                      <a:pt x="309" y="0"/>
                    </a:lnTo>
                    <a:lnTo>
                      <a:pt x="463" y="155"/>
                    </a:lnTo>
                    <a:lnTo>
                      <a:pt x="154" y="46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32" name="Freeform 24"/>
              <p:cNvSpPr>
                <a:spLocks/>
              </p:cNvSpPr>
              <p:nvPr/>
            </p:nvSpPr>
            <p:spPr bwMode="auto">
              <a:xfrm>
                <a:off x="1762" y="2531"/>
                <a:ext cx="223" cy="223"/>
              </a:xfrm>
              <a:custGeom>
                <a:avLst/>
                <a:gdLst>
                  <a:gd name="T0" fmla="*/ 155 w 464"/>
                  <a:gd name="T1" fmla="*/ 464 h 464"/>
                  <a:gd name="T2" fmla="*/ 0 w 464"/>
                  <a:gd name="T3" fmla="*/ 309 h 464"/>
                  <a:gd name="T4" fmla="*/ 309 w 464"/>
                  <a:gd name="T5" fmla="*/ 0 h 464"/>
                  <a:gd name="T6" fmla="*/ 464 w 464"/>
                  <a:gd name="T7" fmla="*/ 154 h 464"/>
                  <a:gd name="T8" fmla="*/ 155 w 464"/>
                  <a:gd name="T9" fmla="*/ 464 h 464"/>
                </a:gdLst>
                <a:ahLst/>
                <a:cxnLst>
                  <a:cxn ang="0">
                    <a:pos x="T0" y="T1"/>
                  </a:cxn>
                  <a:cxn ang="0">
                    <a:pos x="T2" y="T3"/>
                  </a:cxn>
                  <a:cxn ang="0">
                    <a:pos x="T4" y="T5"/>
                  </a:cxn>
                  <a:cxn ang="0">
                    <a:pos x="T6" y="T7"/>
                  </a:cxn>
                  <a:cxn ang="0">
                    <a:pos x="T8" y="T9"/>
                  </a:cxn>
                </a:cxnLst>
                <a:rect l="0" t="0" r="r" b="b"/>
                <a:pathLst>
                  <a:path w="464" h="464">
                    <a:moveTo>
                      <a:pt x="155" y="464"/>
                    </a:moveTo>
                    <a:lnTo>
                      <a:pt x="0" y="309"/>
                    </a:lnTo>
                    <a:lnTo>
                      <a:pt x="309" y="0"/>
                    </a:lnTo>
                    <a:lnTo>
                      <a:pt x="464" y="154"/>
                    </a:lnTo>
                    <a:lnTo>
                      <a:pt x="155" y="46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grpSp>
      </p:grpSp>
      <p:grpSp>
        <p:nvGrpSpPr>
          <p:cNvPr id="6" name="Group 5"/>
          <p:cNvGrpSpPr/>
          <p:nvPr/>
        </p:nvGrpSpPr>
        <p:grpSpPr>
          <a:xfrm>
            <a:off x="1407887" y="4186301"/>
            <a:ext cx="8984341" cy="1040392"/>
            <a:chOff x="1407887" y="4287901"/>
            <a:chExt cx="8984341" cy="1040392"/>
          </a:xfrm>
        </p:grpSpPr>
        <p:sp>
          <p:nvSpPr>
            <p:cNvPr id="75" name="Freeform 74"/>
            <p:cNvSpPr/>
            <p:nvPr/>
          </p:nvSpPr>
          <p:spPr>
            <a:xfrm flipV="1">
              <a:off x="1407887" y="4287901"/>
              <a:ext cx="6512814" cy="932544"/>
            </a:xfrm>
            <a:custGeom>
              <a:avLst/>
              <a:gdLst>
                <a:gd name="connsiteX0" fmla="*/ 6556719 w 7203395"/>
                <a:gd name="connsiteY0" fmla="*/ 932544 h 932544"/>
                <a:gd name="connsiteX1" fmla="*/ 7203395 w 7203395"/>
                <a:gd name="connsiteY1" fmla="*/ 932544 h 932544"/>
                <a:gd name="connsiteX2" fmla="*/ 6556719 w 7203395"/>
                <a:gd name="connsiteY2" fmla="*/ 1 h 932544"/>
                <a:gd name="connsiteX3" fmla="*/ 6556719 w 7203395"/>
                <a:gd name="connsiteY3" fmla="*/ 0 h 932544"/>
                <a:gd name="connsiteX4" fmla="*/ 0 w 7203395"/>
                <a:gd name="connsiteY4" fmla="*/ 0 h 932544"/>
                <a:gd name="connsiteX5" fmla="*/ 0 w 7203395"/>
                <a:gd name="connsiteY5" fmla="*/ 932543 h 932544"/>
                <a:gd name="connsiteX6" fmla="*/ 6556719 w 7203395"/>
                <a:gd name="connsiteY6" fmla="*/ 932543 h 93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3395" h="932544">
                  <a:moveTo>
                    <a:pt x="6556719" y="932544"/>
                  </a:moveTo>
                  <a:lnTo>
                    <a:pt x="7203395" y="932544"/>
                  </a:lnTo>
                  <a:lnTo>
                    <a:pt x="6556719" y="1"/>
                  </a:lnTo>
                  <a:lnTo>
                    <a:pt x="6556719" y="0"/>
                  </a:lnTo>
                  <a:lnTo>
                    <a:pt x="0" y="0"/>
                  </a:lnTo>
                  <a:lnTo>
                    <a:pt x="0" y="932543"/>
                  </a:lnTo>
                  <a:lnTo>
                    <a:pt x="6556719" y="9325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6" name="TextBox 75"/>
            <p:cNvSpPr txBox="1"/>
            <p:nvPr/>
          </p:nvSpPr>
          <p:spPr>
            <a:xfrm>
              <a:off x="1577748" y="4431007"/>
              <a:ext cx="882007" cy="646331"/>
            </a:xfrm>
            <a:prstGeom prst="rect">
              <a:avLst/>
            </a:prstGeom>
            <a:noFill/>
          </p:spPr>
          <p:txBody>
            <a:bodyPr wrap="square" tIns="72000" rtlCol="0" anchor="ctr">
              <a:noAutofit/>
            </a:bodyPr>
            <a:lstStyle/>
            <a:p>
              <a:pPr algn="ctr"/>
              <a:r>
                <a:rPr lang="en-US" sz="3600" b="1" dirty="0">
                  <a:solidFill>
                    <a:schemeClr val="bg1"/>
                  </a:solidFill>
                  <a:latin typeface="+mj-lt"/>
                </a:rPr>
                <a:t>03</a:t>
              </a:r>
              <a:endParaRPr lang="th-TH" sz="3600" b="1" dirty="0">
                <a:solidFill>
                  <a:schemeClr val="bg1"/>
                </a:solidFill>
                <a:latin typeface="+mj-lt"/>
              </a:endParaRPr>
            </a:p>
          </p:txBody>
        </p:sp>
        <p:sp>
          <p:nvSpPr>
            <p:cNvPr id="77" name="TextBox 76"/>
            <p:cNvSpPr txBox="1"/>
            <p:nvPr/>
          </p:nvSpPr>
          <p:spPr>
            <a:xfrm>
              <a:off x="2775274" y="4310638"/>
              <a:ext cx="2535178" cy="437820"/>
            </a:xfrm>
            <a:prstGeom prst="rect">
              <a:avLst/>
            </a:prstGeom>
            <a:noFill/>
          </p:spPr>
          <p:txBody>
            <a:bodyPr wrap="square" tIns="72000" rtlCol="0" anchor="ctr">
              <a:noAutofit/>
            </a:bodyPr>
            <a:lstStyle/>
            <a:p>
              <a:r>
                <a:rPr lang="en-US" sz="1600" b="1" dirty="0">
                  <a:solidFill>
                    <a:schemeClr val="bg1"/>
                  </a:solidFill>
                </a:rPr>
                <a:t>ADD POINT</a:t>
              </a:r>
            </a:p>
          </p:txBody>
        </p:sp>
        <p:sp>
          <p:nvSpPr>
            <p:cNvPr id="78" name="Freeform 77"/>
            <p:cNvSpPr/>
            <p:nvPr/>
          </p:nvSpPr>
          <p:spPr>
            <a:xfrm flipH="1">
              <a:off x="2357663" y="4736980"/>
              <a:ext cx="8034565" cy="591313"/>
            </a:xfrm>
            <a:custGeom>
              <a:avLst/>
              <a:gdLst>
                <a:gd name="connsiteX0" fmla="*/ 6003408 w 6423478"/>
                <a:gd name="connsiteY0" fmla="*/ 0 h 591313"/>
                <a:gd name="connsiteX1" fmla="*/ 6003408 w 6423478"/>
                <a:gd name="connsiteY1" fmla="*/ 1952 h 591313"/>
                <a:gd name="connsiteX2" fmla="*/ 0 w 6423478"/>
                <a:gd name="connsiteY2" fmla="*/ 1952 h 591313"/>
                <a:gd name="connsiteX3" fmla="*/ 0 w 6423478"/>
                <a:gd name="connsiteY3" fmla="*/ 591313 h 591313"/>
                <a:gd name="connsiteX4" fmla="*/ 6003408 w 6423478"/>
                <a:gd name="connsiteY4" fmla="*/ 591313 h 591313"/>
                <a:gd name="connsiteX5" fmla="*/ 6005868 w 6423478"/>
                <a:gd name="connsiteY5" fmla="*/ 591313 h 591313"/>
                <a:gd name="connsiteX6" fmla="*/ 6423478 w 6423478"/>
                <a:gd name="connsiteY6" fmla="*/ 591313 h 591313"/>
                <a:gd name="connsiteX7" fmla="*/ 6005868 w 6423478"/>
                <a:gd name="connsiteY7" fmla="*/ 3463 h 591313"/>
                <a:gd name="connsiteX8" fmla="*/ 6005868 w 6423478"/>
                <a:gd name="connsiteY8" fmla="*/ 1952 h 591313"/>
                <a:gd name="connsiteX9" fmla="*/ 6004795 w 6423478"/>
                <a:gd name="connsiteY9" fmla="*/ 1952 h 59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23478" h="591313">
                  <a:moveTo>
                    <a:pt x="6003408" y="0"/>
                  </a:moveTo>
                  <a:lnTo>
                    <a:pt x="6003408" y="1952"/>
                  </a:lnTo>
                  <a:lnTo>
                    <a:pt x="0" y="1952"/>
                  </a:lnTo>
                  <a:lnTo>
                    <a:pt x="0" y="591313"/>
                  </a:lnTo>
                  <a:lnTo>
                    <a:pt x="6003408" y="591313"/>
                  </a:lnTo>
                  <a:lnTo>
                    <a:pt x="6005868" y="591313"/>
                  </a:lnTo>
                  <a:lnTo>
                    <a:pt x="6423478" y="591313"/>
                  </a:lnTo>
                  <a:lnTo>
                    <a:pt x="6005868" y="3463"/>
                  </a:lnTo>
                  <a:lnTo>
                    <a:pt x="6005868" y="1952"/>
                  </a:lnTo>
                  <a:lnTo>
                    <a:pt x="6004795" y="195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9" name="TextBox 78"/>
            <p:cNvSpPr txBox="1"/>
            <p:nvPr/>
          </p:nvSpPr>
          <p:spPr>
            <a:xfrm>
              <a:off x="2775274" y="4761530"/>
              <a:ext cx="6325183" cy="504000"/>
            </a:xfrm>
            <a:prstGeom prst="rect">
              <a:avLst/>
            </a:prstGeom>
            <a:noFill/>
          </p:spPr>
          <p:txBody>
            <a:bodyPr wrap="square" tIns="72000" rtlCol="0" anchor="ctr">
              <a:noAutofit/>
            </a:bodyPr>
            <a:lstStyle/>
            <a:p>
              <a:r>
                <a:rPr lang="en-US" sz="1050" dirty="0">
                  <a:solidFill>
                    <a:schemeClr val="accent1"/>
                  </a:solidFill>
                </a:rPr>
                <a:t>Many desktop publishing packages and web page editors now use </a:t>
              </a:r>
              <a:r>
                <a:rPr lang="en-US" sz="1050" dirty="0" err="1">
                  <a:solidFill>
                    <a:schemeClr val="accent1"/>
                  </a:solidFill>
                </a:rPr>
                <a:t>Lorem</a:t>
              </a:r>
              <a:r>
                <a:rPr lang="en-US" sz="1050" dirty="0">
                  <a:solidFill>
                    <a:schemeClr val="accent1"/>
                  </a:solidFill>
                </a:rPr>
                <a:t> </a:t>
              </a:r>
              <a:r>
                <a:rPr lang="en-US" sz="1050" dirty="0" err="1">
                  <a:solidFill>
                    <a:schemeClr val="accent1"/>
                  </a:solidFill>
                </a:rPr>
                <a:t>Ipsum</a:t>
              </a:r>
              <a:r>
                <a:rPr lang="en-US" sz="1050" dirty="0">
                  <a:solidFill>
                    <a:schemeClr val="accent1"/>
                  </a:solidFill>
                </a:rPr>
                <a:t> as their default model text, and a search for '</a:t>
              </a:r>
              <a:r>
                <a:rPr lang="en-US" sz="1050" dirty="0" err="1">
                  <a:solidFill>
                    <a:schemeClr val="accent1"/>
                  </a:solidFill>
                </a:rPr>
                <a:t>lorem</a:t>
              </a:r>
              <a:r>
                <a:rPr lang="en-US" sz="1050" dirty="0">
                  <a:solidFill>
                    <a:schemeClr val="accent1"/>
                  </a:solidFill>
                </a:rPr>
                <a:t> </a:t>
              </a:r>
              <a:r>
                <a:rPr lang="en-US" sz="1050" dirty="0" err="1">
                  <a:solidFill>
                    <a:schemeClr val="accent1"/>
                  </a:solidFill>
                </a:rPr>
                <a:t>ipsum</a:t>
              </a:r>
              <a:r>
                <a:rPr lang="en-US" sz="1050" dirty="0">
                  <a:solidFill>
                    <a:schemeClr val="accent1"/>
                  </a:solidFill>
                </a:rPr>
                <a:t>' will uncover</a:t>
              </a:r>
            </a:p>
          </p:txBody>
        </p:sp>
        <p:grpSp>
          <p:nvGrpSpPr>
            <p:cNvPr id="33" name="Group 27"/>
            <p:cNvGrpSpPr>
              <a:grpSpLocks noChangeAspect="1"/>
            </p:cNvGrpSpPr>
            <p:nvPr/>
          </p:nvGrpSpPr>
          <p:grpSpPr bwMode="auto">
            <a:xfrm>
              <a:off x="9806732" y="4831692"/>
              <a:ext cx="393119" cy="392877"/>
              <a:chOff x="1314" y="711"/>
              <a:chExt cx="3251" cy="3249"/>
            </a:xfrm>
            <a:solidFill>
              <a:schemeClr val="accent1"/>
            </a:solidFill>
          </p:grpSpPr>
          <p:sp>
            <p:nvSpPr>
              <p:cNvPr id="35" name="Rectangle 28"/>
              <p:cNvSpPr>
                <a:spLocks noChangeArrowheads="1"/>
              </p:cNvSpPr>
              <p:nvPr/>
            </p:nvSpPr>
            <p:spPr bwMode="auto">
              <a:xfrm>
                <a:off x="2155" y="921"/>
                <a:ext cx="419"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36" name="Rectangle 29"/>
              <p:cNvSpPr>
                <a:spLocks noChangeArrowheads="1"/>
              </p:cNvSpPr>
              <p:nvPr/>
            </p:nvSpPr>
            <p:spPr bwMode="auto">
              <a:xfrm>
                <a:off x="2312" y="3646"/>
                <a:ext cx="105"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37" name="Rectangle 30"/>
              <p:cNvSpPr>
                <a:spLocks noChangeArrowheads="1"/>
              </p:cNvSpPr>
              <p:nvPr/>
            </p:nvSpPr>
            <p:spPr bwMode="auto">
              <a:xfrm>
                <a:off x="2941" y="3646"/>
                <a:ext cx="105"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38" name="Rectangle 31"/>
              <p:cNvSpPr>
                <a:spLocks noChangeArrowheads="1"/>
              </p:cNvSpPr>
              <p:nvPr/>
            </p:nvSpPr>
            <p:spPr bwMode="auto">
              <a:xfrm>
                <a:off x="1684" y="3646"/>
                <a:ext cx="105"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39" name="Rectangle 32"/>
              <p:cNvSpPr>
                <a:spLocks noChangeArrowheads="1"/>
              </p:cNvSpPr>
              <p:nvPr/>
            </p:nvSpPr>
            <p:spPr bwMode="auto">
              <a:xfrm>
                <a:off x="1946" y="921"/>
                <a:ext cx="104"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40" name="Rectangle 33"/>
              <p:cNvSpPr>
                <a:spLocks noChangeArrowheads="1"/>
              </p:cNvSpPr>
              <p:nvPr/>
            </p:nvSpPr>
            <p:spPr bwMode="auto">
              <a:xfrm>
                <a:off x="2784" y="2074"/>
                <a:ext cx="105"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41" name="Freeform 34"/>
              <p:cNvSpPr>
                <a:spLocks noEditPoints="1"/>
              </p:cNvSpPr>
              <p:nvPr/>
            </p:nvSpPr>
            <p:spPr bwMode="auto">
              <a:xfrm>
                <a:off x="1314" y="711"/>
                <a:ext cx="2832" cy="3249"/>
              </a:xfrm>
              <a:custGeom>
                <a:avLst/>
                <a:gdLst>
                  <a:gd name="T0" fmla="*/ 5354 w 5901"/>
                  <a:gd name="T1" fmla="*/ 1826 h 6768"/>
                  <a:gd name="T2" fmla="*/ 4929 w 5901"/>
                  <a:gd name="T3" fmla="*/ 1512 h 6768"/>
                  <a:gd name="T4" fmla="*/ 4378 w 5901"/>
                  <a:gd name="T5" fmla="*/ 1092 h 6768"/>
                  <a:gd name="T6" fmla="*/ 4378 w 5901"/>
                  <a:gd name="T7" fmla="*/ 0 h 6768"/>
                  <a:gd name="T8" fmla="*/ 0 w 5901"/>
                  <a:gd name="T9" fmla="*/ 874 h 6768"/>
                  <a:gd name="T10" fmla="*/ 0 w 5901"/>
                  <a:gd name="T11" fmla="*/ 5676 h 6768"/>
                  <a:gd name="T12" fmla="*/ 0 w 5901"/>
                  <a:gd name="T13" fmla="*/ 6768 h 6768"/>
                  <a:gd name="T14" fmla="*/ 4378 w 5901"/>
                  <a:gd name="T15" fmla="*/ 5895 h 6768"/>
                  <a:gd name="T16" fmla="*/ 4378 w 5901"/>
                  <a:gd name="T17" fmla="*/ 4132 h 6768"/>
                  <a:gd name="T18" fmla="*/ 4930 w 5901"/>
                  <a:gd name="T19" fmla="*/ 4383 h 6768"/>
                  <a:gd name="T20" fmla="*/ 5222 w 5901"/>
                  <a:gd name="T21" fmla="*/ 4334 h 6768"/>
                  <a:gd name="T22" fmla="*/ 5356 w 5901"/>
                  <a:gd name="T23" fmla="*/ 3592 h 6768"/>
                  <a:gd name="T24" fmla="*/ 5354 w 5901"/>
                  <a:gd name="T25" fmla="*/ 2303 h 6768"/>
                  <a:gd name="T26" fmla="*/ 4160 w 5901"/>
                  <a:gd name="T27" fmla="*/ 219 h 6768"/>
                  <a:gd name="T28" fmla="*/ 218 w 5901"/>
                  <a:gd name="T29" fmla="*/ 874 h 6768"/>
                  <a:gd name="T30" fmla="*/ 4160 w 5901"/>
                  <a:gd name="T31" fmla="*/ 6550 h 6768"/>
                  <a:gd name="T32" fmla="*/ 218 w 5901"/>
                  <a:gd name="T33" fmla="*/ 5895 h 6768"/>
                  <a:gd name="T34" fmla="*/ 4160 w 5901"/>
                  <a:gd name="T35" fmla="*/ 6550 h 6768"/>
                  <a:gd name="T36" fmla="*/ 218 w 5901"/>
                  <a:gd name="T37" fmla="*/ 5676 h 6768"/>
                  <a:gd name="T38" fmla="*/ 4160 w 5901"/>
                  <a:gd name="T39" fmla="*/ 1092 h 6768"/>
                  <a:gd name="T40" fmla="*/ 3693 w 5901"/>
                  <a:gd name="T41" fmla="*/ 2075 h 6768"/>
                  <a:gd name="T42" fmla="*/ 2516 w 5901"/>
                  <a:gd name="T43" fmla="*/ 2403 h 6768"/>
                  <a:gd name="T44" fmla="*/ 2844 w 5901"/>
                  <a:gd name="T45" fmla="*/ 3823 h 6768"/>
                  <a:gd name="T46" fmla="*/ 3036 w 5901"/>
                  <a:gd name="T47" fmla="*/ 4748 h 6768"/>
                  <a:gd name="T48" fmla="*/ 3604 w 5901"/>
                  <a:gd name="T49" fmla="*/ 4911 h 6768"/>
                  <a:gd name="T50" fmla="*/ 3521 w 5901"/>
                  <a:gd name="T51" fmla="*/ 3824 h 6768"/>
                  <a:gd name="T52" fmla="*/ 4160 w 5901"/>
                  <a:gd name="T53" fmla="*/ 4036 h 6768"/>
                  <a:gd name="T54" fmla="*/ 3461 w 5901"/>
                  <a:gd name="T55" fmla="*/ 4680 h 6768"/>
                  <a:gd name="T56" fmla="*/ 3356 w 5901"/>
                  <a:gd name="T57" fmla="*/ 4803 h 6768"/>
                  <a:gd name="T58" fmla="*/ 3084 w 5901"/>
                  <a:gd name="T59" fmla="*/ 3822 h 6768"/>
                  <a:gd name="T60" fmla="*/ 3461 w 5901"/>
                  <a:gd name="T61" fmla="*/ 4680 h 6768"/>
                  <a:gd name="T62" fmla="*/ 2734 w 5901"/>
                  <a:gd name="T63" fmla="*/ 3494 h 6768"/>
                  <a:gd name="T64" fmla="*/ 2844 w 5901"/>
                  <a:gd name="T65" fmla="*/ 2292 h 6768"/>
                  <a:gd name="T66" fmla="*/ 3608 w 5901"/>
                  <a:gd name="T67" fmla="*/ 3602 h 6768"/>
                  <a:gd name="T68" fmla="*/ 2844 w 5901"/>
                  <a:gd name="T69" fmla="*/ 3602 h 6768"/>
                  <a:gd name="T70" fmla="*/ 5136 w 5901"/>
                  <a:gd name="T71" fmla="*/ 4070 h 6768"/>
                  <a:gd name="T72" fmla="*/ 5000 w 5901"/>
                  <a:gd name="T73" fmla="*/ 4175 h 6768"/>
                  <a:gd name="T74" fmla="*/ 3826 w 5901"/>
                  <a:gd name="T75" fmla="*/ 2254 h 6768"/>
                  <a:gd name="T76" fmla="*/ 5092 w 5901"/>
                  <a:gd name="T77" fmla="*/ 1738 h 6768"/>
                  <a:gd name="T78" fmla="*/ 5136 w 5901"/>
                  <a:gd name="T79" fmla="*/ 4070 h 6768"/>
                  <a:gd name="T80" fmla="*/ 5354 w 5901"/>
                  <a:gd name="T81" fmla="*/ 2526 h 6768"/>
                  <a:gd name="T82" fmla="*/ 5354 w 5901"/>
                  <a:gd name="T83" fmla="*/ 3368 h 6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901" h="6768">
                    <a:moveTo>
                      <a:pt x="5354" y="2303"/>
                    </a:moveTo>
                    <a:lnTo>
                      <a:pt x="5354" y="1826"/>
                    </a:lnTo>
                    <a:cubicBezTo>
                      <a:pt x="5354" y="1720"/>
                      <a:pt x="5306" y="1624"/>
                      <a:pt x="5221" y="1562"/>
                    </a:cubicBezTo>
                    <a:cubicBezTo>
                      <a:pt x="5136" y="1499"/>
                      <a:pt x="5030" y="1482"/>
                      <a:pt x="4929" y="1512"/>
                    </a:cubicBezTo>
                    <a:lnTo>
                      <a:pt x="4378" y="1763"/>
                    </a:lnTo>
                    <a:lnTo>
                      <a:pt x="4378" y="1092"/>
                    </a:lnTo>
                    <a:lnTo>
                      <a:pt x="4378" y="874"/>
                    </a:lnTo>
                    <a:lnTo>
                      <a:pt x="4378" y="0"/>
                    </a:lnTo>
                    <a:lnTo>
                      <a:pt x="0" y="0"/>
                    </a:lnTo>
                    <a:lnTo>
                      <a:pt x="0" y="874"/>
                    </a:lnTo>
                    <a:lnTo>
                      <a:pt x="0" y="1092"/>
                    </a:lnTo>
                    <a:lnTo>
                      <a:pt x="0" y="5676"/>
                    </a:lnTo>
                    <a:lnTo>
                      <a:pt x="0" y="5895"/>
                    </a:lnTo>
                    <a:lnTo>
                      <a:pt x="0" y="6768"/>
                    </a:lnTo>
                    <a:lnTo>
                      <a:pt x="4378" y="6768"/>
                    </a:lnTo>
                    <a:lnTo>
                      <a:pt x="4378" y="5895"/>
                    </a:lnTo>
                    <a:lnTo>
                      <a:pt x="4378" y="5676"/>
                    </a:lnTo>
                    <a:lnTo>
                      <a:pt x="4378" y="4132"/>
                    </a:lnTo>
                    <a:lnTo>
                      <a:pt x="4917" y="4378"/>
                    </a:lnTo>
                    <a:lnTo>
                      <a:pt x="4930" y="4383"/>
                    </a:lnTo>
                    <a:cubicBezTo>
                      <a:pt x="4962" y="4394"/>
                      <a:pt x="4996" y="4398"/>
                      <a:pt x="5029" y="4398"/>
                    </a:cubicBezTo>
                    <a:cubicBezTo>
                      <a:pt x="5097" y="4398"/>
                      <a:pt x="5165" y="4376"/>
                      <a:pt x="5222" y="4334"/>
                    </a:cubicBezTo>
                    <a:cubicBezTo>
                      <a:pt x="5308" y="4271"/>
                      <a:pt x="5356" y="4175"/>
                      <a:pt x="5356" y="4070"/>
                    </a:cubicBezTo>
                    <a:lnTo>
                      <a:pt x="5356" y="3592"/>
                    </a:lnTo>
                    <a:cubicBezTo>
                      <a:pt x="5665" y="3540"/>
                      <a:pt x="5901" y="3271"/>
                      <a:pt x="5901" y="2947"/>
                    </a:cubicBezTo>
                    <a:cubicBezTo>
                      <a:pt x="5901" y="2623"/>
                      <a:pt x="5664" y="2355"/>
                      <a:pt x="5354" y="2303"/>
                    </a:cubicBezTo>
                    <a:close/>
                    <a:moveTo>
                      <a:pt x="218" y="219"/>
                    </a:moveTo>
                    <a:lnTo>
                      <a:pt x="4160" y="219"/>
                    </a:lnTo>
                    <a:lnTo>
                      <a:pt x="4160" y="874"/>
                    </a:lnTo>
                    <a:lnTo>
                      <a:pt x="218" y="874"/>
                    </a:lnTo>
                    <a:lnTo>
                      <a:pt x="218" y="219"/>
                    </a:lnTo>
                    <a:close/>
                    <a:moveTo>
                      <a:pt x="4160" y="6550"/>
                    </a:moveTo>
                    <a:lnTo>
                      <a:pt x="218" y="6550"/>
                    </a:lnTo>
                    <a:lnTo>
                      <a:pt x="218" y="5895"/>
                    </a:lnTo>
                    <a:lnTo>
                      <a:pt x="4160" y="5895"/>
                    </a:lnTo>
                    <a:lnTo>
                      <a:pt x="4160" y="6550"/>
                    </a:lnTo>
                    <a:close/>
                    <a:moveTo>
                      <a:pt x="4160" y="5676"/>
                    </a:moveTo>
                    <a:lnTo>
                      <a:pt x="218" y="5676"/>
                    </a:lnTo>
                    <a:lnTo>
                      <a:pt x="218" y="1092"/>
                    </a:lnTo>
                    <a:lnTo>
                      <a:pt x="4160" y="1092"/>
                    </a:lnTo>
                    <a:lnTo>
                      <a:pt x="4160" y="1863"/>
                    </a:lnTo>
                    <a:lnTo>
                      <a:pt x="3693" y="2075"/>
                    </a:lnTo>
                    <a:lnTo>
                      <a:pt x="2844" y="2075"/>
                    </a:lnTo>
                    <a:cubicBezTo>
                      <a:pt x="2664" y="2075"/>
                      <a:pt x="2516" y="2222"/>
                      <a:pt x="2516" y="2403"/>
                    </a:cubicBezTo>
                    <a:lnTo>
                      <a:pt x="2516" y="3495"/>
                    </a:lnTo>
                    <a:cubicBezTo>
                      <a:pt x="2516" y="3675"/>
                      <a:pt x="2662" y="3823"/>
                      <a:pt x="2844" y="3823"/>
                    </a:cubicBezTo>
                    <a:lnTo>
                      <a:pt x="2862" y="3823"/>
                    </a:lnTo>
                    <a:lnTo>
                      <a:pt x="3036" y="4748"/>
                    </a:lnTo>
                    <a:cubicBezTo>
                      <a:pt x="3060" y="4908"/>
                      <a:pt x="3196" y="5024"/>
                      <a:pt x="3357" y="5024"/>
                    </a:cubicBezTo>
                    <a:cubicBezTo>
                      <a:pt x="3452" y="5024"/>
                      <a:pt x="3542" y="4983"/>
                      <a:pt x="3604" y="4911"/>
                    </a:cubicBezTo>
                    <a:cubicBezTo>
                      <a:pt x="3665" y="4839"/>
                      <a:pt x="3693" y="4744"/>
                      <a:pt x="3677" y="4647"/>
                    </a:cubicBezTo>
                    <a:lnTo>
                      <a:pt x="3521" y="3824"/>
                    </a:lnTo>
                    <a:lnTo>
                      <a:pt x="3693" y="3824"/>
                    </a:lnTo>
                    <a:lnTo>
                      <a:pt x="4160" y="4036"/>
                    </a:lnTo>
                    <a:lnTo>
                      <a:pt x="4160" y="5676"/>
                    </a:lnTo>
                    <a:close/>
                    <a:moveTo>
                      <a:pt x="3461" y="4680"/>
                    </a:moveTo>
                    <a:cubicBezTo>
                      <a:pt x="3466" y="4711"/>
                      <a:pt x="3457" y="4742"/>
                      <a:pt x="3437" y="4766"/>
                    </a:cubicBezTo>
                    <a:cubicBezTo>
                      <a:pt x="3417" y="4790"/>
                      <a:pt x="3388" y="4803"/>
                      <a:pt x="3356" y="4803"/>
                    </a:cubicBezTo>
                    <a:cubicBezTo>
                      <a:pt x="3302" y="4803"/>
                      <a:pt x="3258" y="4764"/>
                      <a:pt x="3250" y="4710"/>
                    </a:cubicBezTo>
                    <a:lnTo>
                      <a:pt x="3084" y="3822"/>
                    </a:lnTo>
                    <a:lnTo>
                      <a:pt x="3298" y="3822"/>
                    </a:lnTo>
                    <a:lnTo>
                      <a:pt x="3461" y="4680"/>
                    </a:lnTo>
                    <a:close/>
                    <a:moveTo>
                      <a:pt x="2844" y="3603"/>
                    </a:moveTo>
                    <a:cubicBezTo>
                      <a:pt x="2784" y="3603"/>
                      <a:pt x="2734" y="3554"/>
                      <a:pt x="2734" y="3494"/>
                    </a:cubicBezTo>
                    <a:lnTo>
                      <a:pt x="2734" y="2402"/>
                    </a:lnTo>
                    <a:cubicBezTo>
                      <a:pt x="2734" y="2342"/>
                      <a:pt x="2784" y="2292"/>
                      <a:pt x="2844" y="2292"/>
                    </a:cubicBezTo>
                    <a:lnTo>
                      <a:pt x="3608" y="2292"/>
                    </a:lnTo>
                    <a:lnTo>
                      <a:pt x="3608" y="3602"/>
                    </a:lnTo>
                    <a:lnTo>
                      <a:pt x="3480" y="3602"/>
                    </a:lnTo>
                    <a:lnTo>
                      <a:pt x="2844" y="3602"/>
                    </a:lnTo>
                    <a:lnTo>
                      <a:pt x="2844" y="3603"/>
                    </a:lnTo>
                    <a:close/>
                    <a:moveTo>
                      <a:pt x="5136" y="4070"/>
                    </a:moveTo>
                    <a:cubicBezTo>
                      <a:pt x="5136" y="4104"/>
                      <a:pt x="5120" y="4136"/>
                      <a:pt x="5092" y="4158"/>
                    </a:cubicBezTo>
                    <a:cubicBezTo>
                      <a:pt x="5065" y="4178"/>
                      <a:pt x="5032" y="4184"/>
                      <a:pt x="5000" y="4175"/>
                    </a:cubicBezTo>
                    <a:lnTo>
                      <a:pt x="3826" y="3642"/>
                    </a:lnTo>
                    <a:lnTo>
                      <a:pt x="3826" y="2254"/>
                    </a:lnTo>
                    <a:lnTo>
                      <a:pt x="5000" y="1720"/>
                    </a:lnTo>
                    <a:cubicBezTo>
                      <a:pt x="5032" y="1712"/>
                      <a:pt x="5065" y="1719"/>
                      <a:pt x="5092" y="1738"/>
                    </a:cubicBezTo>
                    <a:cubicBezTo>
                      <a:pt x="5120" y="1759"/>
                      <a:pt x="5136" y="1791"/>
                      <a:pt x="5136" y="1826"/>
                    </a:cubicBezTo>
                    <a:lnTo>
                      <a:pt x="5136" y="4070"/>
                    </a:lnTo>
                    <a:close/>
                    <a:moveTo>
                      <a:pt x="5354" y="3368"/>
                    </a:moveTo>
                    <a:lnTo>
                      <a:pt x="5354" y="2526"/>
                    </a:lnTo>
                    <a:cubicBezTo>
                      <a:pt x="5542" y="2575"/>
                      <a:pt x="5682" y="2744"/>
                      <a:pt x="5682" y="2947"/>
                    </a:cubicBezTo>
                    <a:cubicBezTo>
                      <a:pt x="5682" y="3150"/>
                      <a:pt x="5542" y="3320"/>
                      <a:pt x="5354" y="336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42" name="Rectangle 35"/>
              <p:cNvSpPr>
                <a:spLocks noChangeArrowheads="1"/>
              </p:cNvSpPr>
              <p:nvPr/>
            </p:nvSpPr>
            <p:spPr bwMode="auto">
              <a:xfrm>
                <a:off x="4356" y="2074"/>
                <a:ext cx="209"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43" name="Freeform 36"/>
              <p:cNvSpPr>
                <a:spLocks/>
              </p:cNvSpPr>
              <p:nvPr/>
            </p:nvSpPr>
            <p:spPr bwMode="auto">
              <a:xfrm>
                <a:off x="4204" y="1663"/>
                <a:ext cx="222" cy="222"/>
              </a:xfrm>
              <a:custGeom>
                <a:avLst/>
                <a:gdLst>
                  <a:gd name="T0" fmla="*/ 308 w 463"/>
                  <a:gd name="T1" fmla="*/ 0 h 463"/>
                  <a:gd name="T2" fmla="*/ 463 w 463"/>
                  <a:gd name="T3" fmla="*/ 155 h 463"/>
                  <a:gd name="T4" fmla="*/ 155 w 463"/>
                  <a:gd name="T5" fmla="*/ 463 h 463"/>
                  <a:gd name="T6" fmla="*/ 0 w 463"/>
                  <a:gd name="T7" fmla="*/ 309 h 463"/>
                  <a:gd name="T8" fmla="*/ 308 w 463"/>
                  <a:gd name="T9" fmla="*/ 0 h 463"/>
                </a:gdLst>
                <a:ahLst/>
                <a:cxnLst>
                  <a:cxn ang="0">
                    <a:pos x="T0" y="T1"/>
                  </a:cxn>
                  <a:cxn ang="0">
                    <a:pos x="T2" y="T3"/>
                  </a:cxn>
                  <a:cxn ang="0">
                    <a:pos x="T4" y="T5"/>
                  </a:cxn>
                  <a:cxn ang="0">
                    <a:pos x="T6" y="T7"/>
                  </a:cxn>
                  <a:cxn ang="0">
                    <a:pos x="T8" y="T9"/>
                  </a:cxn>
                </a:cxnLst>
                <a:rect l="0" t="0" r="r" b="b"/>
                <a:pathLst>
                  <a:path w="463" h="463">
                    <a:moveTo>
                      <a:pt x="308" y="0"/>
                    </a:moveTo>
                    <a:lnTo>
                      <a:pt x="463" y="155"/>
                    </a:lnTo>
                    <a:lnTo>
                      <a:pt x="155" y="463"/>
                    </a:lnTo>
                    <a:lnTo>
                      <a:pt x="0" y="309"/>
                    </a:lnTo>
                    <a:lnTo>
                      <a:pt x="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44" name="Freeform 37"/>
              <p:cNvSpPr>
                <a:spLocks/>
              </p:cNvSpPr>
              <p:nvPr/>
            </p:nvSpPr>
            <p:spPr bwMode="auto">
              <a:xfrm>
                <a:off x="4204" y="2367"/>
                <a:ext cx="222" cy="222"/>
              </a:xfrm>
              <a:custGeom>
                <a:avLst/>
                <a:gdLst>
                  <a:gd name="T0" fmla="*/ 308 w 463"/>
                  <a:gd name="T1" fmla="*/ 463 h 463"/>
                  <a:gd name="T2" fmla="*/ 0 w 463"/>
                  <a:gd name="T3" fmla="*/ 155 h 463"/>
                  <a:gd name="T4" fmla="*/ 155 w 463"/>
                  <a:gd name="T5" fmla="*/ 0 h 463"/>
                  <a:gd name="T6" fmla="*/ 463 w 463"/>
                  <a:gd name="T7" fmla="*/ 308 h 463"/>
                  <a:gd name="T8" fmla="*/ 308 w 463"/>
                  <a:gd name="T9" fmla="*/ 463 h 463"/>
                </a:gdLst>
                <a:ahLst/>
                <a:cxnLst>
                  <a:cxn ang="0">
                    <a:pos x="T0" y="T1"/>
                  </a:cxn>
                  <a:cxn ang="0">
                    <a:pos x="T2" y="T3"/>
                  </a:cxn>
                  <a:cxn ang="0">
                    <a:pos x="T4" y="T5"/>
                  </a:cxn>
                  <a:cxn ang="0">
                    <a:pos x="T6" y="T7"/>
                  </a:cxn>
                  <a:cxn ang="0">
                    <a:pos x="T8" y="T9"/>
                  </a:cxn>
                </a:cxnLst>
                <a:rect l="0" t="0" r="r" b="b"/>
                <a:pathLst>
                  <a:path w="463" h="463">
                    <a:moveTo>
                      <a:pt x="308" y="463"/>
                    </a:moveTo>
                    <a:lnTo>
                      <a:pt x="0" y="155"/>
                    </a:lnTo>
                    <a:lnTo>
                      <a:pt x="155" y="0"/>
                    </a:lnTo>
                    <a:lnTo>
                      <a:pt x="463" y="308"/>
                    </a:lnTo>
                    <a:lnTo>
                      <a:pt x="308" y="4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grpSp>
      </p:grpSp>
      <p:grpSp>
        <p:nvGrpSpPr>
          <p:cNvPr id="5" name="Group 4"/>
          <p:cNvGrpSpPr/>
          <p:nvPr/>
        </p:nvGrpSpPr>
        <p:grpSpPr>
          <a:xfrm>
            <a:off x="1407887" y="5385806"/>
            <a:ext cx="8984341" cy="1040392"/>
            <a:chOff x="1407887" y="5487406"/>
            <a:chExt cx="8984341" cy="1040392"/>
          </a:xfrm>
        </p:grpSpPr>
        <p:sp>
          <p:nvSpPr>
            <p:cNvPr id="87" name="Freeform 86"/>
            <p:cNvSpPr/>
            <p:nvPr/>
          </p:nvSpPr>
          <p:spPr>
            <a:xfrm flipV="1">
              <a:off x="1407887" y="5487406"/>
              <a:ext cx="6512814" cy="932544"/>
            </a:xfrm>
            <a:custGeom>
              <a:avLst/>
              <a:gdLst>
                <a:gd name="connsiteX0" fmla="*/ 6556719 w 7203395"/>
                <a:gd name="connsiteY0" fmla="*/ 932544 h 932544"/>
                <a:gd name="connsiteX1" fmla="*/ 7203395 w 7203395"/>
                <a:gd name="connsiteY1" fmla="*/ 932544 h 932544"/>
                <a:gd name="connsiteX2" fmla="*/ 6556719 w 7203395"/>
                <a:gd name="connsiteY2" fmla="*/ 1 h 932544"/>
                <a:gd name="connsiteX3" fmla="*/ 6556719 w 7203395"/>
                <a:gd name="connsiteY3" fmla="*/ 0 h 932544"/>
                <a:gd name="connsiteX4" fmla="*/ 0 w 7203395"/>
                <a:gd name="connsiteY4" fmla="*/ 0 h 932544"/>
                <a:gd name="connsiteX5" fmla="*/ 0 w 7203395"/>
                <a:gd name="connsiteY5" fmla="*/ 932543 h 932544"/>
                <a:gd name="connsiteX6" fmla="*/ 6556719 w 7203395"/>
                <a:gd name="connsiteY6" fmla="*/ 932543 h 932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03395" h="932544">
                  <a:moveTo>
                    <a:pt x="6556719" y="932544"/>
                  </a:moveTo>
                  <a:lnTo>
                    <a:pt x="7203395" y="932544"/>
                  </a:lnTo>
                  <a:lnTo>
                    <a:pt x="6556719" y="1"/>
                  </a:lnTo>
                  <a:lnTo>
                    <a:pt x="6556719" y="0"/>
                  </a:lnTo>
                  <a:lnTo>
                    <a:pt x="0" y="0"/>
                  </a:lnTo>
                  <a:lnTo>
                    <a:pt x="0" y="932543"/>
                  </a:lnTo>
                  <a:lnTo>
                    <a:pt x="6556719" y="93254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88" name="TextBox 87"/>
            <p:cNvSpPr txBox="1"/>
            <p:nvPr/>
          </p:nvSpPr>
          <p:spPr>
            <a:xfrm>
              <a:off x="1577748" y="5630512"/>
              <a:ext cx="882007" cy="646331"/>
            </a:xfrm>
            <a:prstGeom prst="rect">
              <a:avLst/>
            </a:prstGeom>
            <a:noFill/>
          </p:spPr>
          <p:txBody>
            <a:bodyPr wrap="square" tIns="72000" rtlCol="0" anchor="ctr">
              <a:noAutofit/>
            </a:bodyPr>
            <a:lstStyle/>
            <a:p>
              <a:pPr algn="ctr"/>
              <a:r>
                <a:rPr lang="en-US" sz="3600" b="1" dirty="0">
                  <a:solidFill>
                    <a:schemeClr val="bg1"/>
                  </a:solidFill>
                  <a:latin typeface="+mj-lt"/>
                </a:rPr>
                <a:t>04</a:t>
              </a:r>
              <a:endParaRPr lang="th-TH" sz="3600" b="1" dirty="0">
                <a:solidFill>
                  <a:schemeClr val="bg1"/>
                </a:solidFill>
                <a:latin typeface="+mj-lt"/>
              </a:endParaRPr>
            </a:p>
          </p:txBody>
        </p:sp>
        <p:sp>
          <p:nvSpPr>
            <p:cNvPr id="89" name="TextBox 88"/>
            <p:cNvSpPr txBox="1"/>
            <p:nvPr/>
          </p:nvSpPr>
          <p:spPr>
            <a:xfrm>
              <a:off x="2775274" y="5510143"/>
              <a:ext cx="2535178" cy="437820"/>
            </a:xfrm>
            <a:prstGeom prst="rect">
              <a:avLst/>
            </a:prstGeom>
            <a:noFill/>
          </p:spPr>
          <p:txBody>
            <a:bodyPr wrap="square" tIns="72000" rtlCol="0" anchor="ctr">
              <a:noAutofit/>
            </a:bodyPr>
            <a:lstStyle/>
            <a:p>
              <a:r>
                <a:rPr lang="en-US" sz="1600" b="1" dirty="0">
                  <a:solidFill>
                    <a:schemeClr val="bg1"/>
                  </a:solidFill>
                </a:rPr>
                <a:t>ADD POINT</a:t>
              </a:r>
            </a:p>
          </p:txBody>
        </p:sp>
        <p:sp>
          <p:nvSpPr>
            <p:cNvPr id="90" name="Freeform 89"/>
            <p:cNvSpPr/>
            <p:nvPr/>
          </p:nvSpPr>
          <p:spPr>
            <a:xfrm flipH="1">
              <a:off x="2357663" y="5936485"/>
              <a:ext cx="8034565" cy="591313"/>
            </a:xfrm>
            <a:custGeom>
              <a:avLst/>
              <a:gdLst>
                <a:gd name="connsiteX0" fmla="*/ 6003408 w 6423478"/>
                <a:gd name="connsiteY0" fmla="*/ 0 h 591313"/>
                <a:gd name="connsiteX1" fmla="*/ 6003408 w 6423478"/>
                <a:gd name="connsiteY1" fmla="*/ 1952 h 591313"/>
                <a:gd name="connsiteX2" fmla="*/ 0 w 6423478"/>
                <a:gd name="connsiteY2" fmla="*/ 1952 h 591313"/>
                <a:gd name="connsiteX3" fmla="*/ 0 w 6423478"/>
                <a:gd name="connsiteY3" fmla="*/ 591313 h 591313"/>
                <a:gd name="connsiteX4" fmla="*/ 6003408 w 6423478"/>
                <a:gd name="connsiteY4" fmla="*/ 591313 h 591313"/>
                <a:gd name="connsiteX5" fmla="*/ 6005868 w 6423478"/>
                <a:gd name="connsiteY5" fmla="*/ 591313 h 591313"/>
                <a:gd name="connsiteX6" fmla="*/ 6423478 w 6423478"/>
                <a:gd name="connsiteY6" fmla="*/ 591313 h 591313"/>
                <a:gd name="connsiteX7" fmla="*/ 6005868 w 6423478"/>
                <a:gd name="connsiteY7" fmla="*/ 3463 h 591313"/>
                <a:gd name="connsiteX8" fmla="*/ 6005868 w 6423478"/>
                <a:gd name="connsiteY8" fmla="*/ 1952 h 591313"/>
                <a:gd name="connsiteX9" fmla="*/ 6004795 w 6423478"/>
                <a:gd name="connsiteY9" fmla="*/ 1952 h 59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23478" h="591313">
                  <a:moveTo>
                    <a:pt x="6003408" y="0"/>
                  </a:moveTo>
                  <a:lnTo>
                    <a:pt x="6003408" y="1952"/>
                  </a:lnTo>
                  <a:lnTo>
                    <a:pt x="0" y="1952"/>
                  </a:lnTo>
                  <a:lnTo>
                    <a:pt x="0" y="591313"/>
                  </a:lnTo>
                  <a:lnTo>
                    <a:pt x="6003408" y="591313"/>
                  </a:lnTo>
                  <a:lnTo>
                    <a:pt x="6005868" y="591313"/>
                  </a:lnTo>
                  <a:lnTo>
                    <a:pt x="6423478" y="591313"/>
                  </a:lnTo>
                  <a:lnTo>
                    <a:pt x="6005868" y="3463"/>
                  </a:lnTo>
                  <a:lnTo>
                    <a:pt x="6005868" y="1952"/>
                  </a:lnTo>
                  <a:lnTo>
                    <a:pt x="6004795" y="195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91" name="TextBox 90"/>
            <p:cNvSpPr txBox="1"/>
            <p:nvPr/>
          </p:nvSpPr>
          <p:spPr>
            <a:xfrm>
              <a:off x="2775274" y="5961035"/>
              <a:ext cx="6325183" cy="504000"/>
            </a:xfrm>
            <a:prstGeom prst="rect">
              <a:avLst/>
            </a:prstGeom>
            <a:noFill/>
          </p:spPr>
          <p:txBody>
            <a:bodyPr wrap="square" tIns="72000" rtlCol="0" anchor="ctr">
              <a:noAutofit/>
            </a:bodyPr>
            <a:lstStyle/>
            <a:p>
              <a:r>
                <a:rPr lang="en-US" sz="1050" dirty="0">
                  <a:solidFill>
                    <a:schemeClr val="accent1"/>
                  </a:solidFill>
                </a:rPr>
                <a:t>It was </a:t>
              </a:r>
              <a:r>
                <a:rPr lang="en-US" sz="1050" dirty="0" err="1">
                  <a:solidFill>
                    <a:schemeClr val="accent1"/>
                  </a:solidFill>
                </a:rPr>
                <a:t>popularised</a:t>
              </a:r>
              <a:r>
                <a:rPr lang="en-US" sz="1050" dirty="0">
                  <a:solidFill>
                    <a:schemeClr val="accent1"/>
                  </a:solidFill>
                </a:rPr>
                <a:t> in the 1960s with the release of </a:t>
              </a:r>
              <a:r>
                <a:rPr lang="en-US" sz="1050" dirty="0" err="1">
                  <a:solidFill>
                    <a:schemeClr val="accent1"/>
                  </a:solidFill>
                </a:rPr>
                <a:t>Letraset</a:t>
              </a:r>
              <a:r>
                <a:rPr lang="en-US" sz="1050" dirty="0">
                  <a:solidFill>
                    <a:schemeClr val="accent1"/>
                  </a:solidFill>
                </a:rPr>
                <a:t> sheets containing </a:t>
              </a:r>
              <a:r>
                <a:rPr lang="en-US" sz="1050" dirty="0" err="1">
                  <a:solidFill>
                    <a:schemeClr val="accent1"/>
                  </a:solidFill>
                </a:rPr>
                <a:t>Lorem</a:t>
              </a:r>
              <a:r>
                <a:rPr lang="en-US" sz="1050" dirty="0">
                  <a:solidFill>
                    <a:schemeClr val="accent1"/>
                  </a:solidFill>
                </a:rPr>
                <a:t> </a:t>
              </a:r>
              <a:r>
                <a:rPr lang="en-US" sz="1050" dirty="0" err="1">
                  <a:solidFill>
                    <a:schemeClr val="accent1"/>
                  </a:solidFill>
                </a:rPr>
                <a:t>Ipsum</a:t>
              </a:r>
              <a:r>
                <a:rPr lang="en-US" sz="1050" dirty="0">
                  <a:solidFill>
                    <a:schemeClr val="accent1"/>
                  </a:solidFill>
                </a:rPr>
                <a:t> passages, and more recently with desktop publishing software</a:t>
              </a:r>
            </a:p>
          </p:txBody>
        </p:sp>
        <p:grpSp>
          <p:nvGrpSpPr>
            <p:cNvPr id="45" name="Group 40"/>
            <p:cNvGrpSpPr>
              <a:grpSpLocks noChangeAspect="1"/>
            </p:cNvGrpSpPr>
            <p:nvPr/>
          </p:nvGrpSpPr>
          <p:grpSpPr bwMode="auto">
            <a:xfrm>
              <a:off x="9868752" y="6024678"/>
              <a:ext cx="269079" cy="379136"/>
              <a:chOff x="-2723" y="220"/>
              <a:chExt cx="2308" cy="3252"/>
            </a:xfrm>
            <a:solidFill>
              <a:schemeClr val="accent1"/>
            </a:solidFill>
          </p:grpSpPr>
          <p:sp>
            <p:nvSpPr>
              <p:cNvPr id="47" name="Freeform 41"/>
              <p:cNvSpPr>
                <a:spLocks noEditPoints="1"/>
              </p:cNvSpPr>
              <p:nvPr/>
            </p:nvSpPr>
            <p:spPr bwMode="auto">
              <a:xfrm>
                <a:off x="-2250" y="220"/>
                <a:ext cx="1363" cy="1573"/>
              </a:xfrm>
              <a:custGeom>
                <a:avLst/>
                <a:gdLst>
                  <a:gd name="T0" fmla="*/ 1420 w 2840"/>
                  <a:gd name="T1" fmla="*/ 3277 h 3277"/>
                  <a:gd name="T2" fmla="*/ 2840 w 2840"/>
                  <a:gd name="T3" fmla="*/ 1420 h 3277"/>
                  <a:gd name="T4" fmla="*/ 1420 w 2840"/>
                  <a:gd name="T5" fmla="*/ 0 h 3277"/>
                  <a:gd name="T6" fmla="*/ 0 w 2840"/>
                  <a:gd name="T7" fmla="*/ 1420 h 3277"/>
                  <a:gd name="T8" fmla="*/ 1420 w 2840"/>
                  <a:gd name="T9" fmla="*/ 3277 h 3277"/>
                  <a:gd name="T10" fmla="*/ 1420 w 2840"/>
                  <a:gd name="T11" fmla="*/ 218 h 3277"/>
                  <a:gd name="T12" fmla="*/ 2622 w 2840"/>
                  <a:gd name="T13" fmla="*/ 1420 h 3277"/>
                  <a:gd name="T14" fmla="*/ 1420 w 2840"/>
                  <a:gd name="T15" fmla="*/ 3058 h 3277"/>
                  <a:gd name="T16" fmla="*/ 219 w 2840"/>
                  <a:gd name="T17" fmla="*/ 1420 h 3277"/>
                  <a:gd name="T18" fmla="*/ 1420 w 2840"/>
                  <a:gd name="T19" fmla="*/ 218 h 3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40" h="3277">
                    <a:moveTo>
                      <a:pt x="1420" y="3277"/>
                    </a:moveTo>
                    <a:cubicBezTo>
                      <a:pt x="2244" y="3277"/>
                      <a:pt x="2840" y="2168"/>
                      <a:pt x="2840" y="1420"/>
                    </a:cubicBezTo>
                    <a:cubicBezTo>
                      <a:pt x="2840" y="637"/>
                      <a:pt x="2203" y="0"/>
                      <a:pt x="1420" y="0"/>
                    </a:cubicBezTo>
                    <a:cubicBezTo>
                      <a:pt x="638" y="0"/>
                      <a:pt x="0" y="637"/>
                      <a:pt x="0" y="1420"/>
                    </a:cubicBezTo>
                    <a:cubicBezTo>
                      <a:pt x="0" y="2168"/>
                      <a:pt x="596" y="3277"/>
                      <a:pt x="1420" y="3277"/>
                    </a:cubicBezTo>
                    <a:close/>
                    <a:moveTo>
                      <a:pt x="1420" y="218"/>
                    </a:moveTo>
                    <a:cubicBezTo>
                      <a:pt x="2083" y="218"/>
                      <a:pt x="2622" y="757"/>
                      <a:pt x="2622" y="1420"/>
                    </a:cubicBezTo>
                    <a:cubicBezTo>
                      <a:pt x="2622" y="2066"/>
                      <a:pt x="2083" y="3058"/>
                      <a:pt x="1420" y="3058"/>
                    </a:cubicBezTo>
                    <a:cubicBezTo>
                      <a:pt x="758" y="3058"/>
                      <a:pt x="219" y="2066"/>
                      <a:pt x="219" y="1420"/>
                    </a:cubicBezTo>
                    <a:cubicBezTo>
                      <a:pt x="219" y="757"/>
                      <a:pt x="758" y="218"/>
                      <a:pt x="1420" y="2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48" name="Freeform 42"/>
              <p:cNvSpPr>
                <a:spLocks noEditPoints="1"/>
              </p:cNvSpPr>
              <p:nvPr/>
            </p:nvSpPr>
            <p:spPr bwMode="auto">
              <a:xfrm>
                <a:off x="-2723" y="1799"/>
                <a:ext cx="2308" cy="1673"/>
              </a:xfrm>
              <a:custGeom>
                <a:avLst/>
                <a:gdLst>
                  <a:gd name="T0" fmla="*/ 3255 w 4808"/>
                  <a:gd name="T1" fmla="*/ 14 h 3483"/>
                  <a:gd name="T2" fmla="*/ 3175 w 4808"/>
                  <a:gd name="T3" fmla="*/ 0 h 3483"/>
                  <a:gd name="T4" fmla="*/ 2404 w 4808"/>
                  <a:gd name="T5" fmla="*/ 1594 h 3483"/>
                  <a:gd name="T6" fmla="*/ 1635 w 4808"/>
                  <a:gd name="T7" fmla="*/ 2 h 3483"/>
                  <a:gd name="T8" fmla="*/ 1555 w 4808"/>
                  <a:gd name="T9" fmla="*/ 15 h 3483"/>
                  <a:gd name="T10" fmla="*/ 0 w 4808"/>
                  <a:gd name="T11" fmla="*/ 1844 h 3483"/>
                  <a:gd name="T12" fmla="*/ 0 w 4808"/>
                  <a:gd name="T13" fmla="*/ 3483 h 3483"/>
                  <a:gd name="T14" fmla="*/ 4807 w 4808"/>
                  <a:gd name="T15" fmla="*/ 3483 h 3483"/>
                  <a:gd name="T16" fmla="*/ 4807 w 4808"/>
                  <a:gd name="T17" fmla="*/ 1844 h 3483"/>
                  <a:gd name="T18" fmla="*/ 3255 w 4808"/>
                  <a:gd name="T19" fmla="*/ 14 h 3483"/>
                  <a:gd name="T20" fmla="*/ 4590 w 4808"/>
                  <a:gd name="T21" fmla="*/ 3264 h 3483"/>
                  <a:gd name="T22" fmla="*/ 219 w 4808"/>
                  <a:gd name="T23" fmla="*/ 3264 h 3483"/>
                  <a:gd name="T24" fmla="*/ 219 w 4808"/>
                  <a:gd name="T25" fmla="*/ 1844 h 3483"/>
                  <a:gd name="T26" fmla="*/ 1510 w 4808"/>
                  <a:gd name="T27" fmla="*/ 244 h 3483"/>
                  <a:gd name="T28" fmla="*/ 2404 w 4808"/>
                  <a:gd name="T29" fmla="*/ 2095 h 3483"/>
                  <a:gd name="T30" fmla="*/ 3299 w 4808"/>
                  <a:gd name="T31" fmla="*/ 244 h 3483"/>
                  <a:gd name="T32" fmla="*/ 4590 w 4808"/>
                  <a:gd name="T33" fmla="*/ 1844 h 3483"/>
                  <a:gd name="T34" fmla="*/ 4590 w 4808"/>
                  <a:gd name="T35" fmla="*/ 3264 h 3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08" h="3483">
                    <a:moveTo>
                      <a:pt x="3255" y="14"/>
                    </a:moveTo>
                    <a:lnTo>
                      <a:pt x="3175" y="0"/>
                    </a:lnTo>
                    <a:lnTo>
                      <a:pt x="2404" y="1594"/>
                    </a:lnTo>
                    <a:lnTo>
                      <a:pt x="1635" y="2"/>
                    </a:lnTo>
                    <a:lnTo>
                      <a:pt x="1555" y="15"/>
                    </a:lnTo>
                    <a:cubicBezTo>
                      <a:pt x="654" y="163"/>
                      <a:pt x="0" y="932"/>
                      <a:pt x="0" y="1844"/>
                    </a:cubicBezTo>
                    <a:lnTo>
                      <a:pt x="0" y="3483"/>
                    </a:lnTo>
                    <a:lnTo>
                      <a:pt x="4807" y="3483"/>
                    </a:lnTo>
                    <a:lnTo>
                      <a:pt x="4807" y="1844"/>
                    </a:lnTo>
                    <a:cubicBezTo>
                      <a:pt x="4808" y="932"/>
                      <a:pt x="4155" y="163"/>
                      <a:pt x="3255" y="14"/>
                    </a:cubicBezTo>
                    <a:close/>
                    <a:moveTo>
                      <a:pt x="4590" y="3264"/>
                    </a:moveTo>
                    <a:lnTo>
                      <a:pt x="219" y="3264"/>
                    </a:lnTo>
                    <a:lnTo>
                      <a:pt x="219" y="1844"/>
                    </a:lnTo>
                    <a:cubicBezTo>
                      <a:pt x="219" y="1067"/>
                      <a:pt x="756" y="407"/>
                      <a:pt x="1510" y="244"/>
                    </a:cubicBezTo>
                    <a:lnTo>
                      <a:pt x="2404" y="2095"/>
                    </a:lnTo>
                    <a:lnTo>
                      <a:pt x="3299" y="244"/>
                    </a:lnTo>
                    <a:cubicBezTo>
                      <a:pt x="4051" y="407"/>
                      <a:pt x="4590" y="1067"/>
                      <a:pt x="4590" y="1844"/>
                    </a:cubicBezTo>
                    <a:lnTo>
                      <a:pt x="4590" y="326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49" name="Freeform 43"/>
              <p:cNvSpPr>
                <a:spLocks noEditPoints="1"/>
              </p:cNvSpPr>
              <p:nvPr/>
            </p:nvSpPr>
            <p:spPr bwMode="auto">
              <a:xfrm>
                <a:off x="-1307" y="2423"/>
                <a:ext cx="630" cy="657"/>
              </a:xfrm>
              <a:custGeom>
                <a:avLst/>
                <a:gdLst>
                  <a:gd name="T0" fmla="*/ 874 w 1312"/>
                  <a:gd name="T1" fmla="*/ 0 h 1369"/>
                  <a:gd name="T2" fmla="*/ 656 w 1312"/>
                  <a:gd name="T3" fmla="*/ 60 h 1369"/>
                  <a:gd name="T4" fmla="*/ 437 w 1312"/>
                  <a:gd name="T5" fmla="*/ 0 h 1369"/>
                  <a:gd name="T6" fmla="*/ 0 w 1312"/>
                  <a:gd name="T7" fmla="*/ 437 h 1369"/>
                  <a:gd name="T8" fmla="*/ 585 w 1312"/>
                  <a:gd name="T9" fmla="*/ 1309 h 1369"/>
                  <a:gd name="T10" fmla="*/ 656 w 1312"/>
                  <a:gd name="T11" fmla="*/ 1369 h 1369"/>
                  <a:gd name="T12" fmla="*/ 726 w 1312"/>
                  <a:gd name="T13" fmla="*/ 1309 h 1369"/>
                  <a:gd name="T14" fmla="*/ 1312 w 1312"/>
                  <a:gd name="T15" fmla="*/ 437 h 1369"/>
                  <a:gd name="T16" fmla="*/ 874 w 1312"/>
                  <a:gd name="T17" fmla="*/ 0 h 1369"/>
                  <a:gd name="T18" fmla="*/ 656 w 1312"/>
                  <a:gd name="T19" fmla="*/ 1080 h 1369"/>
                  <a:gd name="T20" fmla="*/ 218 w 1312"/>
                  <a:gd name="T21" fmla="*/ 437 h 1369"/>
                  <a:gd name="T22" fmla="*/ 437 w 1312"/>
                  <a:gd name="T23" fmla="*/ 218 h 1369"/>
                  <a:gd name="T24" fmla="*/ 582 w 1312"/>
                  <a:gd name="T25" fmla="*/ 276 h 1369"/>
                  <a:gd name="T26" fmla="*/ 656 w 1312"/>
                  <a:gd name="T27" fmla="*/ 341 h 1369"/>
                  <a:gd name="T28" fmla="*/ 729 w 1312"/>
                  <a:gd name="T29" fmla="*/ 276 h 1369"/>
                  <a:gd name="T30" fmla="*/ 874 w 1312"/>
                  <a:gd name="T31" fmla="*/ 218 h 1369"/>
                  <a:gd name="T32" fmla="*/ 1093 w 1312"/>
                  <a:gd name="T33" fmla="*/ 437 h 1369"/>
                  <a:gd name="T34" fmla="*/ 656 w 1312"/>
                  <a:gd name="T35" fmla="*/ 1080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12" h="1369">
                    <a:moveTo>
                      <a:pt x="874" y="0"/>
                    </a:moveTo>
                    <a:cubicBezTo>
                      <a:pt x="797" y="0"/>
                      <a:pt x="722" y="21"/>
                      <a:pt x="656" y="60"/>
                    </a:cubicBezTo>
                    <a:cubicBezTo>
                      <a:pt x="589" y="21"/>
                      <a:pt x="514" y="0"/>
                      <a:pt x="437" y="0"/>
                    </a:cubicBezTo>
                    <a:cubicBezTo>
                      <a:pt x="196" y="0"/>
                      <a:pt x="0" y="196"/>
                      <a:pt x="0" y="437"/>
                    </a:cubicBezTo>
                    <a:cubicBezTo>
                      <a:pt x="0" y="805"/>
                      <a:pt x="525" y="1258"/>
                      <a:pt x="585" y="1309"/>
                    </a:cubicBezTo>
                    <a:lnTo>
                      <a:pt x="656" y="1369"/>
                    </a:lnTo>
                    <a:lnTo>
                      <a:pt x="726" y="1309"/>
                    </a:lnTo>
                    <a:cubicBezTo>
                      <a:pt x="786" y="1258"/>
                      <a:pt x="1312" y="805"/>
                      <a:pt x="1312" y="437"/>
                    </a:cubicBezTo>
                    <a:cubicBezTo>
                      <a:pt x="1312" y="196"/>
                      <a:pt x="1116" y="0"/>
                      <a:pt x="874" y="0"/>
                    </a:cubicBezTo>
                    <a:close/>
                    <a:moveTo>
                      <a:pt x="656" y="1080"/>
                    </a:moveTo>
                    <a:cubicBezTo>
                      <a:pt x="464" y="901"/>
                      <a:pt x="218" y="616"/>
                      <a:pt x="218" y="437"/>
                    </a:cubicBezTo>
                    <a:cubicBezTo>
                      <a:pt x="218" y="317"/>
                      <a:pt x="317" y="218"/>
                      <a:pt x="437" y="218"/>
                    </a:cubicBezTo>
                    <a:cubicBezTo>
                      <a:pt x="505" y="218"/>
                      <a:pt x="553" y="249"/>
                      <a:pt x="582" y="276"/>
                    </a:cubicBezTo>
                    <a:lnTo>
                      <a:pt x="656" y="341"/>
                    </a:lnTo>
                    <a:lnTo>
                      <a:pt x="729" y="276"/>
                    </a:lnTo>
                    <a:cubicBezTo>
                      <a:pt x="758" y="250"/>
                      <a:pt x="806" y="218"/>
                      <a:pt x="874" y="218"/>
                    </a:cubicBezTo>
                    <a:cubicBezTo>
                      <a:pt x="994" y="218"/>
                      <a:pt x="1093" y="316"/>
                      <a:pt x="1093" y="437"/>
                    </a:cubicBezTo>
                    <a:cubicBezTo>
                      <a:pt x="1093" y="616"/>
                      <a:pt x="848" y="901"/>
                      <a:pt x="656" y="108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grpSp>
      </p:grpSp>
    </p:spTree>
    <p:extLst>
      <p:ext uri="{BB962C8B-B14F-4D97-AF65-F5344CB8AC3E}">
        <p14:creationId xmlns:p14="http://schemas.microsoft.com/office/powerpoint/2010/main" val="3467845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a:t>
            </a:r>
            <a:endParaRPr lang="th-TH" dirty="0"/>
          </a:p>
        </p:txBody>
      </p:sp>
      <p:sp>
        <p:nvSpPr>
          <p:cNvPr id="3" name="Text Placeholder 2"/>
          <p:cNvSpPr>
            <a:spLocks noGrp="1"/>
          </p:cNvSpPr>
          <p:nvPr>
            <p:ph type="body" sz="quarter" idx="13"/>
          </p:nvPr>
        </p:nvSpPr>
        <p:spPr/>
        <p:txBody>
          <a:bodyPr/>
          <a:lstStyle/>
          <a:p>
            <a:r>
              <a:rPr lang="en-US" dirty="0"/>
              <a:t>CONNECTED TIMELINE</a:t>
            </a:r>
            <a:endParaRPr lang="th-TH" dirty="0"/>
          </a:p>
        </p:txBody>
      </p:sp>
      <p:grpSp>
        <p:nvGrpSpPr>
          <p:cNvPr id="122" name="Group 121"/>
          <p:cNvGrpSpPr/>
          <p:nvPr/>
        </p:nvGrpSpPr>
        <p:grpSpPr>
          <a:xfrm>
            <a:off x="1439321" y="1788160"/>
            <a:ext cx="9330280" cy="4104777"/>
            <a:chOff x="468313" y="1903754"/>
            <a:chExt cx="8317722" cy="3730902"/>
          </a:xfrm>
        </p:grpSpPr>
        <p:grpSp>
          <p:nvGrpSpPr>
            <p:cNvPr id="101" name="Group 100"/>
            <p:cNvGrpSpPr/>
            <p:nvPr/>
          </p:nvGrpSpPr>
          <p:grpSpPr>
            <a:xfrm>
              <a:off x="468313" y="2881181"/>
              <a:ext cx="8207375" cy="1801624"/>
              <a:chOff x="468313" y="2881181"/>
              <a:chExt cx="8207375" cy="1801624"/>
            </a:xfrm>
          </p:grpSpPr>
          <p:sp>
            <p:nvSpPr>
              <p:cNvPr id="36" name="Rectangle 35"/>
              <p:cNvSpPr/>
              <p:nvPr/>
            </p:nvSpPr>
            <p:spPr>
              <a:xfrm rot="5400000">
                <a:off x="7667200" y="3672693"/>
                <a:ext cx="1800000" cy="216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p>
            </p:txBody>
          </p:sp>
          <p:sp>
            <p:nvSpPr>
              <p:cNvPr id="4" name="Rectangle 3"/>
              <p:cNvSpPr/>
              <p:nvPr/>
            </p:nvSpPr>
            <p:spPr>
              <a:xfrm>
                <a:off x="468313" y="2881181"/>
                <a:ext cx="8207375" cy="216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p>
            </p:txBody>
          </p:sp>
          <p:cxnSp>
            <p:nvCxnSpPr>
              <p:cNvPr id="9" name="Straight Connector 8"/>
              <p:cNvCxnSpPr>
                <a:stCxn id="7" idx="3"/>
              </p:cNvCxnSpPr>
              <p:nvPr/>
            </p:nvCxnSpPr>
            <p:spPr>
              <a:xfrm flipV="1">
                <a:off x="971454" y="2989669"/>
                <a:ext cx="7596000" cy="967"/>
              </a:xfrm>
              <a:prstGeom prst="line">
                <a:avLst/>
              </a:prstGeom>
              <a:solidFill>
                <a:schemeClr val="bg1"/>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cxnSp>
          <p:sp>
            <p:nvSpPr>
              <p:cNvPr id="39" name="Rectangle 38"/>
              <p:cNvSpPr/>
              <p:nvPr/>
            </p:nvSpPr>
            <p:spPr>
              <a:xfrm>
                <a:off x="468313" y="4465829"/>
                <a:ext cx="8207375" cy="216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p>
            </p:txBody>
          </p:sp>
          <p:cxnSp>
            <p:nvCxnSpPr>
              <p:cNvPr id="41" name="Straight Connector 40"/>
              <p:cNvCxnSpPr>
                <a:stCxn id="40" idx="3"/>
              </p:cNvCxnSpPr>
              <p:nvPr/>
            </p:nvCxnSpPr>
            <p:spPr>
              <a:xfrm flipV="1">
                <a:off x="971454" y="4570979"/>
                <a:ext cx="7596000" cy="4305"/>
              </a:xfrm>
              <a:prstGeom prst="line">
                <a:avLst/>
              </a:prstGeom>
              <a:solidFill>
                <a:schemeClr val="bg1"/>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cxnSp>
          <p:cxnSp>
            <p:nvCxnSpPr>
              <p:cNvPr id="96" name="Straight Connector 95"/>
              <p:cNvCxnSpPr/>
              <p:nvPr/>
            </p:nvCxnSpPr>
            <p:spPr>
              <a:xfrm>
                <a:off x="8567200" y="2983857"/>
                <a:ext cx="0" cy="1584000"/>
              </a:xfrm>
              <a:prstGeom prst="line">
                <a:avLst/>
              </a:prstGeom>
              <a:solidFill>
                <a:schemeClr val="bg1"/>
              </a:solidFill>
              <a:ln w="190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cxnSp>
        </p:grpSp>
        <p:sp>
          <p:nvSpPr>
            <p:cNvPr id="7" name="TextBox 6"/>
            <p:cNvSpPr txBox="1"/>
            <p:nvPr/>
          </p:nvSpPr>
          <p:spPr>
            <a:xfrm>
              <a:off x="468313" y="2881181"/>
              <a:ext cx="503141" cy="218910"/>
            </a:xfrm>
            <a:prstGeom prst="rect">
              <a:avLst/>
            </a:prstGeom>
            <a:solidFill>
              <a:schemeClr val="bg1">
                <a:lumMod val="95000"/>
              </a:schemeClr>
            </a:solidFill>
          </p:spPr>
          <p:txBody>
            <a:bodyPr wrap="square" tIns="72000" rtlCol="0" anchor="ctr">
              <a:noAutofit/>
            </a:bodyPr>
            <a:lstStyle/>
            <a:p>
              <a:pPr algn="ctr"/>
              <a:r>
                <a:rPr lang="en-US" sz="1200" dirty="0">
                  <a:solidFill>
                    <a:schemeClr val="accent1"/>
                  </a:solidFill>
                </a:rPr>
                <a:t>2012</a:t>
              </a:r>
              <a:endParaRPr lang="th-TH" sz="1200" dirty="0">
                <a:solidFill>
                  <a:schemeClr val="accent1"/>
                </a:solidFill>
              </a:endParaRPr>
            </a:p>
          </p:txBody>
        </p:sp>
        <p:sp>
          <p:nvSpPr>
            <p:cNvPr id="40" name="TextBox 39"/>
            <p:cNvSpPr txBox="1"/>
            <p:nvPr/>
          </p:nvSpPr>
          <p:spPr>
            <a:xfrm>
              <a:off x="468313" y="4465829"/>
              <a:ext cx="503141" cy="218910"/>
            </a:xfrm>
            <a:prstGeom prst="rect">
              <a:avLst/>
            </a:prstGeom>
            <a:solidFill>
              <a:schemeClr val="bg1">
                <a:lumMod val="95000"/>
              </a:schemeClr>
            </a:solidFill>
          </p:spPr>
          <p:txBody>
            <a:bodyPr wrap="square" tIns="72000" rtlCol="0" anchor="ctr">
              <a:noAutofit/>
            </a:bodyPr>
            <a:lstStyle/>
            <a:p>
              <a:pPr algn="ctr"/>
              <a:r>
                <a:rPr lang="en-US" sz="1200" dirty="0">
                  <a:solidFill>
                    <a:schemeClr val="accent1"/>
                  </a:solidFill>
                </a:rPr>
                <a:t>2014</a:t>
              </a:r>
              <a:endParaRPr lang="th-TH" sz="1200" dirty="0">
                <a:solidFill>
                  <a:schemeClr val="accent1"/>
                </a:solidFill>
              </a:endParaRPr>
            </a:p>
          </p:txBody>
        </p:sp>
        <p:grpSp>
          <p:nvGrpSpPr>
            <p:cNvPr id="43" name="Group 42"/>
            <p:cNvGrpSpPr/>
            <p:nvPr/>
          </p:nvGrpSpPr>
          <p:grpSpPr>
            <a:xfrm>
              <a:off x="1344509" y="4506725"/>
              <a:ext cx="1115996" cy="1127931"/>
              <a:chOff x="1680544" y="1805769"/>
              <a:chExt cx="1115996" cy="1127931"/>
            </a:xfrm>
          </p:grpSpPr>
          <p:sp>
            <p:nvSpPr>
              <p:cNvPr id="56" name="Oval 55"/>
              <p:cNvSpPr/>
              <p:nvPr/>
            </p:nvSpPr>
            <p:spPr>
              <a:xfrm>
                <a:off x="1763094" y="1805769"/>
                <a:ext cx="128508" cy="12850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p>
            </p:txBody>
          </p:sp>
          <p:grpSp>
            <p:nvGrpSpPr>
              <p:cNvPr id="57" name="Group 56"/>
              <p:cNvGrpSpPr/>
              <p:nvPr/>
            </p:nvGrpSpPr>
            <p:grpSpPr>
              <a:xfrm>
                <a:off x="1680544" y="2297571"/>
                <a:ext cx="1115996" cy="636129"/>
                <a:chOff x="1680544" y="2259471"/>
                <a:chExt cx="1115996" cy="636129"/>
              </a:xfrm>
            </p:grpSpPr>
            <p:sp>
              <p:nvSpPr>
                <p:cNvPr id="59" name="TextBox 58"/>
                <p:cNvSpPr txBox="1"/>
                <p:nvPr/>
              </p:nvSpPr>
              <p:spPr>
                <a:xfrm>
                  <a:off x="1680544" y="2259471"/>
                  <a:ext cx="864000" cy="218910"/>
                </a:xfrm>
                <a:prstGeom prst="rect">
                  <a:avLst/>
                </a:prstGeom>
                <a:noFill/>
              </p:spPr>
              <p:txBody>
                <a:bodyPr wrap="square" lIns="72000" tIns="36000" rtlCol="0" anchor="ctr">
                  <a:noAutofit/>
                </a:bodyPr>
                <a:lstStyle/>
                <a:p>
                  <a:r>
                    <a:rPr lang="en-US" sz="1200" b="1" dirty="0">
                      <a:solidFill>
                        <a:schemeClr val="accent2"/>
                      </a:solidFill>
                    </a:rPr>
                    <a:t>DEC 2014</a:t>
                  </a:r>
                  <a:endParaRPr lang="th-TH" sz="1200" b="1" dirty="0">
                    <a:solidFill>
                      <a:schemeClr val="accent2"/>
                    </a:solidFill>
                  </a:endParaRPr>
                </a:p>
              </p:txBody>
            </p:sp>
            <p:sp>
              <p:nvSpPr>
                <p:cNvPr id="60" name="TextBox 59"/>
                <p:cNvSpPr txBox="1"/>
                <p:nvPr/>
              </p:nvSpPr>
              <p:spPr>
                <a:xfrm>
                  <a:off x="1680544" y="2454019"/>
                  <a:ext cx="1115996" cy="441581"/>
                </a:xfrm>
                <a:prstGeom prst="rect">
                  <a:avLst/>
                </a:prstGeom>
                <a:noFill/>
              </p:spPr>
              <p:txBody>
                <a:bodyPr wrap="square" lIns="72000" tIns="36000" rtlCol="0" anchor="t">
                  <a:noAutofit/>
                </a:bodyPr>
                <a:lstStyle/>
                <a:p>
                  <a:r>
                    <a:rPr lang="en-US" sz="1000" dirty="0">
                      <a:solidFill>
                        <a:schemeClr val="accent1"/>
                      </a:solidFill>
                    </a:rPr>
                    <a:t>Various versions have evolved over the years</a:t>
                  </a:r>
                </a:p>
              </p:txBody>
            </p:sp>
          </p:grpSp>
          <p:cxnSp>
            <p:nvCxnSpPr>
              <p:cNvPr id="58" name="Straight Connector 57"/>
              <p:cNvCxnSpPr/>
              <p:nvPr/>
            </p:nvCxnSpPr>
            <p:spPr>
              <a:xfrm>
                <a:off x="1827348" y="1934277"/>
                <a:ext cx="0" cy="288000"/>
              </a:xfrm>
              <a:prstGeom prst="lin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0" name="Group 69"/>
            <p:cNvGrpSpPr/>
            <p:nvPr/>
          </p:nvGrpSpPr>
          <p:grpSpPr>
            <a:xfrm>
              <a:off x="1436461" y="1903754"/>
              <a:ext cx="1115996" cy="1150169"/>
              <a:chOff x="1680544" y="1903754"/>
              <a:chExt cx="1115996" cy="1150169"/>
            </a:xfrm>
          </p:grpSpPr>
          <p:sp>
            <p:nvSpPr>
              <p:cNvPr id="62" name="Oval 61"/>
              <p:cNvSpPr/>
              <p:nvPr/>
            </p:nvSpPr>
            <p:spPr>
              <a:xfrm>
                <a:off x="1763094" y="2925415"/>
                <a:ext cx="128508" cy="12850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p>
            </p:txBody>
          </p:sp>
          <p:grpSp>
            <p:nvGrpSpPr>
              <p:cNvPr id="63" name="Group 62"/>
              <p:cNvGrpSpPr/>
              <p:nvPr/>
            </p:nvGrpSpPr>
            <p:grpSpPr>
              <a:xfrm>
                <a:off x="1680544" y="1903754"/>
                <a:ext cx="1115996" cy="685715"/>
                <a:chOff x="1680544" y="2292331"/>
                <a:chExt cx="1115996" cy="685715"/>
              </a:xfrm>
            </p:grpSpPr>
            <p:sp>
              <p:nvSpPr>
                <p:cNvPr id="65" name="TextBox 64"/>
                <p:cNvSpPr txBox="1"/>
                <p:nvPr/>
              </p:nvSpPr>
              <p:spPr>
                <a:xfrm>
                  <a:off x="1680544" y="2759136"/>
                  <a:ext cx="864000" cy="218910"/>
                </a:xfrm>
                <a:prstGeom prst="rect">
                  <a:avLst/>
                </a:prstGeom>
                <a:noFill/>
              </p:spPr>
              <p:txBody>
                <a:bodyPr wrap="square" lIns="72000" tIns="36000" rtlCol="0" anchor="b">
                  <a:noAutofit/>
                </a:bodyPr>
                <a:lstStyle/>
                <a:p>
                  <a:r>
                    <a:rPr lang="en-US" sz="1200" b="1" dirty="0">
                      <a:solidFill>
                        <a:schemeClr val="accent2"/>
                      </a:solidFill>
                    </a:rPr>
                    <a:t>JAN 2012</a:t>
                  </a:r>
                  <a:endParaRPr lang="th-TH" sz="1200" b="1" dirty="0">
                    <a:solidFill>
                      <a:schemeClr val="accent2"/>
                    </a:solidFill>
                  </a:endParaRPr>
                </a:p>
              </p:txBody>
            </p:sp>
            <p:sp>
              <p:nvSpPr>
                <p:cNvPr id="66" name="TextBox 65"/>
                <p:cNvSpPr txBox="1"/>
                <p:nvPr/>
              </p:nvSpPr>
              <p:spPr>
                <a:xfrm>
                  <a:off x="1680544" y="2292331"/>
                  <a:ext cx="1115996" cy="441581"/>
                </a:xfrm>
                <a:prstGeom prst="rect">
                  <a:avLst/>
                </a:prstGeom>
                <a:noFill/>
              </p:spPr>
              <p:txBody>
                <a:bodyPr wrap="square" lIns="72000" tIns="36000" rtlCol="0" anchor="b">
                  <a:noAutofit/>
                </a:bodyPr>
                <a:lstStyle/>
                <a:p>
                  <a:r>
                    <a:rPr lang="en-US" sz="1000" dirty="0">
                      <a:solidFill>
                        <a:schemeClr val="accent1"/>
                      </a:solidFill>
                    </a:rPr>
                    <a:t>Words which don't look even slightly believable</a:t>
                  </a:r>
                </a:p>
              </p:txBody>
            </p:sp>
          </p:grpSp>
          <p:cxnSp>
            <p:nvCxnSpPr>
              <p:cNvPr id="64" name="Straight Connector 63"/>
              <p:cNvCxnSpPr>
                <a:endCxn id="62" idx="0"/>
              </p:cNvCxnSpPr>
              <p:nvPr/>
            </p:nvCxnSpPr>
            <p:spPr>
              <a:xfrm>
                <a:off x="1827348" y="2637415"/>
                <a:ext cx="0" cy="288000"/>
              </a:xfrm>
              <a:prstGeom prst="lin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71" name="Group 70"/>
            <p:cNvGrpSpPr/>
            <p:nvPr/>
          </p:nvGrpSpPr>
          <p:grpSpPr>
            <a:xfrm>
              <a:off x="3017464" y="1903754"/>
              <a:ext cx="1115996" cy="1150169"/>
              <a:chOff x="1680544" y="1903754"/>
              <a:chExt cx="1115996" cy="1150169"/>
            </a:xfrm>
          </p:grpSpPr>
          <p:sp>
            <p:nvSpPr>
              <p:cNvPr id="72" name="Oval 71"/>
              <p:cNvSpPr/>
              <p:nvPr/>
            </p:nvSpPr>
            <p:spPr>
              <a:xfrm>
                <a:off x="1763094" y="2925415"/>
                <a:ext cx="128508" cy="12850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p>
            </p:txBody>
          </p:sp>
          <p:grpSp>
            <p:nvGrpSpPr>
              <p:cNvPr id="73" name="Group 72"/>
              <p:cNvGrpSpPr/>
              <p:nvPr/>
            </p:nvGrpSpPr>
            <p:grpSpPr>
              <a:xfrm>
                <a:off x="1680544" y="1903754"/>
                <a:ext cx="1115996" cy="685715"/>
                <a:chOff x="1680544" y="2292331"/>
                <a:chExt cx="1115996" cy="685715"/>
              </a:xfrm>
            </p:grpSpPr>
            <p:sp>
              <p:nvSpPr>
                <p:cNvPr id="75" name="TextBox 74"/>
                <p:cNvSpPr txBox="1"/>
                <p:nvPr/>
              </p:nvSpPr>
              <p:spPr>
                <a:xfrm>
                  <a:off x="1680544" y="2759136"/>
                  <a:ext cx="864000" cy="218910"/>
                </a:xfrm>
                <a:prstGeom prst="rect">
                  <a:avLst/>
                </a:prstGeom>
                <a:noFill/>
              </p:spPr>
              <p:txBody>
                <a:bodyPr wrap="square" lIns="72000" tIns="36000" rtlCol="0" anchor="b">
                  <a:noAutofit/>
                </a:bodyPr>
                <a:lstStyle/>
                <a:p>
                  <a:r>
                    <a:rPr lang="en-US" sz="1200" b="1" dirty="0">
                      <a:solidFill>
                        <a:schemeClr val="accent2"/>
                      </a:solidFill>
                    </a:rPr>
                    <a:t>FEB 2012</a:t>
                  </a:r>
                  <a:endParaRPr lang="th-TH" sz="1200" b="1" dirty="0">
                    <a:solidFill>
                      <a:schemeClr val="accent2"/>
                    </a:solidFill>
                  </a:endParaRPr>
                </a:p>
              </p:txBody>
            </p:sp>
            <p:sp>
              <p:nvSpPr>
                <p:cNvPr id="76" name="TextBox 75"/>
                <p:cNvSpPr txBox="1"/>
                <p:nvPr/>
              </p:nvSpPr>
              <p:spPr>
                <a:xfrm>
                  <a:off x="1680544" y="2292331"/>
                  <a:ext cx="1115996" cy="441581"/>
                </a:xfrm>
                <a:prstGeom prst="rect">
                  <a:avLst/>
                </a:prstGeom>
                <a:noFill/>
              </p:spPr>
              <p:txBody>
                <a:bodyPr wrap="square" lIns="72000" tIns="36000" rtlCol="0" anchor="b">
                  <a:noAutofit/>
                </a:bodyPr>
                <a:lstStyle/>
                <a:p>
                  <a:r>
                    <a:rPr lang="en-US" sz="1000" dirty="0">
                      <a:solidFill>
                        <a:schemeClr val="accent1"/>
                      </a:solidFill>
                    </a:rPr>
                    <a:t>There are many variations of passages</a:t>
                  </a:r>
                </a:p>
              </p:txBody>
            </p:sp>
          </p:grpSp>
          <p:cxnSp>
            <p:nvCxnSpPr>
              <p:cNvPr id="74" name="Straight Connector 73"/>
              <p:cNvCxnSpPr>
                <a:endCxn id="72" idx="0"/>
              </p:cNvCxnSpPr>
              <p:nvPr/>
            </p:nvCxnSpPr>
            <p:spPr>
              <a:xfrm>
                <a:off x="1827348" y="2637415"/>
                <a:ext cx="0" cy="288000"/>
              </a:xfrm>
              <a:prstGeom prst="lin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grpSp>
        <p:sp>
          <p:nvSpPr>
            <p:cNvPr id="77" name="TextBox 76"/>
            <p:cNvSpPr txBox="1"/>
            <p:nvPr/>
          </p:nvSpPr>
          <p:spPr>
            <a:xfrm>
              <a:off x="4598467" y="2881181"/>
              <a:ext cx="503141" cy="218910"/>
            </a:xfrm>
            <a:prstGeom prst="rect">
              <a:avLst/>
            </a:prstGeom>
            <a:solidFill>
              <a:schemeClr val="bg1">
                <a:lumMod val="95000"/>
              </a:schemeClr>
            </a:solidFill>
          </p:spPr>
          <p:txBody>
            <a:bodyPr wrap="square" tIns="72000" rtlCol="0" anchor="ctr">
              <a:noAutofit/>
            </a:bodyPr>
            <a:lstStyle/>
            <a:p>
              <a:pPr algn="ctr"/>
              <a:r>
                <a:rPr lang="en-US" sz="1200" dirty="0">
                  <a:solidFill>
                    <a:schemeClr val="accent1"/>
                  </a:solidFill>
                </a:rPr>
                <a:t>2013</a:t>
              </a:r>
              <a:endParaRPr lang="th-TH" sz="1200" dirty="0">
                <a:solidFill>
                  <a:schemeClr val="accent1"/>
                </a:solidFill>
              </a:endParaRPr>
            </a:p>
          </p:txBody>
        </p:sp>
        <p:grpSp>
          <p:nvGrpSpPr>
            <p:cNvPr id="78" name="Group 77"/>
            <p:cNvGrpSpPr/>
            <p:nvPr/>
          </p:nvGrpSpPr>
          <p:grpSpPr>
            <a:xfrm>
              <a:off x="5566615" y="1903754"/>
              <a:ext cx="1115996" cy="1150169"/>
              <a:chOff x="1680544" y="1903754"/>
              <a:chExt cx="1115996" cy="1150169"/>
            </a:xfrm>
          </p:grpSpPr>
          <p:sp>
            <p:nvSpPr>
              <p:cNvPr id="79" name="Oval 78"/>
              <p:cNvSpPr/>
              <p:nvPr/>
            </p:nvSpPr>
            <p:spPr>
              <a:xfrm>
                <a:off x="1763094" y="2925415"/>
                <a:ext cx="128508" cy="12850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p>
            </p:txBody>
          </p:sp>
          <p:grpSp>
            <p:nvGrpSpPr>
              <p:cNvPr id="80" name="Group 79"/>
              <p:cNvGrpSpPr/>
              <p:nvPr/>
            </p:nvGrpSpPr>
            <p:grpSpPr>
              <a:xfrm>
                <a:off x="1680544" y="1903754"/>
                <a:ext cx="1115996" cy="685715"/>
                <a:chOff x="1680544" y="2292331"/>
                <a:chExt cx="1115996" cy="685715"/>
              </a:xfrm>
            </p:grpSpPr>
            <p:sp>
              <p:nvSpPr>
                <p:cNvPr id="82" name="TextBox 81"/>
                <p:cNvSpPr txBox="1"/>
                <p:nvPr/>
              </p:nvSpPr>
              <p:spPr>
                <a:xfrm>
                  <a:off x="1680544" y="2759136"/>
                  <a:ext cx="864000" cy="218910"/>
                </a:xfrm>
                <a:prstGeom prst="rect">
                  <a:avLst/>
                </a:prstGeom>
                <a:noFill/>
              </p:spPr>
              <p:txBody>
                <a:bodyPr wrap="square" lIns="72000" tIns="36000" rtlCol="0" anchor="b">
                  <a:noAutofit/>
                </a:bodyPr>
                <a:lstStyle/>
                <a:p>
                  <a:r>
                    <a:rPr lang="en-US" sz="1200" b="1" dirty="0">
                      <a:solidFill>
                        <a:schemeClr val="accent2"/>
                      </a:solidFill>
                    </a:rPr>
                    <a:t>AUG 2013</a:t>
                  </a:r>
                  <a:endParaRPr lang="th-TH" sz="1200" b="1" dirty="0">
                    <a:solidFill>
                      <a:schemeClr val="accent2"/>
                    </a:solidFill>
                  </a:endParaRPr>
                </a:p>
              </p:txBody>
            </p:sp>
            <p:sp>
              <p:nvSpPr>
                <p:cNvPr id="83" name="TextBox 82"/>
                <p:cNvSpPr txBox="1"/>
                <p:nvPr/>
              </p:nvSpPr>
              <p:spPr>
                <a:xfrm>
                  <a:off x="1680544" y="2292331"/>
                  <a:ext cx="1115996" cy="441581"/>
                </a:xfrm>
                <a:prstGeom prst="rect">
                  <a:avLst/>
                </a:prstGeom>
                <a:noFill/>
              </p:spPr>
              <p:txBody>
                <a:bodyPr wrap="square" lIns="72000" tIns="36000" rtlCol="0" anchor="b">
                  <a:noAutofit/>
                </a:bodyPr>
                <a:lstStyle/>
                <a:p>
                  <a:r>
                    <a:rPr lang="en-US" sz="1000" dirty="0">
                      <a:solidFill>
                        <a:schemeClr val="accent1"/>
                      </a:solidFill>
                    </a:rPr>
                    <a:t>You need to be sure there isn't anything</a:t>
                  </a:r>
                </a:p>
              </p:txBody>
            </p:sp>
          </p:grpSp>
          <p:cxnSp>
            <p:nvCxnSpPr>
              <p:cNvPr id="81" name="Straight Connector 80"/>
              <p:cNvCxnSpPr>
                <a:endCxn id="79" idx="0"/>
              </p:cNvCxnSpPr>
              <p:nvPr/>
            </p:nvCxnSpPr>
            <p:spPr>
              <a:xfrm>
                <a:off x="1827348" y="2637415"/>
                <a:ext cx="0" cy="288000"/>
              </a:xfrm>
              <a:prstGeom prst="lin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84" name="Group 83"/>
            <p:cNvGrpSpPr/>
            <p:nvPr/>
          </p:nvGrpSpPr>
          <p:grpSpPr>
            <a:xfrm>
              <a:off x="7147617" y="1903754"/>
              <a:ext cx="1115996" cy="1150169"/>
              <a:chOff x="1680544" y="1903754"/>
              <a:chExt cx="1115996" cy="1150169"/>
            </a:xfrm>
          </p:grpSpPr>
          <p:sp>
            <p:nvSpPr>
              <p:cNvPr id="85" name="Oval 84"/>
              <p:cNvSpPr/>
              <p:nvPr/>
            </p:nvSpPr>
            <p:spPr>
              <a:xfrm>
                <a:off x="1763094" y="2925415"/>
                <a:ext cx="128508" cy="12850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p>
            </p:txBody>
          </p:sp>
          <p:grpSp>
            <p:nvGrpSpPr>
              <p:cNvPr id="86" name="Group 85"/>
              <p:cNvGrpSpPr/>
              <p:nvPr/>
            </p:nvGrpSpPr>
            <p:grpSpPr>
              <a:xfrm>
                <a:off x="1680544" y="1903754"/>
                <a:ext cx="1115996" cy="685715"/>
                <a:chOff x="1680544" y="2292331"/>
                <a:chExt cx="1115996" cy="685715"/>
              </a:xfrm>
            </p:grpSpPr>
            <p:sp>
              <p:nvSpPr>
                <p:cNvPr id="88" name="TextBox 87"/>
                <p:cNvSpPr txBox="1"/>
                <p:nvPr/>
              </p:nvSpPr>
              <p:spPr>
                <a:xfrm>
                  <a:off x="1680544" y="2759136"/>
                  <a:ext cx="864000" cy="218910"/>
                </a:xfrm>
                <a:prstGeom prst="rect">
                  <a:avLst/>
                </a:prstGeom>
                <a:noFill/>
              </p:spPr>
              <p:txBody>
                <a:bodyPr wrap="square" lIns="72000" tIns="36000" rtlCol="0" anchor="b">
                  <a:noAutofit/>
                </a:bodyPr>
                <a:lstStyle/>
                <a:p>
                  <a:r>
                    <a:rPr lang="en-US" sz="1200" b="1" dirty="0">
                      <a:solidFill>
                        <a:schemeClr val="accent2"/>
                      </a:solidFill>
                    </a:rPr>
                    <a:t>SEP 2013</a:t>
                  </a:r>
                  <a:endParaRPr lang="th-TH" sz="1200" b="1" dirty="0">
                    <a:solidFill>
                      <a:schemeClr val="accent2"/>
                    </a:solidFill>
                  </a:endParaRPr>
                </a:p>
              </p:txBody>
            </p:sp>
            <p:sp>
              <p:nvSpPr>
                <p:cNvPr id="89" name="TextBox 88"/>
                <p:cNvSpPr txBox="1"/>
                <p:nvPr/>
              </p:nvSpPr>
              <p:spPr>
                <a:xfrm>
                  <a:off x="1680544" y="2292331"/>
                  <a:ext cx="1115996" cy="441581"/>
                </a:xfrm>
                <a:prstGeom prst="rect">
                  <a:avLst/>
                </a:prstGeom>
                <a:noFill/>
              </p:spPr>
              <p:txBody>
                <a:bodyPr wrap="square" lIns="72000" tIns="36000" rtlCol="0" anchor="b">
                  <a:noAutofit/>
                </a:bodyPr>
                <a:lstStyle/>
                <a:p>
                  <a:r>
                    <a:rPr lang="en-US" sz="1000" dirty="0">
                      <a:solidFill>
                        <a:schemeClr val="accent1"/>
                      </a:solidFill>
                    </a:rPr>
                    <a:t>All the </a:t>
                  </a:r>
                  <a:r>
                    <a:rPr lang="en-US" sz="1000" dirty="0" err="1">
                      <a:solidFill>
                        <a:schemeClr val="accent1"/>
                      </a:solidFill>
                    </a:rPr>
                    <a:t>Lorem</a:t>
                  </a:r>
                  <a:r>
                    <a:rPr lang="en-US" sz="1000" dirty="0">
                      <a:solidFill>
                        <a:schemeClr val="accent1"/>
                      </a:solidFill>
                    </a:rPr>
                    <a:t> </a:t>
                  </a:r>
                  <a:r>
                    <a:rPr lang="en-US" sz="1000" dirty="0" err="1">
                      <a:solidFill>
                        <a:schemeClr val="accent1"/>
                      </a:solidFill>
                    </a:rPr>
                    <a:t>Ipsum</a:t>
                  </a:r>
                  <a:r>
                    <a:rPr lang="en-US" sz="1000" dirty="0">
                      <a:solidFill>
                        <a:schemeClr val="accent1"/>
                      </a:solidFill>
                    </a:rPr>
                    <a:t> generators on the Internet </a:t>
                  </a:r>
                </a:p>
              </p:txBody>
            </p:sp>
          </p:grpSp>
          <p:cxnSp>
            <p:nvCxnSpPr>
              <p:cNvPr id="87" name="Straight Connector 86"/>
              <p:cNvCxnSpPr>
                <a:endCxn id="85" idx="0"/>
              </p:cNvCxnSpPr>
              <p:nvPr/>
            </p:nvCxnSpPr>
            <p:spPr>
              <a:xfrm>
                <a:off x="1827348" y="2637415"/>
                <a:ext cx="0" cy="288000"/>
              </a:xfrm>
              <a:prstGeom prst="lin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grpSp>
        <p:sp>
          <p:nvSpPr>
            <p:cNvPr id="102" name="TextBox 101"/>
            <p:cNvSpPr txBox="1"/>
            <p:nvPr/>
          </p:nvSpPr>
          <p:spPr>
            <a:xfrm>
              <a:off x="2833560" y="4465829"/>
              <a:ext cx="503141" cy="218910"/>
            </a:xfrm>
            <a:prstGeom prst="rect">
              <a:avLst/>
            </a:prstGeom>
            <a:solidFill>
              <a:schemeClr val="bg1">
                <a:lumMod val="95000"/>
              </a:schemeClr>
            </a:solidFill>
          </p:spPr>
          <p:txBody>
            <a:bodyPr wrap="square" tIns="72000" rtlCol="0" anchor="ctr">
              <a:noAutofit/>
            </a:bodyPr>
            <a:lstStyle/>
            <a:p>
              <a:pPr algn="ctr"/>
              <a:r>
                <a:rPr lang="en-US" sz="1200" dirty="0">
                  <a:solidFill>
                    <a:schemeClr val="accent1"/>
                  </a:solidFill>
                </a:rPr>
                <a:t>2015</a:t>
              </a:r>
              <a:endParaRPr lang="th-TH" sz="1200" dirty="0">
                <a:solidFill>
                  <a:schemeClr val="accent1"/>
                </a:solidFill>
              </a:endParaRPr>
            </a:p>
          </p:txBody>
        </p:sp>
        <p:grpSp>
          <p:nvGrpSpPr>
            <p:cNvPr id="103" name="Group 102"/>
            <p:cNvGrpSpPr/>
            <p:nvPr/>
          </p:nvGrpSpPr>
          <p:grpSpPr>
            <a:xfrm>
              <a:off x="3709756" y="4506725"/>
              <a:ext cx="1115996" cy="1127931"/>
              <a:chOff x="1680544" y="1805769"/>
              <a:chExt cx="1115996" cy="1127931"/>
            </a:xfrm>
          </p:grpSpPr>
          <p:sp>
            <p:nvSpPr>
              <p:cNvPr id="104" name="Oval 103"/>
              <p:cNvSpPr/>
              <p:nvPr/>
            </p:nvSpPr>
            <p:spPr>
              <a:xfrm>
                <a:off x="1763094" y="1805769"/>
                <a:ext cx="128508" cy="12850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p>
            </p:txBody>
          </p:sp>
          <p:grpSp>
            <p:nvGrpSpPr>
              <p:cNvPr id="105" name="Group 104"/>
              <p:cNvGrpSpPr/>
              <p:nvPr/>
            </p:nvGrpSpPr>
            <p:grpSpPr>
              <a:xfrm>
                <a:off x="1680544" y="2297571"/>
                <a:ext cx="1115996" cy="636129"/>
                <a:chOff x="1680544" y="2259471"/>
                <a:chExt cx="1115996" cy="636129"/>
              </a:xfrm>
            </p:grpSpPr>
            <p:sp>
              <p:nvSpPr>
                <p:cNvPr id="107" name="TextBox 106"/>
                <p:cNvSpPr txBox="1"/>
                <p:nvPr/>
              </p:nvSpPr>
              <p:spPr>
                <a:xfrm>
                  <a:off x="1680544" y="2259471"/>
                  <a:ext cx="864000" cy="218910"/>
                </a:xfrm>
                <a:prstGeom prst="rect">
                  <a:avLst/>
                </a:prstGeom>
                <a:noFill/>
              </p:spPr>
              <p:txBody>
                <a:bodyPr wrap="square" lIns="72000" tIns="36000" rtlCol="0" anchor="ctr">
                  <a:noAutofit/>
                </a:bodyPr>
                <a:lstStyle/>
                <a:p>
                  <a:r>
                    <a:rPr lang="en-US" sz="1200" b="1" dirty="0">
                      <a:solidFill>
                        <a:schemeClr val="accent2"/>
                      </a:solidFill>
                    </a:rPr>
                    <a:t>JUN 2015</a:t>
                  </a:r>
                  <a:endParaRPr lang="th-TH" sz="1200" b="1" dirty="0">
                    <a:solidFill>
                      <a:schemeClr val="accent2"/>
                    </a:solidFill>
                  </a:endParaRPr>
                </a:p>
              </p:txBody>
            </p:sp>
            <p:sp>
              <p:nvSpPr>
                <p:cNvPr id="108" name="TextBox 107"/>
                <p:cNvSpPr txBox="1"/>
                <p:nvPr/>
              </p:nvSpPr>
              <p:spPr>
                <a:xfrm>
                  <a:off x="1680544" y="2454019"/>
                  <a:ext cx="1115996" cy="441581"/>
                </a:xfrm>
                <a:prstGeom prst="rect">
                  <a:avLst/>
                </a:prstGeom>
                <a:noFill/>
              </p:spPr>
              <p:txBody>
                <a:bodyPr wrap="square" lIns="72000" tIns="36000" rtlCol="0" anchor="t">
                  <a:noAutofit/>
                </a:bodyPr>
                <a:lstStyle/>
                <a:p>
                  <a:r>
                    <a:rPr lang="en-US" sz="1000" dirty="0">
                      <a:solidFill>
                        <a:schemeClr val="accent1"/>
                      </a:solidFill>
                    </a:rPr>
                    <a:t>It was </a:t>
                  </a:r>
                  <a:r>
                    <a:rPr lang="en-US" sz="1000" dirty="0" err="1">
                      <a:solidFill>
                        <a:schemeClr val="accent1"/>
                      </a:solidFill>
                    </a:rPr>
                    <a:t>popularised</a:t>
                  </a:r>
                  <a:r>
                    <a:rPr lang="en-US" sz="1000" dirty="0">
                      <a:solidFill>
                        <a:schemeClr val="accent1"/>
                      </a:solidFill>
                    </a:rPr>
                    <a:t> in the 1960s with the release</a:t>
                  </a:r>
                </a:p>
              </p:txBody>
            </p:sp>
          </p:grpSp>
          <p:cxnSp>
            <p:nvCxnSpPr>
              <p:cNvPr id="106" name="Straight Connector 105"/>
              <p:cNvCxnSpPr/>
              <p:nvPr/>
            </p:nvCxnSpPr>
            <p:spPr>
              <a:xfrm>
                <a:off x="1827348" y="1934277"/>
                <a:ext cx="0" cy="288000"/>
              </a:xfrm>
              <a:prstGeom prst="lin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grpSp>
        <p:grpSp>
          <p:nvGrpSpPr>
            <p:cNvPr id="109" name="Group 108"/>
            <p:cNvGrpSpPr/>
            <p:nvPr/>
          </p:nvGrpSpPr>
          <p:grpSpPr>
            <a:xfrm>
              <a:off x="5198807" y="4506725"/>
              <a:ext cx="1115996" cy="1127931"/>
              <a:chOff x="1680544" y="1805769"/>
              <a:chExt cx="1115996" cy="1127931"/>
            </a:xfrm>
          </p:grpSpPr>
          <p:sp>
            <p:nvSpPr>
              <p:cNvPr id="110" name="Oval 109"/>
              <p:cNvSpPr/>
              <p:nvPr/>
            </p:nvSpPr>
            <p:spPr>
              <a:xfrm>
                <a:off x="1763094" y="1805769"/>
                <a:ext cx="128508" cy="12850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p>
            </p:txBody>
          </p:sp>
          <p:grpSp>
            <p:nvGrpSpPr>
              <p:cNvPr id="111" name="Group 110"/>
              <p:cNvGrpSpPr/>
              <p:nvPr/>
            </p:nvGrpSpPr>
            <p:grpSpPr>
              <a:xfrm>
                <a:off x="1680544" y="2297571"/>
                <a:ext cx="1115996" cy="636129"/>
                <a:chOff x="1680544" y="2259471"/>
                <a:chExt cx="1115996" cy="636129"/>
              </a:xfrm>
            </p:grpSpPr>
            <p:sp>
              <p:nvSpPr>
                <p:cNvPr id="113" name="TextBox 112"/>
                <p:cNvSpPr txBox="1"/>
                <p:nvPr/>
              </p:nvSpPr>
              <p:spPr>
                <a:xfrm>
                  <a:off x="1680544" y="2259471"/>
                  <a:ext cx="864000" cy="218910"/>
                </a:xfrm>
                <a:prstGeom prst="rect">
                  <a:avLst/>
                </a:prstGeom>
                <a:noFill/>
              </p:spPr>
              <p:txBody>
                <a:bodyPr wrap="square" lIns="72000" tIns="36000" rtlCol="0" anchor="ctr">
                  <a:noAutofit/>
                </a:bodyPr>
                <a:lstStyle/>
                <a:p>
                  <a:r>
                    <a:rPr lang="en-US" sz="1200" b="1" dirty="0">
                      <a:solidFill>
                        <a:schemeClr val="accent2"/>
                      </a:solidFill>
                    </a:rPr>
                    <a:t>JUL 2015</a:t>
                  </a:r>
                  <a:endParaRPr lang="th-TH" sz="1200" b="1" dirty="0">
                    <a:solidFill>
                      <a:schemeClr val="accent2"/>
                    </a:solidFill>
                  </a:endParaRPr>
                </a:p>
              </p:txBody>
            </p:sp>
            <p:sp>
              <p:nvSpPr>
                <p:cNvPr id="114" name="TextBox 113"/>
                <p:cNvSpPr txBox="1"/>
                <p:nvPr/>
              </p:nvSpPr>
              <p:spPr>
                <a:xfrm>
                  <a:off x="1680544" y="2454019"/>
                  <a:ext cx="1115996" cy="441581"/>
                </a:xfrm>
                <a:prstGeom prst="rect">
                  <a:avLst/>
                </a:prstGeom>
                <a:noFill/>
              </p:spPr>
              <p:txBody>
                <a:bodyPr wrap="square" lIns="72000" tIns="36000" rtlCol="0" anchor="t">
                  <a:noAutofit/>
                </a:bodyPr>
                <a:lstStyle/>
                <a:p>
                  <a:r>
                    <a:rPr lang="en-US" sz="1000" dirty="0">
                      <a:solidFill>
                        <a:schemeClr val="accent1"/>
                      </a:solidFill>
                    </a:rPr>
                    <a:t>The generated </a:t>
                  </a:r>
                  <a:r>
                    <a:rPr lang="en-US" sz="1000" dirty="0" err="1">
                      <a:solidFill>
                        <a:schemeClr val="accent1"/>
                      </a:solidFill>
                    </a:rPr>
                    <a:t>Lorem</a:t>
                  </a:r>
                  <a:r>
                    <a:rPr lang="en-US" sz="1000" dirty="0">
                      <a:solidFill>
                        <a:schemeClr val="accent1"/>
                      </a:solidFill>
                    </a:rPr>
                    <a:t> </a:t>
                  </a:r>
                  <a:r>
                    <a:rPr lang="en-US" sz="1000" dirty="0" err="1">
                      <a:solidFill>
                        <a:schemeClr val="accent1"/>
                      </a:solidFill>
                    </a:rPr>
                    <a:t>Ipsum</a:t>
                  </a:r>
                  <a:r>
                    <a:rPr lang="en-US" sz="1000" dirty="0">
                      <a:solidFill>
                        <a:schemeClr val="accent1"/>
                      </a:solidFill>
                    </a:rPr>
                    <a:t> is therefore always</a:t>
                  </a:r>
                </a:p>
              </p:txBody>
            </p:sp>
          </p:grpSp>
          <p:cxnSp>
            <p:nvCxnSpPr>
              <p:cNvPr id="112" name="Straight Connector 111"/>
              <p:cNvCxnSpPr/>
              <p:nvPr/>
            </p:nvCxnSpPr>
            <p:spPr>
              <a:xfrm>
                <a:off x="1827348" y="1934277"/>
                <a:ext cx="0" cy="288000"/>
              </a:xfrm>
              <a:prstGeom prst="lin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grpSp>
        <p:sp>
          <p:nvSpPr>
            <p:cNvPr id="115" name="TextBox 114"/>
            <p:cNvSpPr txBox="1"/>
            <p:nvPr/>
          </p:nvSpPr>
          <p:spPr>
            <a:xfrm>
              <a:off x="6687858" y="4465829"/>
              <a:ext cx="503141" cy="218910"/>
            </a:xfrm>
            <a:prstGeom prst="rect">
              <a:avLst/>
            </a:prstGeom>
            <a:solidFill>
              <a:schemeClr val="bg1">
                <a:lumMod val="95000"/>
              </a:schemeClr>
            </a:solidFill>
          </p:spPr>
          <p:txBody>
            <a:bodyPr wrap="square" tIns="72000" rtlCol="0" anchor="ctr">
              <a:noAutofit/>
            </a:bodyPr>
            <a:lstStyle/>
            <a:p>
              <a:pPr algn="ctr"/>
              <a:r>
                <a:rPr lang="en-US" sz="1200" dirty="0">
                  <a:solidFill>
                    <a:schemeClr val="accent1"/>
                  </a:solidFill>
                </a:rPr>
                <a:t>2016</a:t>
              </a:r>
              <a:endParaRPr lang="th-TH" sz="1200" dirty="0">
                <a:solidFill>
                  <a:schemeClr val="accent1"/>
                </a:solidFill>
              </a:endParaRPr>
            </a:p>
          </p:txBody>
        </p:sp>
        <p:grpSp>
          <p:nvGrpSpPr>
            <p:cNvPr id="116" name="Group 115"/>
            <p:cNvGrpSpPr/>
            <p:nvPr/>
          </p:nvGrpSpPr>
          <p:grpSpPr>
            <a:xfrm>
              <a:off x="7564054" y="4506725"/>
              <a:ext cx="1221981" cy="1127931"/>
              <a:chOff x="1680544" y="1805769"/>
              <a:chExt cx="1221981" cy="1127931"/>
            </a:xfrm>
          </p:grpSpPr>
          <p:sp>
            <p:nvSpPr>
              <p:cNvPr id="117" name="Oval 116"/>
              <p:cNvSpPr/>
              <p:nvPr/>
            </p:nvSpPr>
            <p:spPr>
              <a:xfrm>
                <a:off x="1763094" y="1805769"/>
                <a:ext cx="128508" cy="128508"/>
              </a:xfrm>
              <a:prstGeom prst="ellips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p>
            </p:txBody>
          </p:sp>
          <p:grpSp>
            <p:nvGrpSpPr>
              <p:cNvPr id="118" name="Group 117"/>
              <p:cNvGrpSpPr/>
              <p:nvPr/>
            </p:nvGrpSpPr>
            <p:grpSpPr>
              <a:xfrm>
                <a:off x="1680544" y="2297571"/>
                <a:ext cx="1221981" cy="636129"/>
                <a:chOff x="1680544" y="2259471"/>
                <a:chExt cx="1221981" cy="636129"/>
              </a:xfrm>
            </p:grpSpPr>
            <p:sp>
              <p:nvSpPr>
                <p:cNvPr id="120" name="TextBox 119"/>
                <p:cNvSpPr txBox="1"/>
                <p:nvPr/>
              </p:nvSpPr>
              <p:spPr>
                <a:xfrm>
                  <a:off x="1680544" y="2259471"/>
                  <a:ext cx="864000" cy="218910"/>
                </a:xfrm>
                <a:prstGeom prst="rect">
                  <a:avLst/>
                </a:prstGeom>
                <a:noFill/>
              </p:spPr>
              <p:txBody>
                <a:bodyPr wrap="square" lIns="72000" tIns="36000" rtlCol="0" anchor="ctr">
                  <a:noAutofit/>
                </a:bodyPr>
                <a:lstStyle/>
                <a:p>
                  <a:r>
                    <a:rPr lang="en-US" sz="1200" b="1" dirty="0">
                      <a:solidFill>
                        <a:schemeClr val="accent2"/>
                      </a:solidFill>
                    </a:rPr>
                    <a:t>MAY 2016</a:t>
                  </a:r>
                  <a:endParaRPr lang="th-TH" sz="1200" b="1" dirty="0">
                    <a:solidFill>
                      <a:schemeClr val="accent2"/>
                    </a:solidFill>
                  </a:endParaRPr>
                </a:p>
              </p:txBody>
            </p:sp>
            <p:sp>
              <p:nvSpPr>
                <p:cNvPr id="121" name="TextBox 120"/>
                <p:cNvSpPr txBox="1"/>
                <p:nvPr/>
              </p:nvSpPr>
              <p:spPr>
                <a:xfrm>
                  <a:off x="1680544" y="2454019"/>
                  <a:ext cx="1221981" cy="441581"/>
                </a:xfrm>
                <a:prstGeom prst="rect">
                  <a:avLst/>
                </a:prstGeom>
                <a:noFill/>
              </p:spPr>
              <p:txBody>
                <a:bodyPr wrap="square" lIns="72000" tIns="36000" rtlCol="0" anchor="t">
                  <a:noAutofit/>
                </a:bodyPr>
                <a:lstStyle/>
                <a:p>
                  <a:r>
                    <a:rPr lang="en-US" sz="1000" dirty="0">
                      <a:solidFill>
                        <a:schemeClr val="accent1"/>
                      </a:solidFill>
                    </a:rPr>
                    <a:t>Making this the first true generator on the Internet</a:t>
                  </a:r>
                </a:p>
              </p:txBody>
            </p:sp>
          </p:grpSp>
          <p:cxnSp>
            <p:nvCxnSpPr>
              <p:cNvPr id="119" name="Straight Connector 118"/>
              <p:cNvCxnSpPr/>
              <p:nvPr/>
            </p:nvCxnSpPr>
            <p:spPr>
              <a:xfrm>
                <a:off x="1827348" y="1934277"/>
                <a:ext cx="0" cy="288000"/>
              </a:xfrm>
              <a:prstGeom prst="line">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cxnSp>
        </p:grpSp>
      </p:grpSp>
    </p:spTree>
    <p:extLst>
      <p:ext uri="{BB962C8B-B14F-4D97-AF65-F5344CB8AC3E}">
        <p14:creationId xmlns:p14="http://schemas.microsoft.com/office/powerpoint/2010/main" val="376168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VISUAL DESIGN</a:t>
            </a:r>
            <a:endParaRPr lang="th-TH" dirty="0"/>
          </a:p>
        </p:txBody>
      </p:sp>
      <p:sp>
        <p:nvSpPr>
          <p:cNvPr id="3" name="Text Placeholder 2"/>
          <p:cNvSpPr>
            <a:spLocks noGrp="1"/>
          </p:cNvSpPr>
          <p:nvPr>
            <p:ph type="body" sz="quarter" idx="13"/>
          </p:nvPr>
        </p:nvSpPr>
        <p:spPr/>
        <p:txBody>
          <a:bodyPr/>
          <a:lstStyle/>
          <a:p>
            <a:r>
              <a:rPr lang="en-GB"/>
              <a:t>4 STAGES SEMICIRCLE</a:t>
            </a:r>
            <a:endParaRPr lang="th-TH" dirty="0"/>
          </a:p>
        </p:txBody>
      </p:sp>
      <p:grpSp>
        <p:nvGrpSpPr>
          <p:cNvPr id="23" name="Group 22"/>
          <p:cNvGrpSpPr/>
          <p:nvPr/>
        </p:nvGrpSpPr>
        <p:grpSpPr>
          <a:xfrm rot="5400000">
            <a:off x="3558060" y="4363756"/>
            <a:ext cx="5050480" cy="5050482"/>
            <a:chOff x="1799771" y="3047636"/>
            <a:chExt cx="2772229" cy="2772230"/>
          </a:xfrm>
        </p:grpSpPr>
        <p:cxnSp>
          <p:nvCxnSpPr>
            <p:cNvPr id="10" name="Straight Connector 9"/>
            <p:cNvCxnSpPr/>
            <p:nvPr/>
          </p:nvCxnSpPr>
          <p:spPr>
            <a:xfrm>
              <a:off x="3185886" y="3047637"/>
              <a:ext cx="0" cy="277222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1799771" y="3047636"/>
              <a:ext cx="2772229" cy="2772229"/>
              <a:chOff x="2481943" y="2902856"/>
              <a:chExt cx="2772229" cy="2772229"/>
            </a:xfrm>
          </p:grpSpPr>
          <p:sp>
            <p:nvSpPr>
              <p:cNvPr id="7" name="Pie 6"/>
              <p:cNvSpPr/>
              <p:nvPr/>
            </p:nvSpPr>
            <p:spPr>
              <a:xfrm>
                <a:off x="2481943" y="2902856"/>
                <a:ext cx="2772229" cy="2772229"/>
              </a:xfrm>
              <a:prstGeom prst="pie">
                <a:avLst>
                  <a:gd name="adj1" fmla="val 13479884"/>
                  <a:gd name="adj2" fmla="val 16200000"/>
                </a:avLst>
              </a:pr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sp>
            <p:nvSpPr>
              <p:cNvPr id="18" name="Pie 17"/>
              <p:cNvSpPr/>
              <p:nvPr/>
            </p:nvSpPr>
            <p:spPr>
              <a:xfrm rot="18900000">
                <a:off x="2481943" y="2902856"/>
                <a:ext cx="2772229" cy="2772229"/>
              </a:xfrm>
              <a:prstGeom prst="pie">
                <a:avLst>
                  <a:gd name="adj1" fmla="val 13479884"/>
                  <a:gd name="adj2" fmla="val 16200000"/>
                </a:avLst>
              </a:pr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grpSp>
        <p:grpSp>
          <p:nvGrpSpPr>
            <p:cNvPr id="20" name="Group 19"/>
            <p:cNvGrpSpPr/>
            <p:nvPr/>
          </p:nvGrpSpPr>
          <p:grpSpPr>
            <a:xfrm rot="16200000">
              <a:off x="1799771" y="3047636"/>
              <a:ext cx="2772229" cy="2772229"/>
              <a:chOff x="2481943" y="2902856"/>
              <a:chExt cx="2772229" cy="2772229"/>
            </a:xfrm>
          </p:grpSpPr>
          <p:sp>
            <p:nvSpPr>
              <p:cNvPr id="21" name="Pie 20"/>
              <p:cNvSpPr/>
              <p:nvPr/>
            </p:nvSpPr>
            <p:spPr>
              <a:xfrm>
                <a:off x="2481943" y="2902856"/>
                <a:ext cx="2772229" cy="2772229"/>
              </a:xfrm>
              <a:prstGeom prst="pie">
                <a:avLst>
                  <a:gd name="adj1" fmla="val 13479884"/>
                  <a:gd name="adj2" fmla="val 16200000"/>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sp>
            <p:nvSpPr>
              <p:cNvPr id="22" name="Pie 21"/>
              <p:cNvSpPr/>
              <p:nvPr/>
            </p:nvSpPr>
            <p:spPr>
              <a:xfrm rot="18900000">
                <a:off x="2481943" y="2902856"/>
                <a:ext cx="2772229" cy="2772229"/>
              </a:xfrm>
              <a:prstGeom prst="pie">
                <a:avLst>
                  <a:gd name="adj1" fmla="val 13479884"/>
                  <a:gd name="adj2" fmla="val 16200000"/>
                </a:avLst>
              </a:prstGeom>
              <a:solidFill>
                <a:schemeClr val="accent3">
                  <a:lumMod val="60000"/>
                  <a:lumOff val="4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grpSp>
      </p:grpSp>
      <p:sp>
        <p:nvSpPr>
          <p:cNvPr id="6" name="Pie 5"/>
          <p:cNvSpPr/>
          <p:nvPr/>
        </p:nvSpPr>
        <p:spPr>
          <a:xfrm rot="5400000">
            <a:off x="4907646" y="5713340"/>
            <a:ext cx="2351314" cy="2351314"/>
          </a:xfrm>
          <a:prstGeom prst="pie">
            <a:avLst>
              <a:gd name="adj1" fmla="val 5443468"/>
              <a:gd name="adj2" fmla="val 16200000"/>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solidFill>
                <a:schemeClr val="tx1"/>
              </a:solidFill>
            </a:endParaRPr>
          </a:p>
        </p:txBody>
      </p:sp>
      <p:grpSp>
        <p:nvGrpSpPr>
          <p:cNvPr id="53" name="Group 52"/>
          <p:cNvGrpSpPr/>
          <p:nvPr/>
        </p:nvGrpSpPr>
        <p:grpSpPr>
          <a:xfrm>
            <a:off x="1717229" y="3797451"/>
            <a:ext cx="1914381" cy="636129"/>
            <a:chOff x="1754877" y="3088886"/>
            <a:chExt cx="1115996" cy="636129"/>
          </a:xfrm>
        </p:grpSpPr>
        <p:sp>
          <p:nvSpPr>
            <p:cNvPr id="51" name="TextBox 50"/>
            <p:cNvSpPr txBox="1"/>
            <p:nvPr/>
          </p:nvSpPr>
          <p:spPr>
            <a:xfrm>
              <a:off x="1754877" y="3088886"/>
              <a:ext cx="1115996" cy="218910"/>
            </a:xfrm>
            <a:prstGeom prst="rect">
              <a:avLst/>
            </a:prstGeom>
            <a:noFill/>
          </p:spPr>
          <p:txBody>
            <a:bodyPr wrap="square" lIns="72000" tIns="36000" rtlCol="0" anchor="ctr">
              <a:noAutofit/>
            </a:bodyPr>
            <a:lstStyle/>
            <a:p>
              <a:pPr algn="r"/>
              <a:r>
                <a:rPr lang="en-US" sz="1400" b="1" dirty="0">
                  <a:solidFill>
                    <a:schemeClr val="accent2"/>
                  </a:solidFill>
                </a:rPr>
                <a:t>POINT 01</a:t>
              </a:r>
              <a:endParaRPr lang="th-TH" sz="1400" b="1" dirty="0">
                <a:solidFill>
                  <a:schemeClr val="accent2"/>
                </a:solidFill>
              </a:endParaRPr>
            </a:p>
          </p:txBody>
        </p:sp>
        <p:sp>
          <p:nvSpPr>
            <p:cNvPr id="52" name="TextBox 51"/>
            <p:cNvSpPr txBox="1"/>
            <p:nvPr/>
          </p:nvSpPr>
          <p:spPr>
            <a:xfrm>
              <a:off x="1754877" y="3283434"/>
              <a:ext cx="1115996" cy="441581"/>
            </a:xfrm>
            <a:prstGeom prst="rect">
              <a:avLst/>
            </a:prstGeom>
            <a:noFill/>
          </p:spPr>
          <p:txBody>
            <a:bodyPr wrap="square" lIns="72000" tIns="36000" rtlCol="0" anchor="t">
              <a:noAutofit/>
            </a:bodyPr>
            <a:lstStyle/>
            <a:p>
              <a:pPr algn="r"/>
              <a:r>
                <a:rPr lang="en-US" sz="1050" dirty="0">
                  <a:solidFill>
                    <a:schemeClr val="accent1"/>
                  </a:solidFill>
                </a:rPr>
                <a:t>Contrary to popular belief, </a:t>
              </a:r>
              <a:r>
                <a:rPr lang="en-US" sz="1050" dirty="0" err="1">
                  <a:solidFill>
                    <a:schemeClr val="accent1"/>
                  </a:solidFill>
                </a:rPr>
                <a:t>Lorem</a:t>
              </a:r>
              <a:r>
                <a:rPr lang="en-US" sz="1050" dirty="0">
                  <a:solidFill>
                    <a:schemeClr val="accent1"/>
                  </a:solidFill>
                </a:rPr>
                <a:t> </a:t>
              </a:r>
              <a:r>
                <a:rPr lang="en-US" sz="1050" dirty="0" err="1">
                  <a:solidFill>
                    <a:schemeClr val="accent1"/>
                  </a:solidFill>
                </a:rPr>
                <a:t>Ipsum</a:t>
              </a:r>
              <a:r>
                <a:rPr lang="en-US" sz="1050" dirty="0">
                  <a:solidFill>
                    <a:schemeClr val="accent1"/>
                  </a:solidFill>
                </a:rPr>
                <a:t> is not simply random text. It has roots</a:t>
              </a:r>
            </a:p>
          </p:txBody>
        </p:sp>
      </p:grpSp>
      <p:grpSp>
        <p:nvGrpSpPr>
          <p:cNvPr id="54" name="Group 53"/>
          <p:cNvGrpSpPr/>
          <p:nvPr/>
        </p:nvGrpSpPr>
        <p:grpSpPr>
          <a:xfrm>
            <a:off x="8537720" y="3797451"/>
            <a:ext cx="1914381" cy="636129"/>
            <a:chOff x="1754877" y="3088886"/>
            <a:chExt cx="1115996" cy="636129"/>
          </a:xfrm>
        </p:grpSpPr>
        <p:sp>
          <p:nvSpPr>
            <p:cNvPr id="55" name="TextBox 54"/>
            <p:cNvSpPr txBox="1"/>
            <p:nvPr/>
          </p:nvSpPr>
          <p:spPr>
            <a:xfrm>
              <a:off x="1754877" y="3088886"/>
              <a:ext cx="1115996" cy="218910"/>
            </a:xfrm>
            <a:prstGeom prst="rect">
              <a:avLst/>
            </a:prstGeom>
            <a:noFill/>
          </p:spPr>
          <p:txBody>
            <a:bodyPr wrap="square" lIns="72000" tIns="36000" rtlCol="0" anchor="ctr">
              <a:noAutofit/>
            </a:bodyPr>
            <a:lstStyle/>
            <a:p>
              <a:r>
                <a:rPr lang="en-US" sz="1400" b="1" dirty="0">
                  <a:solidFill>
                    <a:schemeClr val="accent2"/>
                  </a:solidFill>
                </a:rPr>
                <a:t>POINT 04</a:t>
              </a:r>
              <a:endParaRPr lang="th-TH" sz="1400" b="1" dirty="0">
                <a:solidFill>
                  <a:schemeClr val="accent2"/>
                </a:solidFill>
              </a:endParaRPr>
            </a:p>
          </p:txBody>
        </p:sp>
        <p:sp>
          <p:nvSpPr>
            <p:cNvPr id="56" name="TextBox 55"/>
            <p:cNvSpPr txBox="1"/>
            <p:nvPr/>
          </p:nvSpPr>
          <p:spPr>
            <a:xfrm>
              <a:off x="1754877" y="3283434"/>
              <a:ext cx="1115996" cy="441581"/>
            </a:xfrm>
            <a:prstGeom prst="rect">
              <a:avLst/>
            </a:prstGeom>
            <a:noFill/>
          </p:spPr>
          <p:txBody>
            <a:bodyPr wrap="square" lIns="72000" tIns="36000" rtlCol="0" anchor="t">
              <a:noAutofit/>
            </a:bodyPr>
            <a:lstStyle/>
            <a:p>
              <a:r>
                <a:rPr lang="en-US" sz="1050" dirty="0">
                  <a:solidFill>
                    <a:schemeClr val="accent1"/>
                  </a:solidFill>
                </a:rPr>
                <a:t>Richard McClintock, </a:t>
              </a:r>
              <a:br>
                <a:rPr lang="en-US" sz="1050" dirty="0">
                  <a:solidFill>
                    <a:schemeClr val="accent1"/>
                  </a:solidFill>
                </a:rPr>
              </a:br>
              <a:r>
                <a:rPr lang="en-US" sz="1050" dirty="0">
                  <a:solidFill>
                    <a:schemeClr val="accent1"/>
                  </a:solidFill>
                </a:rPr>
                <a:t>a Latin professor at Hampden-Sydney College</a:t>
              </a:r>
            </a:p>
          </p:txBody>
        </p:sp>
      </p:grpSp>
      <p:grpSp>
        <p:nvGrpSpPr>
          <p:cNvPr id="57" name="Group 56"/>
          <p:cNvGrpSpPr/>
          <p:nvPr/>
        </p:nvGrpSpPr>
        <p:grpSpPr>
          <a:xfrm>
            <a:off x="2820238" y="2118959"/>
            <a:ext cx="1914381" cy="636129"/>
            <a:chOff x="1754877" y="3088886"/>
            <a:chExt cx="1115996" cy="636129"/>
          </a:xfrm>
        </p:grpSpPr>
        <p:sp>
          <p:nvSpPr>
            <p:cNvPr id="58" name="TextBox 57"/>
            <p:cNvSpPr txBox="1"/>
            <p:nvPr/>
          </p:nvSpPr>
          <p:spPr>
            <a:xfrm>
              <a:off x="1754877" y="3088886"/>
              <a:ext cx="1115996" cy="218910"/>
            </a:xfrm>
            <a:prstGeom prst="rect">
              <a:avLst/>
            </a:prstGeom>
            <a:noFill/>
          </p:spPr>
          <p:txBody>
            <a:bodyPr wrap="square" lIns="72000" tIns="36000" rtlCol="0" anchor="ctr">
              <a:noAutofit/>
            </a:bodyPr>
            <a:lstStyle/>
            <a:p>
              <a:pPr algn="r"/>
              <a:r>
                <a:rPr lang="en-US" sz="1400" b="1" dirty="0">
                  <a:solidFill>
                    <a:schemeClr val="accent2"/>
                  </a:solidFill>
                </a:rPr>
                <a:t>POINT 02</a:t>
              </a:r>
              <a:endParaRPr lang="th-TH" sz="1400" b="1" dirty="0">
                <a:solidFill>
                  <a:schemeClr val="accent2"/>
                </a:solidFill>
              </a:endParaRPr>
            </a:p>
          </p:txBody>
        </p:sp>
        <p:sp>
          <p:nvSpPr>
            <p:cNvPr id="59" name="TextBox 58"/>
            <p:cNvSpPr txBox="1"/>
            <p:nvPr/>
          </p:nvSpPr>
          <p:spPr>
            <a:xfrm>
              <a:off x="1754877" y="3283434"/>
              <a:ext cx="1115996" cy="441581"/>
            </a:xfrm>
            <a:prstGeom prst="rect">
              <a:avLst/>
            </a:prstGeom>
            <a:noFill/>
          </p:spPr>
          <p:txBody>
            <a:bodyPr wrap="square" lIns="72000" tIns="36000" rtlCol="0" anchor="t">
              <a:noAutofit/>
            </a:bodyPr>
            <a:lstStyle/>
            <a:p>
              <a:pPr algn="r"/>
              <a:r>
                <a:rPr lang="en-US" sz="1050" dirty="0">
                  <a:solidFill>
                    <a:schemeClr val="accent1"/>
                  </a:solidFill>
                </a:rPr>
                <a:t>Many desktop publishing packages and web page editors now use </a:t>
              </a:r>
              <a:r>
                <a:rPr lang="en-US" sz="1050" dirty="0" err="1">
                  <a:solidFill>
                    <a:schemeClr val="accent1"/>
                  </a:solidFill>
                </a:rPr>
                <a:t>Lorem</a:t>
              </a:r>
              <a:endParaRPr lang="en-US" sz="1050" dirty="0">
                <a:solidFill>
                  <a:schemeClr val="accent1"/>
                </a:solidFill>
              </a:endParaRPr>
            </a:p>
          </p:txBody>
        </p:sp>
      </p:grpSp>
      <p:grpSp>
        <p:nvGrpSpPr>
          <p:cNvPr id="60" name="Group 59"/>
          <p:cNvGrpSpPr/>
          <p:nvPr/>
        </p:nvGrpSpPr>
        <p:grpSpPr>
          <a:xfrm>
            <a:off x="7425843" y="2118959"/>
            <a:ext cx="1914381" cy="636129"/>
            <a:chOff x="1754877" y="3088886"/>
            <a:chExt cx="1115996" cy="636129"/>
          </a:xfrm>
        </p:grpSpPr>
        <p:sp>
          <p:nvSpPr>
            <p:cNvPr id="61" name="TextBox 60"/>
            <p:cNvSpPr txBox="1"/>
            <p:nvPr/>
          </p:nvSpPr>
          <p:spPr>
            <a:xfrm>
              <a:off x="1754877" y="3088886"/>
              <a:ext cx="1115996" cy="218910"/>
            </a:xfrm>
            <a:prstGeom prst="rect">
              <a:avLst/>
            </a:prstGeom>
            <a:noFill/>
          </p:spPr>
          <p:txBody>
            <a:bodyPr wrap="square" lIns="72000" tIns="36000" rtlCol="0" anchor="ctr">
              <a:noAutofit/>
            </a:bodyPr>
            <a:lstStyle/>
            <a:p>
              <a:r>
                <a:rPr lang="en-US" sz="1400" b="1" dirty="0">
                  <a:solidFill>
                    <a:schemeClr val="accent2"/>
                  </a:solidFill>
                </a:rPr>
                <a:t>POINT 03</a:t>
              </a:r>
              <a:endParaRPr lang="th-TH" sz="1400" b="1" dirty="0">
                <a:solidFill>
                  <a:schemeClr val="accent2"/>
                </a:solidFill>
              </a:endParaRPr>
            </a:p>
          </p:txBody>
        </p:sp>
        <p:sp>
          <p:nvSpPr>
            <p:cNvPr id="62" name="TextBox 61"/>
            <p:cNvSpPr txBox="1"/>
            <p:nvPr/>
          </p:nvSpPr>
          <p:spPr>
            <a:xfrm>
              <a:off x="1754877" y="3283434"/>
              <a:ext cx="1115996" cy="441581"/>
            </a:xfrm>
            <a:prstGeom prst="rect">
              <a:avLst/>
            </a:prstGeom>
            <a:noFill/>
          </p:spPr>
          <p:txBody>
            <a:bodyPr wrap="square" lIns="72000" tIns="36000" rtlCol="0" anchor="t">
              <a:noAutofit/>
            </a:bodyPr>
            <a:lstStyle/>
            <a:p>
              <a:r>
                <a:rPr lang="en-US" sz="1050" dirty="0">
                  <a:solidFill>
                    <a:schemeClr val="accent1"/>
                  </a:solidFill>
                </a:rPr>
                <a:t>It was </a:t>
              </a:r>
              <a:r>
                <a:rPr lang="en-US" sz="1050" dirty="0" err="1">
                  <a:solidFill>
                    <a:schemeClr val="accent1"/>
                  </a:solidFill>
                </a:rPr>
                <a:t>popularised</a:t>
              </a:r>
              <a:r>
                <a:rPr lang="en-US" sz="1050" dirty="0">
                  <a:solidFill>
                    <a:schemeClr val="accent1"/>
                  </a:solidFill>
                </a:rPr>
                <a:t> in the 1960s with the release of </a:t>
              </a:r>
              <a:r>
                <a:rPr lang="en-US" sz="1050" dirty="0" err="1">
                  <a:solidFill>
                    <a:schemeClr val="accent1"/>
                  </a:solidFill>
                </a:rPr>
                <a:t>Letraset</a:t>
              </a:r>
              <a:r>
                <a:rPr lang="en-US" sz="1050" dirty="0">
                  <a:solidFill>
                    <a:schemeClr val="accent1"/>
                  </a:solidFill>
                </a:rPr>
                <a:t> sheets containing</a:t>
              </a:r>
            </a:p>
          </p:txBody>
        </p:sp>
      </p:grpSp>
      <p:cxnSp>
        <p:nvCxnSpPr>
          <p:cNvPr id="67" name="Elbow Connector 66"/>
          <p:cNvCxnSpPr>
            <a:stCxn id="51" idx="3"/>
            <a:endCxn id="68" idx="0"/>
          </p:cNvCxnSpPr>
          <p:nvPr/>
        </p:nvCxnSpPr>
        <p:spPr>
          <a:xfrm>
            <a:off x="3631610" y="3906906"/>
            <a:ext cx="184127" cy="1806435"/>
          </a:xfrm>
          <a:prstGeom prst="bentConnector2">
            <a:avLst/>
          </a:prstGeom>
          <a:ln w="19050">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68" name="Oval 67"/>
          <p:cNvSpPr/>
          <p:nvPr/>
        </p:nvSpPr>
        <p:spPr>
          <a:xfrm>
            <a:off x="3669918" y="5713341"/>
            <a:ext cx="291637" cy="2916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69" name="Oval 68"/>
          <p:cNvSpPr/>
          <p:nvPr/>
        </p:nvSpPr>
        <p:spPr>
          <a:xfrm>
            <a:off x="5018271" y="4455782"/>
            <a:ext cx="291637" cy="2916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70" name="Elbow Connector 69"/>
          <p:cNvCxnSpPr>
            <a:stCxn id="55" idx="1"/>
            <a:endCxn id="71" idx="0"/>
          </p:cNvCxnSpPr>
          <p:nvPr/>
        </p:nvCxnSpPr>
        <p:spPr>
          <a:xfrm rot="10800000" flipV="1">
            <a:off x="8315652" y="3906905"/>
            <a:ext cx="222069" cy="1781035"/>
          </a:xfrm>
          <a:prstGeom prst="bentConnector2">
            <a:avLst/>
          </a:prstGeom>
          <a:ln w="19050">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71" name="Oval 70"/>
          <p:cNvSpPr/>
          <p:nvPr/>
        </p:nvSpPr>
        <p:spPr>
          <a:xfrm>
            <a:off x="8169832" y="5687941"/>
            <a:ext cx="291637" cy="2916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2" name="Oval 71"/>
          <p:cNvSpPr/>
          <p:nvPr/>
        </p:nvSpPr>
        <p:spPr>
          <a:xfrm>
            <a:off x="6892906" y="4455782"/>
            <a:ext cx="291637" cy="29163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cxnSp>
        <p:nvCxnSpPr>
          <p:cNvPr id="78" name="Elbow Connector 77"/>
          <p:cNvCxnSpPr>
            <a:stCxn id="69" idx="0"/>
            <a:endCxn id="58" idx="3"/>
          </p:cNvCxnSpPr>
          <p:nvPr/>
        </p:nvCxnSpPr>
        <p:spPr>
          <a:xfrm rot="16200000" flipV="1">
            <a:off x="3835670" y="3127362"/>
            <a:ext cx="2227368" cy="429471"/>
          </a:xfrm>
          <a:prstGeom prst="bentConnector2">
            <a:avLst/>
          </a:prstGeom>
          <a:ln w="19050">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85" name="Elbow Connector 84"/>
          <p:cNvCxnSpPr>
            <a:stCxn id="61" idx="1"/>
            <a:endCxn id="72" idx="0"/>
          </p:cNvCxnSpPr>
          <p:nvPr/>
        </p:nvCxnSpPr>
        <p:spPr>
          <a:xfrm rot="10800000" flipV="1">
            <a:off x="7038724" y="2228413"/>
            <a:ext cx="387118" cy="2227368"/>
          </a:xfrm>
          <a:prstGeom prst="bentConnector2">
            <a:avLst/>
          </a:prstGeom>
          <a:ln w="19050">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11" name="Group 4"/>
          <p:cNvGrpSpPr>
            <a:grpSpLocks noChangeAspect="1"/>
          </p:cNvGrpSpPr>
          <p:nvPr/>
        </p:nvGrpSpPr>
        <p:grpSpPr bwMode="auto">
          <a:xfrm>
            <a:off x="6555277" y="4892866"/>
            <a:ext cx="574642" cy="557832"/>
            <a:chOff x="-3408" y="-61"/>
            <a:chExt cx="3350" cy="3252"/>
          </a:xfrm>
          <a:solidFill>
            <a:schemeClr val="bg1"/>
          </a:solidFill>
        </p:grpSpPr>
        <p:sp>
          <p:nvSpPr>
            <p:cNvPr id="13" name="Freeform 5"/>
            <p:cNvSpPr>
              <a:spLocks noEditPoints="1"/>
            </p:cNvSpPr>
            <p:nvPr/>
          </p:nvSpPr>
          <p:spPr bwMode="auto">
            <a:xfrm>
              <a:off x="-3408" y="-61"/>
              <a:ext cx="3350" cy="3252"/>
            </a:xfrm>
            <a:custGeom>
              <a:avLst/>
              <a:gdLst>
                <a:gd name="T0" fmla="*/ 6542 w 6980"/>
                <a:gd name="T1" fmla="*/ 1768 h 6773"/>
                <a:gd name="T2" fmla="*/ 5460 w 6980"/>
                <a:gd name="T3" fmla="*/ 1768 h 6773"/>
                <a:gd name="T4" fmla="*/ 5250 w 6980"/>
                <a:gd name="T5" fmla="*/ 1977 h 6773"/>
                <a:gd name="T6" fmla="*/ 5250 w 6980"/>
                <a:gd name="T7" fmla="*/ 0 h 6773"/>
                <a:gd name="T8" fmla="*/ 1806 w 6980"/>
                <a:gd name="T9" fmla="*/ 0 h 6773"/>
                <a:gd name="T10" fmla="*/ 0 w 6980"/>
                <a:gd name="T11" fmla="*/ 1805 h 6773"/>
                <a:gd name="T12" fmla="*/ 0 w 6980"/>
                <a:gd name="T13" fmla="*/ 6773 h 6773"/>
                <a:gd name="T14" fmla="*/ 5249 w 6980"/>
                <a:gd name="T15" fmla="*/ 6773 h 6773"/>
                <a:gd name="T16" fmla="*/ 5249 w 6980"/>
                <a:gd name="T17" fmla="*/ 4140 h 6773"/>
                <a:gd name="T18" fmla="*/ 6541 w 6980"/>
                <a:gd name="T19" fmla="*/ 2849 h 6773"/>
                <a:gd name="T20" fmla="*/ 6542 w 6980"/>
                <a:gd name="T21" fmla="*/ 1768 h 6773"/>
                <a:gd name="T22" fmla="*/ 1742 w 6980"/>
                <a:gd name="T23" fmla="*/ 373 h 6773"/>
                <a:gd name="T24" fmla="*/ 1742 w 6980"/>
                <a:gd name="T25" fmla="*/ 1741 h 6773"/>
                <a:gd name="T26" fmla="*/ 373 w 6980"/>
                <a:gd name="T27" fmla="*/ 1741 h 6773"/>
                <a:gd name="T28" fmla="*/ 1742 w 6980"/>
                <a:gd name="T29" fmla="*/ 373 h 6773"/>
                <a:gd name="T30" fmla="*/ 5030 w 6980"/>
                <a:gd name="T31" fmla="*/ 6554 h 6773"/>
                <a:gd name="T32" fmla="*/ 218 w 6980"/>
                <a:gd name="T33" fmla="*/ 6554 h 6773"/>
                <a:gd name="T34" fmla="*/ 218 w 6980"/>
                <a:gd name="T35" fmla="*/ 1958 h 6773"/>
                <a:gd name="T36" fmla="*/ 1961 w 6980"/>
                <a:gd name="T37" fmla="*/ 1958 h 6773"/>
                <a:gd name="T38" fmla="*/ 1961 w 6980"/>
                <a:gd name="T39" fmla="*/ 218 h 6773"/>
                <a:gd name="T40" fmla="*/ 5030 w 6980"/>
                <a:gd name="T41" fmla="*/ 218 h 6773"/>
                <a:gd name="T42" fmla="*/ 5030 w 6980"/>
                <a:gd name="T43" fmla="*/ 2196 h 6773"/>
                <a:gd name="T44" fmla="*/ 4604 w 6980"/>
                <a:gd name="T45" fmla="*/ 2622 h 6773"/>
                <a:gd name="T46" fmla="*/ 2406 w 6980"/>
                <a:gd name="T47" fmla="*/ 2622 h 6773"/>
                <a:gd name="T48" fmla="*/ 2406 w 6980"/>
                <a:gd name="T49" fmla="*/ 2840 h 6773"/>
                <a:gd name="T50" fmla="*/ 4386 w 6980"/>
                <a:gd name="T51" fmla="*/ 2840 h 6773"/>
                <a:gd name="T52" fmla="*/ 3512 w 6980"/>
                <a:gd name="T53" fmla="*/ 3713 h 6773"/>
                <a:gd name="T54" fmla="*/ 656 w 6980"/>
                <a:gd name="T55" fmla="*/ 3713 h 6773"/>
                <a:gd name="T56" fmla="*/ 656 w 6980"/>
                <a:gd name="T57" fmla="*/ 3933 h 6773"/>
                <a:gd name="T58" fmla="*/ 3292 w 6980"/>
                <a:gd name="T59" fmla="*/ 3933 h 6773"/>
                <a:gd name="T60" fmla="*/ 2417 w 6980"/>
                <a:gd name="T61" fmla="*/ 4806 h 6773"/>
                <a:gd name="T62" fmla="*/ 656 w 6980"/>
                <a:gd name="T63" fmla="*/ 4806 h 6773"/>
                <a:gd name="T64" fmla="*/ 656 w 6980"/>
                <a:gd name="T65" fmla="*/ 5025 h 6773"/>
                <a:gd name="T66" fmla="*/ 2258 w 6980"/>
                <a:gd name="T67" fmla="*/ 5025 h 6773"/>
                <a:gd name="T68" fmla="*/ 2173 w 6980"/>
                <a:gd name="T69" fmla="*/ 6132 h 6773"/>
                <a:gd name="T70" fmla="*/ 3346 w 6980"/>
                <a:gd name="T71" fmla="*/ 6041 h 6773"/>
                <a:gd name="T72" fmla="*/ 5032 w 6980"/>
                <a:gd name="T73" fmla="*/ 4358 h 6773"/>
                <a:gd name="T74" fmla="*/ 5032 w 6980"/>
                <a:gd name="T75" fmla="*/ 6554 h 6773"/>
                <a:gd name="T76" fmla="*/ 5030 w 6980"/>
                <a:gd name="T77" fmla="*/ 6554 h 6773"/>
                <a:gd name="T78" fmla="*/ 2460 w 6980"/>
                <a:gd name="T79" fmla="*/ 5253 h 6773"/>
                <a:gd name="T80" fmla="*/ 3052 w 6980"/>
                <a:gd name="T81" fmla="*/ 5844 h 6773"/>
                <a:gd name="T82" fmla="*/ 2410 w 6980"/>
                <a:gd name="T83" fmla="*/ 5893 h 6773"/>
                <a:gd name="T84" fmla="*/ 2460 w 6980"/>
                <a:gd name="T85" fmla="*/ 5253 h 6773"/>
                <a:gd name="T86" fmla="*/ 3297 w 6980"/>
                <a:gd name="T87" fmla="*/ 5781 h 6773"/>
                <a:gd name="T88" fmla="*/ 2524 w 6980"/>
                <a:gd name="T89" fmla="*/ 5009 h 6773"/>
                <a:gd name="T90" fmla="*/ 5537 w 6980"/>
                <a:gd name="T91" fmla="*/ 2000 h 6773"/>
                <a:gd name="T92" fmla="*/ 6310 w 6980"/>
                <a:gd name="T93" fmla="*/ 2772 h 6773"/>
                <a:gd name="T94" fmla="*/ 3297 w 6980"/>
                <a:gd name="T95" fmla="*/ 5781 h 6773"/>
                <a:gd name="T96" fmla="*/ 6457 w 6980"/>
                <a:gd name="T97" fmla="*/ 2609 h 6773"/>
                <a:gd name="T98" fmla="*/ 5700 w 6980"/>
                <a:gd name="T99" fmla="*/ 1853 h 6773"/>
                <a:gd name="T100" fmla="*/ 6388 w 6980"/>
                <a:gd name="T101" fmla="*/ 1922 h 6773"/>
                <a:gd name="T102" fmla="*/ 6457 w 6980"/>
                <a:gd name="T103" fmla="*/ 2609 h 6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980" h="6773">
                  <a:moveTo>
                    <a:pt x="6542" y="1768"/>
                  </a:moveTo>
                  <a:cubicBezTo>
                    <a:pt x="6109" y="1336"/>
                    <a:pt x="5604" y="1624"/>
                    <a:pt x="5460" y="1768"/>
                  </a:cubicBezTo>
                  <a:lnTo>
                    <a:pt x="5250" y="1977"/>
                  </a:lnTo>
                  <a:lnTo>
                    <a:pt x="5250" y="0"/>
                  </a:lnTo>
                  <a:lnTo>
                    <a:pt x="1806" y="0"/>
                  </a:lnTo>
                  <a:lnTo>
                    <a:pt x="0" y="1805"/>
                  </a:lnTo>
                  <a:lnTo>
                    <a:pt x="0" y="6773"/>
                  </a:lnTo>
                  <a:lnTo>
                    <a:pt x="5249" y="6773"/>
                  </a:lnTo>
                  <a:lnTo>
                    <a:pt x="5249" y="4140"/>
                  </a:lnTo>
                  <a:lnTo>
                    <a:pt x="6541" y="2849"/>
                  </a:lnTo>
                  <a:cubicBezTo>
                    <a:pt x="6686" y="2705"/>
                    <a:pt x="6980" y="2205"/>
                    <a:pt x="6542" y="1768"/>
                  </a:cubicBezTo>
                  <a:close/>
                  <a:moveTo>
                    <a:pt x="1742" y="373"/>
                  </a:moveTo>
                  <a:lnTo>
                    <a:pt x="1742" y="1741"/>
                  </a:lnTo>
                  <a:lnTo>
                    <a:pt x="373" y="1741"/>
                  </a:lnTo>
                  <a:lnTo>
                    <a:pt x="1742" y="373"/>
                  </a:lnTo>
                  <a:close/>
                  <a:moveTo>
                    <a:pt x="5030" y="6554"/>
                  </a:moveTo>
                  <a:lnTo>
                    <a:pt x="218" y="6554"/>
                  </a:lnTo>
                  <a:lnTo>
                    <a:pt x="218" y="1958"/>
                  </a:lnTo>
                  <a:lnTo>
                    <a:pt x="1961" y="1958"/>
                  </a:lnTo>
                  <a:lnTo>
                    <a:pt x="1961" y="218"/>
                  </a:lnTo>
                  <a:lnTo>
                    <a:pt x="5030" y="218"/>
                  </a:lnTo>
                  <a:lnTo>
                    <a:pt x="5030" y="2196"/>
                  </a:lnTo>
                  <a:lnTo>
                    <a:pt x="4604" y="2622"/>
                  </a:lnTo>
                  <a:lnTo>
                    <a:pt x="2406" y="2622"/>
                  </a:lnTo>
                  <a:lnTo>
                    <a:pt x="2406" y="2840"/>
                  </a:lnTo>
                  <a:lnTo>
                    <a:pt x="4386" y="2840"/>
                  </a:lnTo>
                  <a:lnTo>
                    <a:pt x="3512" y="3713"/>
                  </a:lnTo>
                  <a:lnTo>
                    <a:pt x="656" y="3713"/>
                  </a:lnTo>
                  <a:lnTo>
                    <a:pt x="656" y="3933"/>
                  </a:lnTo>
                  <a:lnTo>
                    <a:pt x="3292" y="3933"/>
                  </a:lnTo>
                  <a:lnTo>
                    <a:pt x="2417" y="4806"/>
                  </a:lnTo>
                  <a:lnTo>
                    <a:pt x="656" y="4806"/>
                  </a:lnTo>
                  <a:lnTo>
                    <a:pt x="656" y="5025"/>
                  </a:lnTo>
                  <a:lnTo>
                    <a:pt x="2258" y="5025"/>
                  </a:lnTo>
                  <a:lnTo>
                    <a:pt x="2173" y="6132"/>
                  </a:lnTo>
                  <a:lnTo>
                    <a:pt x="3346" y="6041"/>
                  </a:lnTo>
                  <a:lnTo>
                    <a:pt x="5032" y="4358"/>
                  </a:lnTo>
                  <a:lnTo>
                    <a:pt x="5032" y="6554"/>
                  </a:lnTo>
                  <a:lnTo>
                    <a:pt x="5030" y="6554"/>
                  </a:lnTo>
                  <a:close/>
                  <a:moveTo>
                    <a:pt x="2460" y="5253"/>
                  </a:moveTo>
                  <a:lnTo>
                    <a:pt x="3052" y="5844"/>
                  </a:lnTo>
                  <a:lnTo>
                    <a:pt x="2410" y="5893"/>
                  </a:lnTo>
                  <a:lnTo>
                    <a:pt x="2460" y="5253"/>
                  </a:lnTo>
                  <a:close/>
                  <a:moveTo>
                    <a:pt x="3297" y="5781"/>
                  </a:moveTo>
                  <a:lnTo>
                    <a:pt x="2524" y="5009"/>
                  </a:lnTo>
                  <a:lnTo>
                    <a:pt x="5537" y="2000"/>
                  </a:lnTo>
                  <a:lnTo>
                    <a:pt x="6310" y="2772"/>
                  </a:lnTo>
                  <a:lnTo>
                    <a:pt x="3297" y="5781"/>
                  </a:lnTo>
                  <a:close/>
                  <a:moveTo>
                    <a:pt x="6457" y="2609"/>
                  </a:moveTo>
                  <a:lnTo>
                    <a:pt x="5700" y="1853"/>
                  </a:lnTo>
                  <a:cubicBezTo>
                    <a:pt x="5785" y="1797"/>
                    <a:pt x="6116" y="1650"/>
                    <a:pt x="6388" y="1922"/>
                  </a:cubicBezTo>
                  <a:cubicBezTo>
                    <a:pt x="6670" y="2204"/>
                    <a:pt x="6516" y="2521"/>
                    <a:pt x="6457" y="260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14" name="Freeform 6"/>
            <p:cNvSpPr>
              <a:spLocks/>
            </p:cNvSpPr>
            <p:nvPr/>
          </p:nvSpPr>
          <p:spPr bwMode="auto">
            <a:xfrm>
              <a:off x="-1974" y="1121"/>
              <a:ext cx="1372" cy="1371"/>
            </a:xfrm>
            <a:custGeom>
              <a:avLst/>
              <a:gdLst>
                <a:gd name="T0" fmla="*/ 154 w 2858"/>
                <a:gd name="T1" fmla="*/ 2855 h 2855"/>
                <a:gd name="T2" fmla="*/ 2858 w 2858"/>
                <a:gd name="T3" fmla="*/ 155 h 2855"/>
                <a:gd name="T4" fmla="*/ 2704 w 2858"/>
                <a:gd name="T5" fmla="*/ 0 h 2855"/>
                <a:gd name="T6" fmla="*/ 0 w 2858"/>
                <a:gd name="T7" fmla="*/ 2700 h 2855"/>
                <a:gd name="T8" fmla="*/ 154 w 2858"/>
                <a:gd name="T9" fmla="*/ 2855 h 2855"/>
              </a:gdLst>
              <a:ahLst/>
              <a:cxnLst>
                <a:cxn ang="0">
                  <a:pos x="T0" y="T1"/>
                </a:cxn>
                <a:cxn ang="0">
                  <a:pos x="T2" y="T3"/>
                </a:cxn>
                <a:cxn ang="0">
                  <a:pos x="T4" y="T5"/>
                </a:cxn>
                <a:cxn ang="0">
                  <a:pos x="T6" y="T7"/>
                </a:cxn>
                <a:cxn ang="0">
                  <a:pos x="T8" y="T9"/>
                </a:cxn>
              </a:cxnLst>
              <a:rect l="0" t="0" r="r" b="b"/>
              <a:pathLst>
                <a:path w="2858" h="2855">
                  <a:moveTo>
                    <a:pt x="154" y="2855"/>
                  </a:moveTo>
                  <a:lnTo>
                    <a:pt x="2858" y="155"/>
                  </a:lnTo>
                  <a:lnTo>
                    <a:pt x="2704" y="0"/>
                  </a:lnTo>
                  <a:lnTo>
                    <a:pt x="0" y="2700"/>
                  </a:lnTo>
                  <a:lnTo>
                    <a:pt x="154" y="28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15" name="Rectangle 7"/>
            <p:cNvSpPr>
              <a:spLocks noChangeArrowheads="1"/>
            </p:cNvSpPr>
            <p:nvPr/>
          </p:nvSpPr>
          <p:spPr bwMode="auto">
            <a:xfrm>
              <a:off x="-2253" y="254"/>
              <a:ext cx="1050"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16" name="Rectangle 8"/>
            <p:cNvSpPr>
              <a:spLocks noChangeArrowheads="1"/>
            </p:cNvSpPr>
            <p:nvPr/>
          </p:nvSpPr>
          <p:spPr bwMode="auto">
            <a:xfrm>
              <a:off x="-2253" y="725"/>
              <a:ext cx="1050" cy="10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17" name="Rectangle 9"/>
            <p:cNvSpPr>
              <a:spLocks noChangeArrowheads="1"/>
            </p:cNvSpPr>
            <p:nvPr/>
          </p:nvSpPr>
          <p:spPr bwMode="auto">
            <a:xfrm>
              <a:off x="-3093" y="2771"/>
              <a:ext cx="105"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24" name="Rectangle 10"/>
            <p:cNvSpPr>
              <a:spLocks noChangeArrowheads="1"/>
            </p:cNvSpPr>
            <p:nvPr/>
          </p:nvSpPr>
          <p:spPr bwMode="auto">
            <a:xfrm>
              <a:off x="-2883" y="2771"/>
              <a:ext cx="105"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49" name="Rectangle 11"/>
            <p:cNvSpPr>
              <a:spLocks noChangeArrowheads="1"/>
            </p:cNvSpPr>
            <p:nvPr/>
          </p:nvSpPr>
          <p:spPr bwMode="auto">
            <a:xfrm>
              <a:off x="-2674" y="2771"/>
              <a:ext cx="105"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grpSp>
      <p:grpSp>
        <p:nvGrpSpPr>
          <p:cNvPr id="63" name="Group 14"/>
          <p:cNvGrpSpPr>
            <a:grpSpLocks noChangeAspect="1"/>
          </p:cNvGrpSpPr>
          <p:nvPr/>
        </p:nvGrpSpPr>
        <p:grpSpPr bwMode="auto">
          <a:xfrm>
            <a:off x="5087889" y="4874884"/>
            <a:ext cx="593618" cy="593796"/>
            <a:chOff x="1249" y="121"/>
            <a:chExt cx="3329" cy="3330"/>
          </a:xfrm>
          <a:solidFill>
            <a:schemeClr val="bg1"/>
          </a:solidFill>
        </p:grpSpPr>
        <p:sp>
          <p:nvSpPr>
            <p:cNvPr id="65" name="Freeform 15"/>
            <p:cNvSpPr>
              <a:spLocks noEditPoints="1"/>
            </p:cNvSpPr>
            <p:nvPr/>
          </p:nvSpPr>
          <p:spPr bwMode="auto">
            <a:xfrm>
              <a:off x="1564" y="436"/>
              <a:ext cx="1785" cy="1787"/>
            </a:xfrm>
            <a:custGeom>
              <a:avLst/>
              <a:gdLst>
                <a:gd name="T0" fmla="*/ 1860 w 3720"/>
                <a:gd name="T1" fmla="*/ 0 h 3723"/>
                <a:gd name="T2" fmla="*/ 0 w 3720"/>
                <a:gd name="T3" fmla="*/ 1861 h 3723"/>
                <a:gd name="T4" fmla="*/ 1860 w 3720"/>
                <a:gd name="T5" fmla="*/ 3723 h 3723"/>
                <a:gd name="T6" fmla="*/ 3720 w 3720"/>
                <a:gd name="T7" fmla="*/ 1861 h 3723"/>
                <a:gd name="T8" fmla="*/ 1860 w 3720"/>
                <a:gd name="T9" fmla="*/ 0 h 3723"/>
                <a:gd name="T10" fmla="*/ 2736 w 3720"/>
                <a:gd name="T11" fmla="*/ 3249 h 3723"/>
                <a:gd name="T12" fmla="*/ 2517 w 3720"/>
                <a:gd name="T13" fmla="*/ 3367 h 3723"/>
                <a:gd name="T14" fmla="*/ 2517 w 3720"/>
                <a:gd name="T15" fmla="*/ 2957 h 3723"/>
                <a:gd name="T16" fmla="*/ 2298 w 3720"/>
                <a:gd name="T17" fmla="*/ 2957 h 3723"/>
                <a:gd name="T18" fmla="*/ 2298 w 3720"/>
                <a:gd name="T19" fmla="*/ 3444 h 3723"/>
                <a:gd name="T20" fmla="*/ 1861 w 3720"/>
                <a:gd name="T21" fmla="*/ 3505 h 3723"/>
                <a:gd name="T22" fmla="*/ 1424 w 3720"/>
                <a:gd name="T23" fmla="*/ 3444 h 3723"/>
                <a:gd name="T24" fmla="*/ 1424 w 3720"/>
                <a:gd name="T25" fmla="*/ 2957 h 3723"/>
                <a:gd name="T26" fmla="*/ 1205 w 3720"/>
                <a:gd name="T27" fmla="*/ 2957 h 3723"/>
                <a:gd name="T28" fmla="*/ 1205 w 3720"/>
                <a:gd name="T29" fmla="*/ 3367 h 3723"/>
                <a:gd name="T30" fmla="*/ 986 w 3720"/>
                <a:gd name="T31" fmla="*/ 3249 h 3723"/>
                <a:gd name="T32" fmla="*/ 986 w 3720"/>
                <a:gd name="T33" fmla="*/ 2739 h 3723"/>
                <a:gd name="T34" fmla="*/ 1321 w 3720"/>
                <a:gd name="T35" fmla="*/ 2235 h 3723"/>
                <a:gd name="T36" fmla="*/ 1861 w 3720"/>
                <a:gd name="T37" fmla="*/ 3045 h 3723"/>
                <a:gd name="T38" fmla="*/ 2401 w 3720"/>
                <a:gd name="T39" fmla="*/ 2235 h 3723"/>
                <a:gd name="T40" fmla="*/ 2736 w 3720"/>
                <a:gd name="T41" fmla="*/ 2739 h 3723"/>
                <a:gd name="T42" fmla="*/ 2736 w 3720"/>
                <a:gd name="T43" fmla="*/ 3249 h 3723"/>
                <a:gd name="T44" fmla="*/ 2954 w 3720"/>
                <a:gd name="T45" fmla="*/ 3083 h 3723"/>
                <a:gd name="T46" fmla="*/ 2954 w 3720"/>
                <a:gd name="T47" fmla="*/ 2737 h 3723"/>
                <a:gd name="T48" fmla="*/ 2308 w 3720"/>
                <a:gd name="T49" fmla="*/ 1977 h 3723"/>
                <a:gd name="T50" fmla="*/ 1860 w 3720"/>
                <a:gd name="T51" fmla="*/ 2651 h 3723"/>
                <a:gd name="T52" fmla="*/ 1412 w 3720"/>
                <a:gd name="T53" fmla="*/ 1977 h 3723"/>
                <a:gd name="T54" fmla="*/ 765 w 3720"/>
                <a:gd name="T55" fmla="*/ 2737 h 3723"/>
                <a:gd name="T56" fmla="*/ 765 w 3720"/>
                <a:gd name="T57" fmla="*/ 3083 h 3723"/>
                <a:gd name="T58" fmla="*/ 218 w 3720"/>
                <a:gd name="T59" fmla="*/ 1861 h 3723"/>
                <a:gd name="T60" fmla="*/ 1860 w 3720"/>
                <a:gd name="T61" fmla="*/ 219 h 3723"/>
                <a:gd name="T62" fmla="*/ 3501 w 3720"/>
                <a:gd name="T63" fmla="*/ 1861 h 3723"/>
                <a:gd name="T64" fmla="*/ 2954 w 3720"/>
                <a:gd name="T65" fmla="*/ 3083 h 3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720" h="3723">
                  <a:moveTo>
                    <a:pt x="1860" y="0"/>
                  </a:moveTo>
                  <a:cubicBezTo>
                    <a:pt x="834" y="0"/>
                    <a:pt x="0" y="835"/>
                    <a:pt x="0" y="1861"/>
                  </a:cubicBezTo>
                  <a:cubicBezTo>
                    <a:pt x="0" y="2888"/>
                    <a:pt x="834" y="3723"/>
                    <a:pt x="1860" y="3723"/>
                  </a:cubicBezTo>
                  <a:cubicBezTo>
                    <a:pt x="2885" y="3723"/>
                    <a:pt x="3720" y="2888"/>
                    <a:pt x="3720" y="1861"/>
                  </a:cubicBezTo>
                  <a:cubicBezTo>
                    <a:pt x="3720" y="835"/>
                    <a:pt x="2885" y="0"/>
                    <a:pt x="1860" y="0"/>
                  </a:cubicBezTo>
                  <a:close/>
                  <a:moveTo>
                    <a:pt x="2736" y="3249"/>
                  </a:moveTo>
                  <a:cubicBezTo>
                    <a:pt x="2666" y="3293"/>
                    <a:pt x="2593" y="3333"/>
                    <a:pt x="2517" y="3367"/>
                  </a:cubicBezTo>
                  <a:lnTo>
                    <a:pt x="2517" y="2957"/>
                  </a:lnTo>
                  <a:lnTo>
                    <a:pt x="2298" y="2957"/>
                  </a:lnTo>
                  <a:lnTo>
                    <a:pt x="2298" y="3444"/>
                  </a:lnTo>
                  <a:cubicBezTo>
                    <a:pt x="2158" y="3483"/>
                    <a:pt x="2013" y="3505"/>
                    <a:pt x="1861" y="3505"/>
                  </a:cubicBezTo>
                  <a:cubicBezTo>
                    <a:pt x="1709" y="3505"/>
                    <a:pt x="1562" y="3483"/>
                    <a:pt x="1424" y="3444"/>
                  </a:cubicBezTo>
                  <a:lnTo>
                    <a:pt x="1424" y="2957"/>
                  </a:lnTo>
                  <a:lnTo>
                    <a:pt x="1205" y="2957"/>
                  </a:lnTo>
                  <a:lnTo>
                    <a:pt x="1205" y="3367"/>
                  </a:lnTo>
                  <a:cubicBezTo>
                    <a:pt x="1129" y="3333"/>
                    <a:pt x="1056" y="3293"/>
                    <a:pt x="986" y="3249"/>
                  </a:cubicBezTo>
                  <a:lnTo>
                    <a:pt x="986" y="2739"/>
                  </a:lnTo>
                  <a:cubicBezTo>
                    <a:pt x="986" y="2516"/>
                    <a:pt x="1121" y="2319"/>
                    <a:pt x="1321" y="2235"/>
                  </a:cubicBezTo>
                  <a:lnTo>
                    <a:pt x="1861" y="3045"/>
                  </a:lnTo>
                  <a:lnTo>
                    <a:pt x="2401" y="2235"/>
                  </a:lnTo>
                  <a:cubicBezTo>
                    <a:pt x="2601" y="2319"/>
                    <a:pt x="2736" y="2516"/>
                    <a:pt x="2736" y="2739"/>
                  </a:cubicBezTo>
                  <a:lnTo>
                    <a:pt x="2736" y="3249"/>
                  </a:lnTo>
                  <a:close/>
                  <a:moveTo>
                    <a:pt x="2954" y="3083"/>
                  </a:moveTo>
                  <a:lnTo>
                    <a:pt x="2954" y="2737"/>
                  </a:lnTo>
                  <a:cubicBezTo>
                    <a:pt x="2954" y="2101"/>
                    <a:pt x="2308" y="1977"/>
                    <a:pt x="2308" y="1977"/>
                  </a:cubicBezTo>
                  <a:lnTo>
                    <a:pt x="1860" y="2651"/>
                  </a:lnTo>
                  <a:lnTo>
                    <a:pt x="1412" y="1977"/>
                  </a:lnTo>
                  <a:cubicBezTo>
                    <a:pt x="1412" y="1977"/>
                    <a:pt x="765" y="2119"/>
                    <a:pt x="765" y="2737"/>
                  </a:cubicBezTo>
                  <a:lnTo>
                    <a:pt x="765" y="3083"/>
                  </a:lnTo>
                  <a:cubicBezTo>
                    <a:pt x="430" y="2781"/>
                    <a:pt x="218" y="2347"/>
                    <a:pt x="218" y="1861"/>
                  </a:cubicBezTo>
                  <a:cubicBezTo>
                    <a:pt x="218" y="956"/>
                    <a:pt x="954" y="219"/>
                    <a:pt x="1860" y="219"/>
                  </a:cubicBezTo>
                  <a:cubicBezTo>
                    <a:pt x="2765" y="219"/>
                    <a:pt x="3501" y="956"/>
                    <a:pt x="3501" y="1861"/>
                  </a:cubicBezTo>
                  <a:cubicBezTo>
                    <a:pt x="3501" y="2347"/>
                    <a:pt x="3289" y="2781"/>
                    <a:pt x="2954" y="30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66" name="Freeform 16"/>
            <p:cNvSpPr>
              <a:spLocks noEditPoints="1"/>
            </p:cNvSpPr>
            <p:nvPr/>
          </p:nvSpPr>
          <p:spPr bwMode="auto">
            <a:xfrm>
              <a:off x="1249" y="121"/>
              <a:ext cx="3329" cy="3330"/>
            </a:xfrm>
            <a:custGeom>
              <a:avLst/>
              <a:gdLst>
                <a:gd name="T0" fmla="*/ 6586 w 6936"/>
                <a:gd name="T1" fmla="*/ 5656 h 6937"/>
                <a:gd name="T2" fmla="*/ 5036 w 6936"/>
                <a:gd name="T3" fmla="*/ 4104 h 6937"/>
                <a:gd name="T4" fmla="*/ 4881 w 6936"/>
                <a:gd name="T5" fmla="*/ 4258 h 6937"/>
                <a:gd name="T6" fmla="*/ 4580 w 6936"/>
                <a:gd name="T7" fmla="*/ 3957 h 6937"/>
                <a:gd name="T8" fmla="*/ 5032 w 6936"/>
                <a:gd name="T9" fmla="*/ 2520 h 6937"/>
                <a:gd name="T10" fmla="*/ 2516 w 6936"/>
                <a:gd name="T11" fmla="*/ 0 h 6937"/>
                <a:gd name="T12" fmla="*/ 0 w 6936"/>
                <a:gd name="T13" fmla="*/ 2518 h 6937"/>
                <a:gd name="T14" fmla="*/ 2516 w 6936"/>
                <a:gd name="T15" fmla="*/ 5037 h 6937"/>
                <a:gd name="T16" fmla="*/ 3962 w 6936"/>
                <a:gd name="T17" fmla="*/ 4577 h 6937"/>
                <a:gd name="T18" fmla="*/ 4262 w 6936"/>
                <a:gd name="T19" fmla="*/ 4877 h 6937"/>
                <a:gd name="T20" fmla="*/ 4108 w 6936"/>
                <a:gd name="T21" fmla="*/ 5032 h 6937"/>
                <a:gd name="T22" fmla="*/ 5657 w 6936"/>
                <a:gd name="T23" fmla="*/ 6584 h 6937"/>
                <a:gd name="T24" fmla="*/ 6585 w 6936"/>
                <a:gd name="T25" fmla="*/ 6584 h 6937"/>
                <a:gd name="T26" fmla="*/ 6586 w 6936"/>
                <a:gd name="T27" fmla="*/ 5656 h 6937"/>
                <a:gd name="T28" fmla="*/ 2516 w 6936"/>
                <a:gd name="T29" fmla="*/ 4818 h 6937"/>
                <a:gd name="T30" fmla="*/ 218 w 6936"/>
                <a:gd name="T31" fmla="*/ 2518 h 6937"/>
                <a:gd name="T32" fmla="*/ 2516 w 6936"/>
                <a:gd name="T33" fmla="*/ 218 h 6937"/>
                <a:gd name="T34" fmla="*/ 4813 w 6936"/>
                <a:gd name="T35" fmla="*/ 2518 h 6937"/>
                <a:gd name="T36" fmla="*/ 2516 w 6936"/>
                <a:gd name="T37" fmla="*/ 4818 h 6937"/>
                <a:gd name="T38" fmla="*/ 4137 w 6936"/>
                <a:gd name="T39" fmla="*/ 4442 h 6937"/>
                <a:gd name="T40" fmla="*/ 4446 w 6936"/>
                <a:gd name="T41" fmla="*/ 4132 h 6937"/>
                <a:gd name="T42" fmla="*/ 4726 w 6936"/>
                <a:gd name="T43" fmla="*/ 4413 h 6937"/>
                <a:gd name="T44" fmla="*/ 4417 w 6936"/>
                <a:gd name="T45" fmla="*/ 4722 h 6937"/>
                <a:gd name="T46" fmla="*/ 4137 w 6936"/>
                <a:gd name="T47" fmla="*/ 4442 h 6937"/>
                <a:gd name="T48" fmla="*/ 4417 w 6936"/>
                <a:gd name="T49" fmla="*/ 5033 h 6937"/>
                <a:gd name="T50" fmla="*/ 5036 w 6936"/>
                <a:gd name="T51" fmla="*/ 4413 h 6937"/>
                <a:gd name="T52" fmla="*/ 6353 w 6936"/>
                <a:gd name="T53" fmla="*/ 5733 h 6937"/>
                <a:gd name="T54" fmla="*/ 5734 w 6936"/>
                <a:gd name="T55" fmla="*/ 6353 h 6937"/>
                <a:gd name="T56" fmla="*/ 4417 w 6936"/>
                <a:gd name="T57" fmla="*/ 5033 h 6937"/>
                <a:gd name="T58" fmla="*/ 6432 w 6936"/>
                <a:gd name="T59" fmla="*/ 6430 h 6937"/>
                <a:gd name="T60" fmla="*/ 5901 w 6936"/>
                <a:gd name="T61" fmla="*/ 6497 h 6937"/>
                <a:gd name="T62" fmla="*/ 6498 w 6936"/>
                <a:gd name="T63" fmla="*/ 5900 h 6937"/>
                <a:gd name="T64" fmla="*/ 6432 w 6936"/>
                <a:gd name="T65" fmla="*/ 6430 h 6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36" h="6937">
                  <a:moveTo>
                    <a:pt x="6586" y="5656"/>
                  </a:moveTo>
                  <a:lnTo>
                    <a:pt x="5036" y="4104"/>
                  </a:lnTo>
                  <a:lnTo>
                    <a:pt x="4881" y="4258"/>
                  </a:lnTo>
                  <a:lnTo>
                    <a:pt x="4580" y="3957"/>
                  </a:lnTo>
                  <a:cubicBezTo>
                    <a:pt x="4864" y="3549"/>
                    <a:pt x="5032" y="3053"/>
                    <a:pt x="5032" y="2520"/>
                  </a:cubicBezTo>
                  <a:cubicBezTo>
                    <a:pt x="5032" y="1130"/>
                    <a:pt x="3904" y="0"/>
                    <a:pt x="2516" y="0"/>
                  </a:cubicBezTo>
                  <a:cubicBezTo>
                    <a:pt x="1129" y="0"/>
                    <a:pt x="0" y="1130"/>
                    <a:pt x="0" y="2518"/>
                  </a:cubicBezTo>
                  <a:cubicBezTo>
                    <a:pt x="0" y="3906"/>
                    <a:pt x="1129" y="5037"/>
                    <a:pt x="2516" y="5037"/>
                  </a:cubicBezTo>
                  <a:cubicBezTo>
                    <a:pt x="3054" y="5037"/>
                    <a:pt x="3553" y="4866"/>
                    <a:pt x="3962" y="4577"/>
                  </a:cubicBezTo>
                  <a:lnTo>
                    <a:pt x="4262" y="4877"/>
                  </a:lnTo>
                  <a:lnTo>
                    <a:pt x="4108" y="5032"/>
                  </a:lnTo>
                  <a:lnTo>
                    <a:pt x="5657" y="6584"/>
                  </a:lnTo>
                  <a:cubicBezTo>
                    <a:pt x="5781" y="6708"/>
                    <a:pt x="6232" y="6937"/>
                    <a:pt x="6585" y="6584"/>
                  </a:cubicBezTo>
                  <a:cubicBezTo>
                    <a:pt x="6936" y="6234"/>
                    <a:pt x="6710" y="5780"/>
                    <a:pt x="6586" y="5656"/>
                  </a:cubicBezTo>
                  <a:close/>
                  <a:moveTo>
                    <a:pt x="2516" y="4818"/>
                  </a:moveTo>
                  <a:cubicBezTo>
                    <a:pt x="1249" y="4818"/>
                    <a:pt x="218" y="3786"/>
                    <a:pt x="218" y="2518"/>
                  </a:cubicBezTo>
                  <a:cubicBezTo>
                    <a:pt x="218" y="1250"/>
                    <a:pt x="1249" y="218"/>
                    <a:pt x="2516" y="218"/>
                  </a:cubicBezTo>
                  <a:cubicBezTo>
                    <a:pt x="3782" y="218"/>
                    <a:pt x="4813" y="1250"/>
                    <a:pt x="4813" y="2518"/>
                  </a:cubicBezTo>
                  <a:cubicBezTo>
                    <a:pt x="4813" y="3786"/>
                    <a:pt x="3782" y="4818"/>
                    <a:pt x="2516" y="4818"/>
                  </a:cubicBezTo>
                  <a:close/>
                  <a:moveTo>
                    <a:pt x="4137" y="4442"/>
                  </a:moveTo>
                  <a:cubicBezTo>
                    <a:pt x="4249" y="4348"/>
                    <a:pt x="4352" y="4244"/>
                    <a:pt x="4446" y="4132"/>
                  </a:cubicBezTo>
                  <a:lnTo>
                    <a:pt x="4726" y="4413"/>
                  </a:lnTo>
                  <a:lnTo>
                    <a:pt x="4417" y="4722"/>
                  </a:lnTo>
                  <a:lnTo>
                    <a:pt x="4137" y="4442"/>
                  </a:lnTo>
                  <a:close/>
                  <a:moveTo>
                    <a:pt x="4417" y="5033"/>
                  </a:moveTo>
                  <a:lnTo>
                    <a:pt x="5036" y="4413"/>
                  </a:lnTo>
                  <a:lnTo>
                    <a:pt x="6353" y="5733"/>
                  </a:lnTo>
                  <a:lnTo>
                    <a:pt x="5734" y="6353"/>
                  </a:lnTo>
                  <a:lnTo>
                    <a:pt x="4417" y="5033"/>
                  </a:lnTo>
                  <a:close/>
                  <a:moveTo>
                    <a:pt x="6432" y="6430"/>
                  </a:moveTo>
                  <a:cubicBezTo>
                    <a:pt x="6204" y="6660"/>
                    <a:pt x="5968" y="6536"/>
                    <a:pt x="5901" y="6497"/>
                  </a:cubicBezTo>
                  <a:lnTo>
                    <a:pt x="6498" y="5900"/>
                  </a:lnTo>
                  <a:cubicBezTo>
                    <a:pt x="6537" y="5965"/>
                    <a:pt x="6646" y="6214"/>
                    <a:pt x="6432" y="64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73" name="Freeform 17"/>
            <p:cNvSpPr>
              <a:spLocks noEditPoints="1"/>
            </p:cNvSpPr>
            <p:nvPr/>
          </p:nvSpPr>
          <p:spPr bwMode="auto">
            <a:xfrm>
              <a:off x="2142" y="752"/>
              <a:ext cx="630" cy="631"/>
            </a:xfrm>
            <a:custGeom>
              <a:avLst/>
              <a:gdLst>
                <a:gd name="T0" fmla="*/ 656 w 1312"/>
                <a:gd name="T1" fmla="*/ 0 h 1315"/>
                <a:gd name="T2" fmla="*/ 0 w 1312"/>
                <a:gd name="T3" fmla="*/ 658 h 1315"/>
                <a:gd name="T4" fmla="*/ 656 w 1312"/>
                <a:gd name="T5" fmla="*/ 1315 h 1315"/>
                <a:gd name="T6" fmla="*/ 1312 w 1312"/>
                <a:gd name="T7" fmla="*/ 658 h 1315"/>
                <a:gd name="T8" fmla="*/ 656 w 1312"/>
                <a:gd name="T9" fmla="*/ 0 h 1315"/>
                <a:gd name="T10" fmla="*/ 656 w 1312"/>
                <a:gd name="T11" fmla="*/ 1095 h 1315"/>
                <a:gd name="T12" fmla="*/ 218 w 1312"/>
                <a:gd name="T13" fmla="*/ 656 h 1315"/>
                <a:gd name="T14" fmla="*/ 656 w 1312"/>
                <a:gd name="T15" fmla="*/ 218 h 1315"/>
                <a:gd name="T16" fmla="*/ 1093 w 1312"/>
                <a:gd name="T17" fmla="*/ 656 h 1315"/>
                <a:gd name="T18" fmla="*/ 656 w 1312"/>
                <a:gd name="T19" fmla="*/ 1095 h 1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2" h="1315">
                  <a:moveTo>
                    <a:pt x="656" y="0"/>
                  </a:moveTo>
                  <a:cubicBezTo>
                    <a:pt x="294" y="0"/>
                    <a:pt x="0" y="295"/>
                    <a:pt x="0" y="658"/>
                  </a:cubicBezTo>
                  <a:cubicBezTo>
                    <a:pt x="0" y="1020"/>
                    <a:pt x="294" y="1315"/>
                    <a:pt x="656" y="1315"/>
                  </a:cubicBezTo>
                  <a:cubicBezTo>
                    <a:pt x="1017" y="1315"/>
                    <a:pt x="1312" y="1020"/>
                    <a:pt x="1312" y="658"/>
                  </a:cubicBezTo>
                  <a:cubicBezTo>
                    <a:pt x="1312" y="295"/>
                    <a:pt x="1018" y="0"/>
                    <a:pt x="656" y="0"/>
                  </a:cubicBezTo>
                  <a:close/>
                  <a:moveTo>
                    <a:pt x="656" y="1095"/>
                  </a:moveTo>
                  <a:cubicBezTo>
                    <a:pt x="414" y="1095"/>
                    <a:pt x="218" y="899"/>
                    <a:pt x="218" y="656"/>
                  </a:cubicBezTo>
                  <a:cubicBezTo>
                    <a:pt x="218" y="415"/>
                    <a:pt x="414" y="218"/>
                    <a:pt x="656" y="218"/>
                  </a:cubicBezTo>
                  <a:cubicBezTo>
                    <a:pt x="897" y="218"/>
                    <a:pt x="1093" y="414"/>
                    <a:pt x="1093" y="656"/>
                  </a:cubicBezTo>
                  <a:cubicBezTo>
                    <a:pt x="1093" y="899"/>
                    <a:pt x="897" y="1095"/>
                    <a:pt x="656" y="10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grpSp>
      <p:grpSp>
        <p:nvGrpSpPr>
          <p:cNvPr id="74" name="Group 20"/>
          <p:cNvGrpSpPr>
            <a:grpSpLocks noChangeAspect="1"/>
          </p:cNvGrpSpPr>
          <p:nvPr/>
        </p:nvGrpSpPr>
        <p:grpSpPr bwMode="auto">
          <a:xfrm>
            <a:off x="4068140" y="5978355"/>
            <a:ext cx="590295" cy="590477"/>
            <a:chOff x="3275" y="-1042"/>
            <a:chExt cx="3251" cy="3252"/>
          </a:xfrm>
          <a:solidFill>
            <a:schemeClr val="bg1"/>
          </a:solidFill>
        </p:grpSpPr>
        <p:sp>
          <p:nvSpPr>
            <p:cNvPr id="76" name="Freeform 21"/>
            <p:cNvSpPr>
              <a:spLocks noEditPoints="1"/>
            </p:cNvSpPr>
            <p:nvPr/>
          </p:nvSpPr>
          <p:spPr bwMode="auto">
            <a:xfrm>
              <a:off x="3275" y="-1042"/>
              <a:ext cx="3251" cy="3252"/>
            </a:xfrm>
            <a:custGeom>
              <a:avLst/>
              <a:gdLst>
                <a:gd name="T0" fmla="*/ 6773 w 6773"/>
                <a:gd name="T1" fmla="*/ 2529 h 6773"/>
                <a:gd name="T2" fmla="*/ 6108 w 6773"/>
                <a:gd name="T3" fmla="*/ 1989 h 6773"/>
                <a:gd name="T4" fmla="*/ 5174 w 6773"/>
                <a:gd name="T5" fmla="*/ 386 h 6773"/>
                <a:gd name="T6" fmla="*/ 4322 w 6773"/>
                <a:gd name="T7" fmla="*/ 474 h 6773"/>
                <a:gd name="T8" fmla="*/ 2529 w 6773"/>
                <a:gd name="T9" fmla="*/ 0 h 6773"/>
                <a:gd name="T10" fmla="*/ 1989 w 6773"/>
                <a:gd name="T11" fmla="*/ 665 h 6773"/>
                <a:gd name="T12" fmla="*/ 386 w 6773"/>
                <a:gd name="T13" fmla="*/ 1598 h 6773"/>
                <a:gd name="T14" fmla="*/ 474 w 6773"/>
                <a:gd name="T15" fmla="*/ 2450 h 6773"/>
                <a:gd name="T16" fmla="*/ 0 w 6773"/>
                <a:gd name="T17" fmla="*/ 4244 h 6773"/>
                <a:gd name="T18" fmla="*/ 665 w 6773"/>
                <a:gd name="T19" fmla="*/ 4784 h 6773"/>
                <a:gd name="T20" fmla="*/ 1598 w 6773"/>
                <a:gd name="T21" fmla="*/ 6386 h 6773"/>
                <a:gd name="T22" fmla="*/ 2450 w 6773"/>
                <a:gd name="T23" fmla="*/ 6298 h 6773"/>
                <a:gd name="T24" fmla="*/ 4244 w 6773"/>
                <a:gd name="T25" fmla="*/ 6773 h 6773"/>
                <a:gd name="T26" fmla="*/ 4784 w 6773"/>
                <a:gd name="T27" fmla="*/ 6108 h 6773"/>
                <a:gd name="T28" fmla="*/ 6386 w 6773"/>
                <a:gd name="T29" fmla="*/ 5174 h 6773"/>
                <a:gd name="T30" fmla="*/ 6298 w 6773"/>
                <a:gd name="T31" fmla="*/ 4322 h 6773"/>
                <a:gd name="T32" fmla="*/ 5852 w 6773"/>
                <a:gd name="T33" fmla="*/ 4801 h 6773"/>
                <a:gd name="T34" fmla="*/ 5152 w 6773"/>
                <a:gd name="T35" fmla="*/ 6102 h 6773"/>
                <a:gd name="T36" fmla="*/ 4130 w 6773"/>
                <a:gd name="T37" fmla="*/ 6129 h 6773"/>
                <a:gd name="T38" fmla="*/ 2714 w 6773"/>
                <a:gd name="T39" fmla="*/ 6554 h 6773"/>
                <a:gd name="T40" fmla="*/ 1973 w 6773"/>
                <a:gd name="T41" fmla="*/ 5852 h 6773"/>
                <a:gd name="T42" fmla="*/ 672 w 6773"/>
                <a:gd name="T43" fmla="*/ 5152 h 6773"/>
                <a:gd name="T44" fmla="*/ 645 w 6773"/>
                <a:gd name="T45" fmla="*/ 4130 h 6773"/>
                <a:gd name="T46" fmla="*/ 220 w 6773"/>
                <a:gd name="T47" fmla="*/ 2714 h 6773"/>
                <a:gd name="T48" fmla="*/ 922 w 6773"/>
                <a:gd name="T49" fmla="*/ 1973 h 6773"/>
                <a:gd name="T50" fmla="*/ 1622 w 6773"/>
                <a:gd name="T51" fmla="*/ 672 h 6773"/>
                <a:gd name="T52" fmla="*/ 2644 w 6773"/>
                <a:gd name="T53" fmla="*/ 645 h 6773"/>
                <a:gd name="T54" fmla="*/ 4058 w 6773"/>
                <a:gd name="T55" fmla="*/ 220 h 6773"/>
                <a:gd name="T56" fmla="*/ 4800 w 6773"/>
                <a:gd name="T57" fmla="*/ 922 h 6773"/>
                <a:gd name="T58" fmla="*/ 6101 w 6773"/>
                <a:gd name="T59" fmla="*/ 1622 h 6773"/>
                <a:gd name="T60" fmla="*/ 6128 w 6773"/>
                <a:gd name="T61" fmla="*/ 2644 h 6773"/>
                <a:gd name="T62" fmla="*/ 6553 w 6773"/>
                <a:gd name="T63" fmla="*/ 4058 h 6773"/>
                <a:gd name="T64" fmla="*/ 5852 w 6773"/>
                <a:gd name="T65" fmla="*/ 4801 h 6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73" h="6773">
                  <a:moveTo>
                    <a:pt x="6773" y="4244"/>
                  </a:moveTo>
                  <a:lnTo>
                    <a:pt x="6773" y="2529"/>
                  </a:lnTo>
                  <a:lnTo>
                    <a:pt x="6298" y="2450"/>
                  </a:lnTo>
                  <a:cubicBezTo>
                    <a:pt x="6248" y="2290"/>
                    <a:pt x="6184" y="2136"/>
                    <a:pt x="6108" y="1989"/>
                  </a:cubicBezTo>
                  <a:lnTo>
                    <a:pt x="6386" y="1598"/>
                  </a:lnTo>
                  <a:lnTo>
                    <a:pt x="5174" y="386"/>
                  </a:lnTo>
                  <a:lnTo>
                    <a:pt x="4784" y="665"/>
                  </a:lnTo>
                  <a:cubicBezTo>
                    <a:pt x="4637" y="589"/>
                    <a:pt x="4482" y="525"/>
                    <a:pt x="4322" y="474"/>
                  </a:cubicBezTo>
                  <a:lnTo>
                    <a:pt x="4244" y="0"/>
                  </a:lnTo>
                  <a:lnTo>
                    <a:pt x="2529" y="0"/>
                  </a:lnTo>
                  <a:lnTo>
                    <a:pt x="2450" y="474"/>
                  </a:lnTo>
                  <a:cubicBezTo>
                    <a:pt x="2290" y="525"/>
                    <a:pt x="2136" y="589"/>
                    <a:pt x="1989" y="665"/>
                  </a:cubicBezTo>
                  <a:lnTo>
                    <a:pt x="1598" y="386"/>
                  </a:lnTo>
                  <a:lnTo>
                    <a:pt x="386" y="1598"/>
                  </a:lnTo>
                  <a:lnTo>
                    <a:pt x="665" y="1989"/>
                  </a:lnTo>
                  <a:cubicBezTo>
                    <a:pt x="589" y="2136"/>
                    <a:pt x="526" y="2290"/>
                    <a:pt x="474" y="2450"/>
                  </a:cubicBezTo>
                  <a:lnTo>
                    <a:pt x="0" y="2529"/>
                  </a:lnTo>
                  <a:lnTo>
                    <a:pt x="0" y="4244"/>
                  </a:lnTo>
                  <a:lnTo>
                    <a:pt x="474" y="4322"/>
                  </a:lnTo>
                  <a:cubicBezTo>
                    <a:pt x="525" y="4482"/>
                    <a:pt x="589" y="4637"/>
                    <a:pt x="665" y="4784"/>
                  </a:cubicBezTo>
                  <a:lnTo>
                    <a:pt x="386" y="5174"/>
                  </a:lnTo>
                  <a:lnTo>
                    <a:pt x="1598" y="6386"/>
                  </a:lnTo>
                  <a:lnTo>
                    <a:pt x="1989" y="6108"/>
                  </a:lnTo>
                  <a:cubicBezTo>
                    <a:pt x="2136" y="6184"/>
                    <a:pt x="2290" y="6246"/>
                    <a:pt x="2450" y="6298"/>
                  </a:cubicBezTo>
                  <a:lnTo>
                    <a:pt x="2529" y="6773"/>
                  </a:lnTo>
                  <a:lnTo>
                    <a:pt x="4244" y="6773"/>
                  </a:lnTo>
                  <a:lnTo>
                    <a:pt x="4322" y="6298"/>
                  </a:lnTo>
                  <a:cubicBezTo>
                    <a:pt x="4482" y="6248"/>
                    <a:pt x="4637" y="6184"/>
                    <a:pt x="4784" y="6108"/>
                  </a:cubicBezTo>
                  <a:lnTo>
                    <a:pt x="5174" y="6386"/>
                  </a:lnTo>
                  <a:lnTo>
                    <a:pt x="6386" y="5174"/>
                  </a:lnTo>
                  <a:lnTo>
                    <a:pt x="6108" y="4784"/>
                  </a:lnTo>
                  <a:cubicBezTo>
                    <a:pt x="6184" y="4637"/>
                    <a:pt x="6246" y="4482"/>
                    <a:pt x="6298" y="4322"/>
                  </a:cubicBezTo>
                  <a:lnTo>
                    <a:pt x="6773" y="4244"/>
                  </a:lnTo>
                  <a:close/>
                  <a:moveTo>
                    <a:pt x="5852" y="4801"/>
                  </a:moveTo>
                  <a:lnTo>
                    <a:pt x="6102" y="5152"/>
                  </a:lnTo>
                  <a:lnTo>
                    <a:pt x="5152" y="6102"/>
                  </a:lnTo>
                  <a:lnTo>
                    <a:pt x="4801" y="5852"/>
                  </a:lnTo>
                  <a:cubicBezTo>
                    <a:pt x="4801" y="5852"/>
                    <a:pt x="4500" y="6052"/>
                    <a:pt x="4130" y="6129"/>
                  </a:cubicBezTo>
                  <a:lnTo>
                    <a:pt x="4060" y="6554"/>
                  </a:lnTo>
                  <a:lnTo>
                    <a:pt x="2714" y="6554"/>
                  </a:lnTo>
                  <a:lnTo>
                    <a:pt x="2644" y="6129"/>
                  </a:lnTo>
                  <a:cubicBezTo>
                    <a:pt x="2644" y="6129"/>
                    <a:pt x="2308" y="6065"/>
                    <a:pt x="1973" y="5852"/>
                  </a:cubicBezTo>
                  <a:lnTo>
                    <a:pt x="1622" y="6102"/>
                  </a:lnTo>
                  <a:lnTo>
                    <a:pt x="672" y="5152"/>
                  </a:lnTo>
                  <a:lnTo>
                    <a:pt x="922" y="4801"/>
                  </a:lnTo>
                  <a:cubicBezTo>
                    <a:pt x="721" y="4474"/>
                    <a:pt x="645" y="4130"/>
                    <a:pt x="645" y="4130"/>
                  </a:cubicBezTo>
                  <a:lnTo>
                    <a:pt x="220" y="4060"/>
                  </a:lnTo>
                  <a:lnTo>
                    <a:pt x="220" y="2714"/>
                  </a:lnTo>
                  <a:lnTo>
                    <a:pt x="645" y="2644"/>
                  </a:lnTo>
                  <a:cubicBezTo>
                    <a:pt x="645" y="2644"/>
                    <a:pt x="717" y="2269"/>
                    <a:pt x="922" y="1973"/>
                  </a:cubicBezTo>
                  <a:lnTo>
                    <a:pt x="672" y="1622"/>
                  </a:lnTo>
                  <a:lnTo>
                    <a:pt x="1622" y="672"/>
                  </a:lnTo>
                  <a:lnTo>
                    <a:pt x="1973" y="922"/>
                  </a:lnTo>
                  <a:cubicBezTo>
                    <a:pt x="2308" y="717"/>
                    <a:pt x="2644" y="645"/>
                    <a:pt x="2644" y="645"/>
                  </a:cubicBezTo>
                  <a:lnTo>
                    <a:pt x="2714" y="220"/>
                  </a:lnTo>
                  <a:lnTo>
                    <a:pt x="4058" y="220"/>
                  </a:lnTo>
                  <a:lnTo>
                    <a:pt x="4129" y="645"/>
                  </a:lnTo>
                  <a:cubicBezTo>
                    <a:pt x="4129" y="645"/>
                    <a:pt x="4490" y="709"/>
                    <a:pt x="4800" y="922"/>
                  </a:cubicBezTo>
                  <a:lnTo>
                    <a:pt x="5150" y="672"/>
                  </a:lnTo>
                  <a:lnTo>
                    <a:pt x="6101" y="1622"/>
                  </a:lnTo>
                  <a:lnTo>
                    <a:pt x="5850" y="1973"/>
                  </a:lnTo>
                  <a:cubicBezTo>
                    <a:pt x="5850" y="1973"/>
                    <a:pt x="6046" y="2261"/>
                    <a:pt x="6128" y="2644"/>
                  </a:cubicBezTo>
                  <a:lnTo>
                    <a:pt x="6553" y="2714"/>
                  </a:lnTo>
                  <a:lnTo>
                    <a:pt x="6553" y="4058"/>
                  </a:lnTo>
                  <a:lnTo>
                    <a:pt x="6128" y="4129"/>
                  </a:lnTo>
                  <a:cubicBezTo>
                    <a:pt x="6129" y="4129"/>
                    <a:pt x="6056" y="4494"/>
                    <a:pt x="5852" y="480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77" name="Rectangle 22"/>
            <p:cNvSpPr>
              <a:spLocks noChangeArrowheads="1"/>
            </p:cNvSpPr>
            <p:nvPr/>
          </p:nvSpPr>
          <p:spPr bwMode="auto">
            <a:xfrm>
              <a:off x="4796" y="-832"/>
              <a:ext cx="209"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79" name="Rectangle 23"/>
            <p:cNvSpPr>
              <a:spLocks noChangeArrowheads="1"/>
            </p:cNvSpPr>
            <p:nvPr/>
          </p:nvSpPr>
          <p:spPr bwMode="auto">
            <a:xfrm>
              <a:off x="4796" y="1895"/>
              <a:ext cx="209"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80" name="Freeform 24"/>
            <p:cNvSpPr>
              <a:spLocks/>
            </p:cNvSpPr>
            <p:nvPr/>
          </p:nvSpPr>
          <p:spPr bwMode="auto">
            <a:xfrm>
              <a:off x="5754" y="-492"/>
              <a:ext cx="222" cy="223"/>
            </a:xfrm>
            <a:custGeom>
              <a:avLst/>
              <a:gdLst>
                <a:gd name="T0" fmla="*/ 309 w 464"/>
                <a:gd name="T1" fmla="*/ 464 h 464"/>
                <a:gd name="T2" fmla="*/ 0 w 464"/>
                <a:gd name="T3" fmla="*/ 154 h 464"/>
                <a:gd name="T4" fmla="*/ 154 w 464"/>
                <a:gd name="T5" fmla="*/ 0 h 464"/>
                <a:gd name="T6" fmla="*/ 464 w 464"/>
                <a:gd name="T7" fmla="*/ 309 h 464"/>
                <a:gd name="T8" fmla="*/ 309 w 464"/>
                <a:gd name="T9" fmla="*/ 464 h 464"/>
              </a:gdLst>
              <a:ahLst/>
              <a:cxnLst>
                <a:cxn ang="0">
                  <a:pos x="T0" y="T1"/>
                </a:cxn>
                <a:cxn ang="0">
                  <a:pos x="T2" y="T3"/>
                </a:cxn>
                <a:cxn ang="0">
                  <a:pos x="T4" y="T5"/>
                </a:cxn>
                <a:cxn ang="0">
                  <a:pos x="T6" y="T7"/>
                </a:cxn>
                <a:cxn ang="0">
                  <a:pos x="T8" y="T9"/>
                </a:cxn>
              </a:cxnLst>
              <a:rect l="0" t="0" r="r" b="b"/>
              <a:pathLst>
                <a:path w="464" h="464">
                  <a:moveTo>
                    <a:pt x="309" y="464"/>
                  </a:moveTo>
                  <a:lnTo>
                    <a:pt x="0" y="154"/>
                  </a:lnTo>
                  <a:lnTo>
                    <a:pt x="154" y="0"/>
                  </a:lnTo>
                  <a:lnTo>
                    <a:pt x="464" y="309"/>
                  </a:lnTo>
                  <a:lnTo>
                    <a:pt x="309" y="46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81" name="Freeform 25"/>
            <p:cNvSpPr>
              <a:spLocks/>
            </p:cNvSpPr>
            <p:nvPr/>
          </p:nvSpPr>
          <p:spPr bwMode="auto">
            <a:xfrm>
              <a:off x="3825" y="1437"/>
              <a:ext cx="222" cy="222"/>
            </a:xfrm>
            <a:custGeom>
              <a:avLst/>
              <a:gdLst>
                <a:gd name="T0" fmla="*/ 309 w 463"/>
                <a:gd name="T1" fmla="*/ 464 h 464"/>
                <a:gd name="T2" fmla="*/ 0 w 463"/>
                <a:gd name="T3" fmla="*/ 155 h 464"/>
                <a:gd name="T4" fmla="*/ 154 w 463"/>
                <a:gd name="T5" fmla="*/ 0 h 464"/>
                <a:gd name="T6" fmla="*/ 463 w 463"/>
                <a:gd name="T7" fmla="*/ 309 h 464"/>
                <a:gd name="T8" fmla="*/ 309 w 463"/>
                <a:gd name="T9" fmla="*/ 464 h 464"/>
              </a:gdLst>
              <a:ahLst/>
              <a:cxnLst>
                <a:cxn ang="0">
                  <a:pos x="T0" y="T1"/>
                </a:cxn>
                <a:cxn ang="0">
                  <a:pos x="T2" y="T3"/>
                </a:cxn>
                <a:cxn ang="0">
                  <a:pos x="T4" y="T5"/>
                </a:cxn>
                <a:cxn ang="0">
                  <a:pos x="T6" y="T7"/>
                </a:cxn>
                <a:cxn ang="0">
                  <a:pos x="T8" y="T9"/>
                </a:cxn>
              </a:cxnLst>
              <a:rect l="0" t="0" r="r" b="b"/>
              <a:pathLst>
                <a:path w="463" h="464">
                  <a:moveTo>
                    <a:pt x="309" y="464"/>
                  </a:moveTo>
                  <a:lnTo>
                    <a:pt x="0" y="155"/>
                  </a:lnTo>
                  <a:lnTo>
                    <a:pt x="154" y="0"/>
                  </a:lnTo>
                  <a:lnTo>
                    <a:pt x="463" y="309"/>
                  </a:lnTo>
                  <a:lnTo>
                    <a:pt x="309" y="46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82" name="Rectangle 26"/>
            <p:cNvSpPr>
              <a:spLocks noChangeArrowheads="1"/>
            </p:cNvSpPr>
            <p:nvPr/>
          </p:nvSpPr>
          <p:spPr bwMode="auto">
            <a:xfrm>
              <a:off x="6211" y="479"/>
              <a:ext cx="105" cy="2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83" name="Rectangle 27"/>
            <p:cNvSpPr>
              <a:spLocks noChangeArrowheads="1"/>
            </p:cNvSpPr>
            <p:nvPr/>
          </p:nvSpPr>
          <p:spPr bwMode="auto">
            <a:xfrm>
              <a:off x="3485" y="479"/>
              <a:ext cx="105" cy="2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84" name="Freeform 28"/>
            <p:cNvSpPr>
              <a:spLocks/>
            </p:cNvSpPr>
            <p:nvPr/>
          </p:nvSpPr>
          <p:spPr bwMode="auto">
            <a:xfrm>
              <a:off x="5753" y="1437"/>
              <a:ext cx="223" cy="222"/>
            </a:xfrm>
            <a:custGeom>
              <a:avLst/>
              <a:gdLst>
                <a:gd name="T0" fmla="*/ 155 w 464"/>
                <a:gd name="T1" fmla="*/ 463 h 463"/>
                <a:gd name="T2" fmla="*/ 0 w 464"/>
                <a:gd name="T3" fmla="*/ 309 h 463"/>
                <a:gd name="T4" fmla="*/ 309 w 464"/>
                <a:gd name="T5" fmla="*/ 0 h 463"/>
                <a:gd name="T6" fmla="*/ 464 w 464"/>
                <a:gd name="T7" fmla="*/ 154 h 463"/>
                <a:gd name="T8" fmla="*/ 155 w 464"/>
                <a:gd name="T9" fmla="*/ 463 h 463"/>
              </a:gdLst>
              <a:ahLst/>
              <a:cxnLst>
                <a:cxn ang="0">
                  <a:pos x="T0" y="T1"/>
                </a:cxn>
                <a:cxn ang="0">
                  <a:pos x="T2" y="T3"/>
                </a:cxn>
                <a:cxn ang="0">
                  <a:pos x="T4" y="T5"/>
                </a:cxn>
                <a:cxn ang="0">
                  <a:pos x="T6" y="T7"/>
                </a:cxn>
                <a:cxn ang="0">
                  <a:pos x="T8" y="T9"/>
                </a:cxn>
              </a:cxnLst>
              <a:rect l="0" t="0" r="r" b="b"/>
              <a:pathLst>
                <a:path w="464" h="463">
                  <a:moveTo>
                    <a:pt x="155" y="463"/>
                  </a:moveTo>
                  <a:lnTo>
                    <a:pt x="0" y="309"/>
                  </a:lnTo>
                  <a:lnTo>
                    <a:pt x="309" y="0"/>
                  </a:lnTo>
                  <a:lnTo>
                    <a:pt x="464" y="154"/>
                  </a:lnTo>
                  <a:lnTo>
                    <a:pt x="155" y="4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86" name="Freeform 29"/>
            <p:cNvSpPr>
              <a:spLocks/>
            </p:cNvSpPr>
            <p:nvPr/>
          </p:nvSpPr>
          <p:spPr bwMode="auto">
            <a:xfrm>
              <a:off x="3825" y="-491"/>
              <a:ext cx="223" cy="222"/>
            </a:xfrm>
            <a:custGeom>
              <a:avLst/>
              <a:gdLst>
                <a:gd name="T0" fmla="*/ 309 w 464"/>
                <a:gd name="T1" fmla="*/ 0 h 463"/>
                <a:gd name="T2" fmla="*/ 464 w 464"/>
                <a:gd name="T3" fmla="*/ 154 h 463"/>
                <a:gd name="T4" fmla="*/ 155 w 464"/>
                <a:gd name="T5" fmla="*/ 463 h 463"/>
                <a:gd name="T6" fmla="*/ 0 w 464"/>
                <a:gd name="T7" fmla="*/ 309 h 463"/>
                <a:gd name="T8" fmla="*/ 309 w 464"/>
                <a:gd name="T9" fmla="*/ 0 h 463"/>
              </a:gdLst>
              <a:ahLst/>
              <a:cxnLst>
                <a:cxn ang="0">
                  <a:pos x="T0" y="T1"/>
                </a:cxn>
                <a:cxn ang="0">
                  <a:pos x="T2" y="T3"/>
                </a:cxn>
                <a:cxn ang="0">
                  <a:pos x="T4" y="T5"/>
                </a:cxn>
                <a:cxn ang="0">
                  <a:pos x="T6" y="T7"/>
                </a:cxn>
                <a:cxn ang="0">
                  <a:pos x="T8" y="T9"/>
                </a:cxn>
              </a:cxnLst>
              <a:rect l="0" t="0" r="r" b="b"/>
              <a:pathLst>
                <a:path w="464" h="463">
                  <a:moveTo>
                    <a:pt x="309" y="0"/>
                  </a:moveTo>
                  <a:lnTo>
                    <a:pt x="464" y="154"/>
                  </a:lnTo>
                  <a:lnTo>
                    <a:pt x="155" y="463"/>
                  </a:lnTo>
                  <a:lnTo>
                    <a:pt x="0" y="309"/>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87" name="Freeform 30"/>
            <p:cNvSpPr>
              <a:spLocks noEditPoints="1"/>
            </p:cNvSpPr>
            <p:nvPr/>
          </p:nvSpPr>
          <p:spPr bwMode="auto">
            <a:xfrm>
              <a:off x="4533" y="-159"/>
              <a:ext cx="735" cy="735"/>
            </a:xfrm>
            <a:custGeom>
              <a:avLst/>
              <a:gdLst>
                <a:gd name="T0" fmla="*/ 765 w 1531"/>
                <a:gd name="T1" fmla="*/ 0 h 1530"/>
                <a:gd name="T2" fmla="*/ 0 w 1531"/>
                <a:gd name="T3" fmla="*/ 765 h 1530"/>
                <a:gd name="T4" fmla="*/ 765 w 1531"/>
                <a:gd name="T5" fmla="*/ 1530 h 1530"/>
                <a:gd name="T6" fmla="*/ 1531 w 1531"/>
                <a:gd name="T7" fmla="*/ 765 h 1530"/>
                <a:gd name="T8" fmla="*/ 765 w 1531"/>
                <a:gd name="T9" fmla="*/ 0 h 1530"/>
                <a:gd name="T10" fmla="*/ 765 w 1531"/>
                <a:gd name="T11" fmla="*/ 1312 h 1530"/>
                <a:gd name="T12" fmla="*/ 219 w 1531"/>
                <a:gd name="T13" fmla="*/ 765 h 1530"/>
                <a:gd name="T14" fmla="*/ 765 w 1531"/>
                <a:gd name="T15" fmla="*/ 218 h 1530"/>
                <a:gd name="T16" fmla="*/ 1312 w 1531"/>
                <a:gd name="T17" fmla="*/ 765 h 1530"/>
                <a:gd name="T18" fmla="*/ 765 w 1531"/>
                <a:gd name="T19" fmla="*/ 1312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1" h="1530">
                  <a:moveTo>
                    <a:pt x="765" y="0"/>
                  </a:moveTo>
                  <a:cubicBezTo>
                    <a:pt x="343" y="0"/>
                    <a:pt x="0" y="344"/>
                    <a:pt x="0" y="765"/>
                  </a:cubicBezTo>
                  <a:cubicBezTo>
                    <a:pt x="0" y="1188"/>
                    <a:pt x="344" y="1530"/>
                    <a:pt x="765" y="1530"/>
                  </a:cubicBezTo>
                  <a:cubicBezTo>
                    <a:pt x="1188" y="1530"/>
                    <a:pt x="1531" y="1186"/>
                    <a:pt x="1531" y="765"/>
                  </a:cubicBezTo>
                  <a:cubicBezTo>
                    <a:pt x="1531" y="342"/>
                    <a:pt x="1188" y="0"/>
                    <a:pt x="765" y="0"/>
                  </a:cubicBezTo>
                  <a:close/>
                  <a:moveTo>
                    <a:pt x="765" y="1312"/>
                  </a:moveTo>
                  <a:cubicBezTo>
                    <a:pt x="464" y="1312"/>
                    <a:pt x="219" y="1066"/>
                    <a:pt x="219" y="765"/>
                  </a:cubicBezTo>
                  <a:cubicBezTo>
                    <a:pt x="219" y="464"/>
                    <a:pt x="464" y="218"/>
                    <a:pt x="765" y="218"/>
                  </a:cubicBezTo>
                  <a:cubicBezTo>
                    <a:pt x="1067" y="218"/>
                    <a:pt x="1312" y="464"/>
                    <a:pt x="1312" y="765"/>
                  </a:cubicBezTo>
                  <a:cubicBezTo>
                    <a:pt x="1312" y="1066"/>
                    <a:pt x="1067" y="1312"/>
                    <a:pt x="765" y="13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88" name="Freeform 31"/>
            <p:cNvSpPr>
              <a:spLocks noEditPoints="1"/>
            </p:cNvSpPr>
            <p:nvPr/>
          </p:nvSpPr>
          <p:spPr bwMode="auto">
            <a:xfrm>
              <a:off x="3957" y="-360"/>
              <a:ext cx="1887" cy="1887"/>
            </a:xfrm>
            <a:custGeom>
              <a:avLst/>
              <a:gdLst>
                <a:gd name="T0" fmla="*/ 1966 w 3933"/>
                <a:gd name="T1" fmla="*/ 0 h 3931"/>
                <a:gd name="T2" fmla="*/ 0 w 3933"/>
                <a:gd name="T3" fmla="*/ 1967 h 3931"/>
                <a:gd name="T4" fmla="*/ 548 w 3933"/>
                <a:gd name="T5" fmla="*/ 3325 h 3931"/>
                <a:gd name="T6" fmla="*/ 1966 w 3933"/>
                <a:gd name="T7" fmla="*/ 3931 h 3931"/>
                <a:gd name="T8" fmla="*/ 3384 w 3933"/>
                <a:gd name="T9" fmla="*/ 3324 h 3931"/>
                <a:gd name="T10" fmla="*/ 3932 w 3933"/>
                <a:gd name="T11" fmla="*/ 1965 h 3931"/>
                <a:gd name="T12" fmla="*/ 1966 w 3933"/>
                <a:gd name="T13" fmla="*/ 0 h 3931"/>
                <a:gd name="T14" fmla="*/ 1968 w 3933"/>
                <a:gd name="T15" fmla="*/ 3712 h 3931"/>
                <a:gd name="T16" fmla="*/ 774 w 3933"/>
                <a:gd name="T17" fmla="*/ 3241 h 3931"/>
                <a:gd name="T18" fmla="*/ 1310 w 3933"/>
                <a:gd name="T19" fmla="*/ 2379 h 3931"/>
                <a:gd name="T20" fmla="*/ 1966 w 3933"/>
                <a:gd name="T21" fmla="*/ 3363 h 3931"/>
                <a:gd name="T22" fmla="*/ 2622 w 3933"/>
                <a:gd name="T23" fmla="*/ 2379 h 3931"/>
                <a:gd name="T24" fmla="*/ 3158 w 3933"/>
                <a:gd name="T25" fmla="*/ 3243 h 3931"/>
                <a:gd name="T26" fmla="*/ 1968 w 3933"/>
                <a:gd name="T27" fmla="*/ 3712 h 3931"/>
                <a:gd name="T28" fmla="*/ 3341 w 3933"/>
                <a:gd name="T29" fmla="*/ 3043 h 3931"/>
                <a:gd name="T30" fmla="*/ 2641 w 3933"/>
                <a:gd name="T31" fmla="*/ 2136 h 3931"/>
                <a:gd name="T32" fmla="*/ 2553 w 3933"/>
                <a:gd name="T33" fmla="*/ 2088 h 3931"/>
                <a:gd name="T34" fmla="*/ 1965 w 3933"/>
                <a:gd name="T35" fmla="*/ 2968 h 3931"/>
                <a:gd name="T36" fmla="*/ 1377 w 3933"/>
                <a:gd name="T37" fmla="*/ 2088 h 3931"/>
                <a:gd name="T38" fmla="*/ 1289 w 3933"/>
                <a:gd name="T39" fmla="*/ 2136 h 3931"/>
                <a:gd name="T40" fmla="*/ 589 w 3933"/>
                <a:gd name="T41" fmla="*/ 3043 h 3931"/>
                <a:gd name="T42" fmla="*/ 216 w 3933"/>
                <a:gd name="T43" fmla="*/ 1967 h 3931"/>
                <a:gd name="T44" fmla="*/ 1964 w 3933"/>
                <a:gd name="T45" fmla="*/ 219 h 3931"/>
                <a:gd name="T46" fmla="*/ 3712 w 3933"/>
                <a:gd name="T47" fmla="*/ 1967 h 3931"/>
                <a:gd name="T48" fmla="*/ 3341 w 3933"/>
                <a:gd name="T49" fmla="*/ 3043 h 3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33" h="3931">
                  <a:moveTo>
                    <a:pt x="1966" y="0"/>
                  </a:moveTo>
                  <a:cubicBezTo>
                    <a:pt x="882" y="0"/>
                    <a:pt x="0" y="883"/>
                    <a:pt x="0" y="1967"/>
                  </a:cubicBezTo>
                  <a:cubicBezTo>
                    <a:pt x="0" y="2477"/>
                    <a:pt x="194" y="2957"/>
                    <a:pt x="548" y="3325"/>
                  </a:cubicBezTo>
                  <a:cubicBezTo>
                    <a:pt x="548" y="3325"/>
                    <a:pt x="1052" y="3931"/>
                    <a:pt x="1966" y="3931"/>
                  </a:cubicBezTo>
                  <a:cubicBezTo>
                    <a:pt x="2857" y="3931"/>
                    <a:pt x="3384" y="3324"/>
                    <a:pt x="3384" y="3324"/>
                  </a:cubicBezTo>
                  <a:cubicBezTo>
                    <a:pt x="3737" y="2956"/>
                    <a:pt x="3932" y="2476"/>
                    <a:pt x="3932" y="1965"/>
                  </a:cubicBezTo>
                  <a:cubicBezTo>
                    <a:pt x="3933" y="881"/>
                    <a:pt x="3050" y="0"/>
                    <a:pt x="1966" y="0"/>
                  </a:cubicBezTo>
                  <a:close/>
                  <a:moveTo>
                    <a:pt x="1968" y="3712"/>
                  </a:moveTo>
                  <a:cubicBezTo>
                    <a:pt x="1521" y="3712"/>
                    <a:pt x="1100" y="3545"/>
                    <a:pt x="774" y="3241"/>
                  </a:cubicBezTo>
                  <a:cubicBezTo>
                    <a:pt x="816" y="2888"/>
                    <a:pt x="1012" y="2573"/>
                    <a:pt x="1310" y="2379"/>
                  </a:cubicBezTo>
                  <a:lnTo>
                    <a:pt x="1966" y="3363"/>
                  </a:lnTo>
                  <a:lnTo>
                    <a:pt x="2622" y="2379"/>
                  </a:lnTo>
                  <a:cubicBezTo>
                    <a:pt x="2921" y="2573"/>
                    <a:pt x="3117" y="2888"/>
                    <a:pt x="3158" y="3243"/>
                  </a:cubicBezTo>
                  <a:cubicBezTo>
                    <a:pt x="2833" y="3545"/>
                    <a:pt x="2413" y="3712"/>
                    <a:pt x="1968" y="3712"/>
                  </a:cubicBezTo>
                  <a:close/>
                  <a:moveTo>
                    <a:pt x="3341" y="3043"/>
                  </a:moveTo>
                  <a:cubicBezTo>
                    <a:pt x="3246" y="2659"/>
                    <a:pt x="2997" y="2329"/>
                    <a:pt x="2641" y="2136"/>
                  </a:cubicBezTo>
                  <a:lnTo>
                    <a:pt x="2553" y="2088"/>
                  </a:lnTo>
                  <a:lnTo>
                    <a:pt x="1965" y="2968"/>
                  </a:lnTo>
                  <a:lnTo>
                    <a:pt x="1377" y="2088"/>
                  </a:lnTo>
                  <a:lnTo>
                    <a:pt x="1289" y="2136"/>
                  </a:lnTo>
                  <a:cubicBezTo>
                    <a:pt x="933" y="2329"/>
                    <a:pt x="684" y="2659"/>
                    <a:pt x="589" y="3043"/>
                  </a:cubicBezTo>
                  <a:cubicBezTo>
                    <a:pt x="348" y="2736"/>
                    <a:pt x="216" y="2361"/>
                    <a:pt x="216" y="1967"/>
                  </a:cubicBezTo>
                  <a:cubicBezTo>
                    <a:pt x="216" y="1003"/>
                    <a:pt x="1000" y="219"/>
                    <a:pt x="1964" y="219"/>
                  </a:cubicBezTo>
                  <a:cubicBezTo>
                    <a:pt x="2928" y="219"/>
                    <a:pt x="3712" y="1003"/>
                    <a:pt x="3712" y="1967"/>
                  </a:cubicBezTo>
                  <a:cubicBezTo>
                    <a:pt x="3714" y="2361"/>
                    <a:pt x="3582" y="2736"/>
                    <a:pt x="3341" y="30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grpSp>
      <p:grpSp>
        <p:nvGrpSpPr>
          <p:cNvPr id="89" name="Group 34"/>
          <p:cNvGrpSpPr>
            <a:grpSpLocks noChangeAspect="1"/>
          </p:cNvGrpSpPr>
          <p:nvPr/>
        </p:nvGrpSpPr>
        <p:grpSpPr bwMode="auto">
          <a:xfrm>
            <a:off x="7494015" y="5970974"/>
            <a:ext cx="528744" cy="605236"/>
            <a:chOff x="5437" y="159"/>
            <a:chExt cx="2841" cy="3252"/>
          </a:xfrm>
          <a:solidFill>
            <a:schemeClr val="bg1"/>
          </a:solidFill>
        </p:grpSpPr>
        <p:sp>
          <p:nvSpPr>
            <p:cNvPr id="91" name="Freeform 35"/>
            <p:cNvSpPr>
              <a:spLocks noEditPoints="1"/>
            </p:cNvSpPr>
            <p:nvPr/>
          </p:nvSpPr>
          <p:spPr bwMode="auto">
            <a:xfrm>
              <a:off x="5905" y="482"/>
              <a:ext cx="2373" cy="2197"/>
            </a:xfrm>
            <a:custGeom>
              <a:avLst/>
              <a:gdLst>
                <a:gd name="T0" fmla="*/ 2347 w 4944"/>
                <a:gd name="T1" fmla="*/ 0 h 4577"/>
                <a:gd name="T2" fmla="*/ 233 w 4944"/>
                <a:gd name="T3" fmla="*/ 1413 h 4577"/>
                <a:gd name="T4" fmla="*/ 2348 w 4944"/>
                <a:gd name="T5" fmla="*/ 4577 h 4577"/>
                <a:gd name="T6" fmla="*/ 4461 w 4944"/>
                <a:gd name="T7" fmla="*/ 1413 h 4577"/>
                <a:gd name="T8" fmla="*/ 3481 w 4944"/>
                <a:gd name="T9" fmla="*/ 1781 h 4577"/>
                <a:gd name="T10" fmla="*/ 3620 w 4944"/>
                <a:gd name="T11" fmla="*/ 653 h 4577"/>
                <a:gd name="T12" fmla="*/ 2235 w 4944"/>
                <a:gd name="T13" fmla="*/ 2298 h 4577"/>
                <a:gd name="T14" fmla="*/ 1137 w 4944"/>
                <a:gd name="T15" fmla="*/ 1681 h 4577"/>
                <a:gd name="T16" fmla="*/ 2235 w 4944"/>
                <a:gd name="T17" fmla="*/ 2298 h 4577"/>
                <a:gd name="T18" fmla="*/ 2776 w 4944"/>
                <a:gd name="T19" fmla="*/ 1004 h 4577"/>
                <a:gd name="T20" fmla="*/ 2435 w 4944"/>
                <a:gd name="T21" fmla="*/ 2216 h 4577"/>
                <a:gd name="T22" fmla="*/ 2317 w 4944"/>
                <a:gd name="T23" fmla="*/ 2500 h 4577"/>
                <a:gd name="T24" fmla="*/ 1971 w 4944"/>
                <a:gd name="T25" fmla="*/ 3634 h 4577"/>
                <a:gd name="T26" fmla="*/ 2317 w 4944"/>
                <a:gd name="T27" fmla="*/ 2500 h 4577"/>
                <a:gd name="T28" fmla="*/ 3360 w 4944"/>
                <a:gd name="T29" fmla="*/ 2068 h 4577"/>
                <a:gd name="T30" fmla="*/ 2869 w 4944"/>
                <a:gd name="T31" fmla="*/ 3261 h 4577"/>
                <a:gd name="T32" fmla="*/ 3403 w 4944"/>
                <a:gd name="T33" fmla="*/ 506 h 4577"/>
                <a:gd name="T34" fmla="*/ 2185 w 4944"/>
                <a:gd name="T35" fmla="*/ 225 h 4577"/>
                <a:gd name="T36" fmla="*/ 2625 w 4944"/>
                <a:gd name="T37" fmla="*/ 829 h 4577"/>
                <a:gd name="T38" fmla="*/ 1661 w 4944"/>
                <a:gd name="T39" fmla="*/ 346 h 4577"/>
                <a:gd name="T40" fmla="*/ 1460 w 4944"/>
                <a:gd name="T41" fmla="*/ 430 h 4577"/>
                <a:gd name="T42" fmla="*/ 1121 w 4944"/>
                <a:gd name="T43" fmla="*/ 1453 h 4577"/>
                <a:gd name="T44" fmla="*/ 1005 w 4944"/>
                <a:gd name="T45" fmla="*/ 713 h 4577"/>
                <a:gd name="T46" fmla="*/ 345 w 4944"/>
                <a:gd name="T47" fmla="*/ 1773 h 4577"/>
                <a:gd name="T48" fmla="*/ 296 w 4944"/>
                <a:gd name="T49" fmla="*/ 2030 h 4577"/>
                <a:gd name="T50" fmla="*/ 1188 w 4944"/>
                <a:gd name="T51" fmla="*/ 2730 h 4577"/>
                <a:gd name="T52" fmla="*/ 296 w 4944"/>
                <a:gd name="T53" fmla="*/ 2030 h 4577"/>
                <a:gd name="T54" fmla="*/ 1275 w 4944"/>
                <a:gd name="T55" fmla="*/ 2932 h 4577"/>
                <a:gd name="T56" fmla="*/ 1147 w 4944"/>
                <a:gd name="T57" fmla="*/ 3974 h 4577"/>
                <a:gd name="T58" fmla="*/ 1376 w 4944"/>
                <a:gd name="T59" fmla="*/ 4116 h 4577"/>
                <a:gd name="T60" fmla="*/ 2512 w 4944"/>
                <a:gd name="T61" fmla="*/ 4350 h 4577"/>
                <a:gd name="T62" fmla="*/ 2941 w 4944"/>
                <a:gd name="T63" fmla="*/ 4238 h 4577"/>
                <a:gd name="T64" fmla="*/ 2751 w 4944"/>
                <a:gd name="T65" fmla="*/ 3546 h 4577"/>
                <a:gd name="T66" fmla="*/ 2941 w 4944"/>
                <a:gd name="T67" fmla="*/ 4238 h 4577"/>
                <a:gd name="T68" fmla="*/ 2952 w 4944"/>
                <a:gd name="T69" fmla="*/ 3462 h 4577"/>
                <a:gd name="T70" fmla="*/ 3236 w 4944"/>
                <a:gd name="T71" fmla="*/ 4146 h 4577"/>
                <a:gd name="T72" fmla="*/ 3795 w 4944"/>
                <a:gd name="T73" fmla="*/ 3113 h 4577"/>
                <a:gd name="T74" fmla="*/ 3692 w 4944"/>
                <a:gd name="T75" fmla="*/ 3861 h 4577"/>
                <a:gd name="T76" fmla="*/ 3780 w 4944"/>
                <a:gd name="T77" fmla="*/ 2885 h 4577"/>
                <a:gd name="T78" fmla="*/ 4323 w 4944"/>
                <a:gd name="T79" fmla="*/ 1670 h 4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44" h="4577">
                  <a:moveTo>
                    <a:pt x="4461" y="1413"/>
                  </a:moveTo>
                  <a:cubicBezTo>
                    <a:pt x="4105" y="554"/>
                    <a:pt x="3276" y="0"/>
                    <a:pt x="2347" y="0"/>
                  </a:cubicBezTo>
                  <a:cubicBezTo>
                    <a:pt x="2047" y="0"/>
                    <a:pt x="1752" y="58"/>
                    <a:pt x="1472" y="174"/>
                  </a:cubicBezTo>
                  <a:cubicBezTo>
                    <a:pt x="908" y="408"/>
                    <a:pt x="468" y="848"/>
                    <a:pt x="233" y="1413"/>
                  </a:cubicBezTo>
                  <a:cubicBezTo>
                    <a:pt x="0" y="1977"/>
                    <a:pt x="0" y="2600"/>
                    <a:pt x="233" y="3164"/>
                  </a:cubicBezTo>
                  <a:cubicBezTo>
                    <a:pt x="589" y="4022"/>
                    <a:pt x="1419" y="4577"/>
                    <a:pt x="2348" y="4577"/>
                  </a:cubicBezTo>
                  <a:cubicBezTo>
                    <a:pt x="2648" y="4577"/>
                    <a:pt x="2943" y="4518"/>
                    <a:pt x="3223" y="4402"/>
                  </a:cubicBezTo>
                  <a:cubicBezTo>
                    <a:pt x="4389" y="3920"/>
                    <a:pt x="4944" y="2578"/>
                    <a:pt x="4461" y="1413"/>
                  </a:cubicBezTo>
                  <a:close/>
                  <a:moveTo>
                    <a:pt x="4245" y="1465"/>
                  </a:moveTo>
                  <a:lnTo>
                    <a:pt x="3481" y="1781"/>
                  </a:lnTo>
                  <a:cubicBezTo>
                    <a:pt x="3343" y="1454"/>
                    <a:pt x="3172" y="1162"/>
                    <a:pt x="2984" y="916"/>
                  </a:cubicBezTo>
                  <a:lnTo>
                    <a:pt x="3620" y="653"/>
                  </a:lnTo>
                  <a:cubicBezTo>
                    <a:pt x="3888" y="862"/>
                    <a:pt x="4104" y="1138"/>
                    <a:pt x="4245" y="1465"/>
                  </a:cubicBezTo>
                  <a:close/>
                  <a:moveTo>
                    <a:pt x="2235" y="2298"/>
                  </a:moveTo>
                  <a:lnTo>
                    <a:pt x="1389" y="2648"/>
                  </a:lnTo>
                  <a:cubicBezTo>
                    <a:pt x="1257" y="2321"/>
                    <a:pt x="1172" y="1990"/>
                    <a:pt x="1137" y="1681"/>
                  </a:cubicBezTo>
                  <a:lnTo>
                    <a:pt x="1856" y="1384"/>
                  </a:lnTo>
                  <a:lnTo>
                    <a:pt x="2235" y="2298"/>
                  </a:lnTo>
                  <a:close/>
                  <a:moveTo>
                    <a:pt x="2057" y="1301"/>
                  </a:moveTo>
                  <a:lnTo>
                    <a:pt x="2776" y="1004"/>
                  </a:lnTo>
                  <a:cubicBezTo>
                    <a:pt x="2967" y="1244"/>
                    <a:pt x="3141" y="1538"/>
                    <a:pt x="3280" y="1866"/>
                  </a:cubicBezTo>
                  <a:lnTo>
                    <a:pt x="2435" y="2216"/>
                  </a:lnTo>
                  <a:lnTo>
                    <a:pt x="2057" y="1301"/>
                  </a:lnTo>
                  <a:close/>
                  <a:moveTo>
                    <a:pt x="2317" y="2500"/>
                  </a:moveTo>
                  <a:lnTo>
                    <a:pt x="2668" y="3345"/>
                  </a:lnTo>
                  <a:lnTo>
                    <a:pt x="1971" y="3634"/>
                  </a:lnTo>
                  <a:cubicBezTo>
                    <a:pt x="1788" y="3416"/>
                    <a:pt x="1617" y="3149"/>
                    <a:pt x="1476" y="2849"/>
                  </a:cubicBezTo>
                  <a:lnTo>
                    <a:pt x="2317" y="2500"/>
                  </a:lnTo>
                  <a:close/>
                  <a:moveTo>
                    <a:pt x="2519" y="2416"/>
                  </a:moveTo>
                  <a:lnTo>
                    <a:pt x="3360" y="2068"/>
                  </a:lnTo>
                  <a:cubicBezTo>
                    <a:pt x="3473" y="2380"/>
                    <a:pt x="3540" y="2690"/>
                    <a:pt x="3564" y="2973"/>
                  </a:cubicBezTo>
                  <a:lnTo>
                    <a:pt x="2869" y="3261"/>
                  </a:lnTo>
                  <a:lnTo>
                    <a:pt x="2519" y="2416"/>
                  </a:lnTo>
                  <a:close/>
                  <a:moveTo>
                    <a:pt x="3403" y="506"/>
                  </a:moveTo>
                  <a:lnTo>
                    <a:pt x="2839" y="740"/>
                  </a:lnTo>
                  <a:cubicBezTo>
                    <a:pt x="2631" y="505"/>
                    <a:pt x="2407" y="329"/>
                    <a:pt x="2185" y="225"/>
                  </a:cubicBezTo>
                  <a:cubicBezTo>
                    <a:pt x="2612" y="160"/>
                    <a:pt x="3091" y="322"/>
                    <a:pt x="3403" y="506"/>
                  </a:cubicBezTo>
                  <a:close/>
                  <a:moveTo>
                    <a:pt x="2625" y="829"/>
                  </a:moveTo>
                  <a:lnTo>
                    <a:pt x="1973" y="1100"/>
                  </a:lnTo>
                  <a:lnTo>
                    <a:pt x="1661" y="346"/>
                  </a:lnTo>
                  <a:cubicBezTo>
                    <a:pt x="1912" y="282"/>
                    <a:pt x="2339" y="522"/>
                    <a:pt x="2625" y="829"/>
                  </a:cubicBezTo>
                  <a:close/>
                  <a:moveTo>
                    <a:pt x="1460" y="430"/>
                  </a:moveTo>
                  <a:lnTo>
                    <a:pt x="1772" y="1184"/>
                  </a:lnTo>
                  <a:lnTo>
                    <a:pt x="1121" y="1453"/>
                  </a:lnTo>
                  <a:cubicBezTo>
                    <a:pt x="1119" y="1360"/>
                    <a:pt x="1125" y="598"/>
                    <a:pt x="1460" y="430"/>
                  </a:cubicBezTo>
                  <a:close/>
                  <a:moveTo>
                    <a:pt x="1005" y="713"/>
                  </a:moveTo>
                  <a:cubicBezTo>
                    <a:pt x="881" y="1165"/>
                    <a:pt x="897" y="1410"/>
                    <a:pt x="905" y="1541"/>
                  </a:cubicBezTo>
                  <a:lnTo>
                    <a:pt x="345" y="1773"/>
                  </a:lnTo>
                  <a:cubicBezTo>
                    <a:pt x="369" y="1680"/>
                    <a:pt x="563" y="1036"/>
                    <a:pt x="1005" y="713"/>
                  </a:cubicBezTo>
                  <a:close/>
                  <a:moveTo>
                    <a:pt x="296" y="2030"/>
                  </a:moveTo>
                  <a:lnTo>
                    <a:pt x="928" y="1768"/>
                  </a:lnTo>
                  <a:cubicBezTo>
                    <a:pt x="969" y="2080"/>
                    <a:pt x="1057" y="2408"/>
                    <a:pt x="1188" y="2730"/>
                  </a:cubicBezTo>
                  <a:lnTo>
                    <a:pt x="424" y="3048"/>
                  </a:lnTo>
                  <a:cubicBezTo>
                    <a:pt x="295" y="2720"/>
                    <a:pt x="252" y="2372"/>
                    <a:pt x="296" y="2030"/>
                  </a:cubicBezTo>
                  <a:close/>
                  <a:moveTo>
                    <a:pt x="515" y="3246"/>
                  </a:moveTo>
                  <a:lnTo>
                    <a:pt x="1275" y="2932"/>
                  </a:lnTo>
                  <a:cubicBezTo>
                    <a:pt x="1413" y="3230"/>
                    <a:pt x="1579" y="3497"/>
                    <a:pt x="1759" y="3721"/>
                  </a:cubicBezTo>
                  <a:lnTo>
                    <a:pt x="1147" y="3974"/>
                  </a:lnTo>
                  <a:cubicBezTo>
                    <a:pt x="887" y="3788"/>
                    <a:pt x="668" y="3541"/>
                    <a:pt x="515" y="3246"/>
                  </a:cubicBezTo>
                  <a:close/>
                  <a:moveTo>
                    <a:pt x="1376" y="4116"/>
                  </a:moveTo>
                  <a:lnTo>
                    <a:pt x="1911" y="3894"/>
                  </a:lnTo>
                  <a:cubicBezTo>
                    <a:pt x="2103" y="4100"/>
                    <a:pt x="2308" y="4256"/>
                    <a:pt x="2512" y="4350"/>
                  </a:cubicBezTo>
                  <a:cubicBezTo>
                    <a:pt x="2084" y="4400"/>
                    <a:pt x="1669" y="4272"/>
                    <a:pt x="1376" y="4116"/>
                  </a:cubicBezTo>
                  <a:close/>
                  <a:moveTo>
                    <a:pt x="2941" y="4238"/>
                  </a:moveTo>
                  <a:cubicBezTo>
                    <a:pt x="2684" y="4238"/>
                    <a:pt x="2396" y="4077"/>
                    <a:pt x="2125" y="3805"/>
                  </a:cubicBezTo>
                  <a:lnTo>
                    <a:pt x="2751" y="3546"/>
                  </a:lnTo>
                  <a:lnTo>
                    <a:pt x="3035" y="4230"/>
                  </a:lnTo>
                  <a:cubicBezTo>
                    <a:pt x="3004" y="4236"/>
                    <a:pt x="2973" y="4238"/>
                    <a:pt x="2941" y="4238"/>
                  </a:cubicBezTo>
                  <a:close/>
                  <a:moveTo>
                    <a:pt x="3236" y="4146"/>
                  </a:moveTo>
                  <a:lnTo>
                    <a:pt x="2952" y="3462"/>
                  </a:lnTo>
                  <a:lnTo>
                    <a:pt x="3575" y="3205"/>
                  </a:lnTo>
                  <a:cubicBezTo>
                    <a:pt x="3575" y="3641"/>
                    <a:pt x="3460" y="3989"/>
                    <a:pt x="3236" y="4146"/>
                  </a:cubicBezTo>
                  <a:close/>
                  <a:moveTo>
                    <a:pt x="3692" y="3861"/>
                  </a:moveTo>
                  <a:cubicBezTo>
                    <a:pt x="3769" y="3650"/>
                    <a:pt x="3804" y="3397"/>
                    <a:pt x="3795" y="3113"/>
                  </a:cubicBezTo>
                  <a:lnTo>
                    <a:pt x="4327" y="2893"/>
                  </a:lnTo>
                  <a:cubicBezTo>
                    <a:pt x="4212" y="3265"/>
                    <a:pt x="3995" y="3602"/>
                    <a:pt x="3692" y="3861"/>
                  </a:cubicBezTo>
                  <a:close/>
                  <a:moveTo>
                    <a:pt x="4387" y="2633"/>
                  </a:moveTo>
                  <a:lnTo>
                    <a:pt x="3780" y="2885"/>
                  </a:lnTo>
                  <a:cubicBezTo>
                    <a:pt x="3749" y="2601"/>
                    <a:pt x="3676" y="2296"/>
                    <a:pt x="3561" y="1985"/>
                  </a:cubicBezTo>
                  <a:lnTo>
                    <a:pt x="4323" y="1670"/>
                  </a:lnTo>
                  <a:cubicBezTo>
                    <a:pt x="4423" y="1989"/>
                    <a:pt x="4440" y="2318"/>
                    <a:pt x="4387" y="263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92" name="Freeform 36"/>
            <p:cNvSpPr>
              <a:spLocks noEditPoints="1"/>
            </p:cNvSpPr>
            <p:nvPr/>
          </p:nvSpPr>
          <p:spPr bwMode="auto">
            <a:xfrm>
              <a:off x="5437" y="159"/>
              <a:ext cx="2204" cy="3252"/>
            </a:xfrm>
            <a:custGeom>
              <a:avLst/>
              <a:gdLst>
                <a:gd name="T0" fmla="*/ 3396 w 4593"/>
                <a:gd name="T1" fmla="*/ 5900 h 6773"/>
                <a:gd name="T2" fmla="*/ 4451 w 4593"/>
                <a:gd name="T3" fmla="*/ 5677 h 6773"/>
                <a:gd name="T4" fmla="*/ 4367 w 4593"/>
                <a:gd name="T5" fmla="*/ 5476 h 6773"/>
                <a:gd name="T6" fmla="*/ 808 w 4593"/>
                <a:gd name="T7" fmla="*/ 4002 h 6773"/>
                <a:gd name="T8" fmla="*/ 2281 w 4593"/>
                <a:gd name="T9" fmla="*/ 444 h 6773"/>
                <a:gd name="T10" fmla="*/ 2381 w 4593"/>
                <a:gd name="T11" fmla="*/ 402 h 6773"/>
                <a:gd name="T12" fmla="*/ 2216 w 4593"/>
                <a:gd name="T13" fmla="*/ 0 h 6773"/>
                <a:gd name="T14" fmla="*/ 2015 w 4593"/>
                <a:gd name="T15" fmla="*/ 84 h 6773"/>
                <a:gd name="T16" fmla="*/ 2099 w 4593"/>
                <a:gd name="T17" fmla="*/ 286 h 6773"/>
                <a:gd name="T18" fmla="*/ 607 w 4593"/>
                <a:gd name="T19" fmla="*/ 4086 h 6773"/>
                <a:gd name="T20" fmla="*/ 3177 w 4593"/>
                <a:gd name="T21" fmla="*/ 5897 h 6773"/>
                <a:gd name="T22" fmla="*/ 3177 w 4593"/>
                <a:gd name="T23" fmla="*/ 6120 h 6773"/>
                <a:gd name="T24" fmla="*/ 1979 w 4593"/>
                <a:gd name="T25" fmla="*/ 6120 h 6773"/>
                <a:gd name="T26" fmla="*/ 1979 w 4593"/>
                <a:gd name="T27" fmla="*/ 6773 h 6773"/>
                <a:gd name="T28" fmla="*/ 4593 w 4593"/>
                <a:gd name="T29" fmla="*/ 6773 h 6773"/>
                <a:gd name="T30" fmla="*/ 4593 w 4593"/>
                <a:gd name="T31" fmla="*/ 6120 h 6773"/>
                <a:gd name="T32" fmla="*/ 3395 w 4593"/>
                <a:gd name="T33" fmla="*/ 6120 h 6773"/>
                <a:gd name="T34" fmla="*/ 3395 w 4593"/>
                <a:gd name="T35" fmla="*/ 5900 h 6773"/>
                <a:gd name="T36" fmla="*/ 3396 w 4593"/>
                <a:gd name="T37" fmla="*/ 5900 h 6773"/>
                <a:gd name="T38" fmla="*/ 4376 w 4593"/>
                <a:gd name="T39" fmla="*/ 6337 h 6773"/>
                <a:gd name="T40" fmla="*/ 4376 w 4593"/>
                <a:gd name="T41" fmla="*/ 6554 h 6773"/>
                <a:gd name="T42" fmla="*/ 2197 w 4593"/>
                <a:gd name="T43" fmla="*/ 6554 h 6773"/>
                <a:gd name="T44" fmla="*/ 2197 w 4593"/>
                <a:gd name="T45" fmla="*/ 6337 h 6773"/>
                <a:gd name="T46" fmla="*/ 4376 w 4593"/>
                <a:gd name="T47" fmla="*/ 6337 h 6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3" h="6773">
                  <a:moveTo>
                    <a:pt x="3396" y="5900"/>
                  </a:moveTo>
                  <a:cubicBezTo>
                    <a:pt x="3748" y="5892"/>
                    <a:pt x="4105" y="5820"/>
                    <a:pt x="4451" y="5677"/>
                  </a:cubicBezTo>
                  <a:lnTo>
                    <a:pt x="4367" y="5476"/>
                  </a:lnTo>
                  <a:cubicBezTo>
                    <a:pt x="2980" y="6050"/>
                    <a:pt x="1383" y="5389"/>
                    <a:pt x="808" y="4002"/>
                  </a:cubicBezTo>
                  <a:cubicBezTo>
                    <a:pt x="233" y="2614"/>
                    <a:pt x="895" y="1018"/>
                    <a:pt x="2281" y="444"/>
                  </a:cubicBezTo>
                  <a:lnTo>
                    <a:pt x="2381" y="402"/>
                  </a:lnTo>
                  <a:lnTo>
                    <a:pt x="2216" y="0"/>
                  </a:lnTo>
                  <a:lnTo>
                    <a:pt x="2015" y="84"/>
                  </a:lnTo>
                  <a:lnTo>
                    <a:pt x="2099" y="286"/>
                  </a:lnTo>
                  <a:cubicBezTo>
                    <a:pt x="668" y="941"/>
                    <a:pt x="0" y="2621"/>
                    <a:pt x="607" y="4086"/>
                  </a:cubicBezTo>
                  <a:cubicBezTo>
                    <a:pt x="1055" y="5169"/>
                    <a:pt x="2079" y="5840"/>
                    <a:pt x="3177" y="5897"/>
                  </a:cubicBezTo>
                  <a:lnTo>
                    <a:pt x="3177" y="6120"/>
                  </a:lnTo>
                  <a:lnTo>
                    <a:pt x="1979" y="6120"/>
                  </a:lnTo>
                  <a:lnTo>
                    <a:pt x="1979" y="6773"/>
                  </a:lnTo>
                  <a:lnTo>
                    <a:pt x="4593" y="6773"/>
                  </a:lnTo>
                  <a:lnTo>
                    <a:pt x="4593" y="6120"/>
                  </a:lnTo>
                  <a:lnTo>
                    <a:pt x="3395" y="6120"/>
                  </a:lnTo>
                  <a:lnTo>
                    <a:pt x="3395" y="5900"/>
                  </a:lnTo>
                  <a:lnTo>
                    <a:pt x="3396" y="5900"/>
                  </a:lnTo>
                  <a:close/>
                  <a:moveTo>
                    <a:pt x="4376" y="6337"/>
                  </a:moveTo>
                  <a:lnTo>
                    <a:pt x="4376" y="6554"/>
                  </a:lnTo>
                  <a:lnTo>
                    <a:pt x="2197" y="6554"/>
                  </a:lnTo>
                  <a:lnTo>
                    <a:pt x="2197" y="6337"/>
                  </a:lnTo>
                  <a:lnTo>
                    <a:pt x="4376" y="633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grpSp>
    </p:spTree>
    <p:extLst>
      <p:ext uri="{BB962C8B-B14F-4D97-AF65-F5344CB8AC3E}">
        <p14:creationId xmlns:p14="http://schemas.microsoft.com/office/powerpoint/2010/main" val="3285537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VISUAL DESIGN</a:t>
            </a:r>
            <a:endParaRPr lang="th-TH" dirty="0"/>
          </a:p>
        </p:txBody>
      </p:sp>
      <p:sp>
        <p:nvSpPr>
          <p:cNvPr id="3" name="Text Placeholder 2"/>
          <p:cNvSpPr>
            <a:spLocks noGrp="1"/>
          </p:cNvSpPr>
          <p:nvPr>
            <p:ph type="body" sz="quarter" idx="13"/>
          </p:nvPr>
        </p:nvSpPr>
        <p:spPr/>
        <p:txBody>
          <a:bodyPr/>
          <a:lstStyle/>
          <a:p>
            <a:r>
              <a:rPr lang="en-GB"/>
              <a:t>4 POINTS LAYOUT</a:t>
            </a:r>
            <a:endParaRPr lang="en-GB" dirty="0"/>
          </a:p>
        </p:txBody>
      </p:sp>
      <p:grpSp>
        <p:nvGrpSpPr>
          <p:cNvPr id="4" name="Group 3"/>
          <p:cNvGrpSpPr/>
          <p:nvPr/>
        </p:nvGrpSpPr>
        <p:grpSpPr>
          <a:xfrm>
            <a:off x="1427601" y="1763554"/>
            <a:ext cx="9336799" cy="4632484"/>
            <a:chOff x="1992313" y="2065421"/>
            <a:chExt cx="8207376" cy="4072117"/>
          </a:xfrm>
        </p:grpSpPr>
        <p:sp>
          <p:nvSpPr>
            <p:cNvPr id="5" name="Freeform 6"/>
            <p:cNvSpPr>
              <a:spLocks/>
            </p:cNvSpPr>
            <p:nvPr/>
          </p:nvSpPr>
          <p:spPr bwMode="auto">
            <a:xfrm>
              <a:off x="4348827" y="3390953"/>
              <a:ext cx="1854705" cy="1857755"/>
            </a:xfrm>
            <a:custGeom>
              <a:avLst/>
              <a:gdLst/>
              <a:ahLst/>
              <a:cxnLst>
                <a:cxn ang="0">
                  <a:pos x="607" y="1218"/>
                </a:cxn>
                <a:cxn ang="0">
                  <a:pos x="1216" y="609"/>
                </a:cxn>
                <a:cxn ang="0">
                  <a:pos x="607" y="0"/>
                </a:cxn>
                <a:cxn ang="0">
                  <a:pos x="0" y="609"/>
                </a:cxn>
                <a:cxn ang="0">
                  <a:pos x="607" y="1218"/>
                </a:cxn>
              </a:cxnLst>
              <a:rect l="0" t="0" r="r" b="b"/>
              <a:pathLst>
                <a:path w="1216" h="1218">
                  <a:moveTo>
                    <a:pt x="607" y="1218"/>
                  </a:moveTo>
                  <a:lnTo>
                    <a:pt x="1216" y="609"/>
                  </a:lnTo>
                  <a:lnTo>
                    <a:pt x="607" y="0"/>
                  </a:lnTo>
                  <a:lnTo>
                    <a:pt x="0" y="609"/>
                  </a:lnTo>
                  <a:lnTo>
                    <a:pt x="607" y="1218"/>
                  </a:lnTo>
                  <a:close/>
                </a:path>
              </a:pathLst>
            </a:custGeom>
            <a:solidFill>
              <a:schemeClr val="accent2"/>
            </a:solidFill>
            <a:ln w="9525" cap="flat" cmpd="sng" algn="ctr">
              <a:noFill/>
              <a:prstDash val="solid"/>
              <a:round/>
              <a:headEnd type="none" w="med" len="med"/>
              <a:tailEnd type="none" w="med" len="med"/>
            </a:ln>
            <a:effectLst/>
          </p:spPr>
          <p:txBody>
            <a:bodyPr lIns="82124" tIns="41061" rIns="82124" bIns="41061" anchor="ctr"/>
            <a:lstStyle/>
            <a:p>
              <a:pPr algn="ctr" defTabSz="814388">
                <a:lnSpc>
                  <a:spcPct val="90000"/>
                </a:lnSpc>
                <a:defRPr/>
              </a:pPr>
              <a:endParaRPr lang="en-US" dirty="0">
                <a:latin typeface="Arial" charset="0"/>
              </a:endParaRPr>
            </a:p>
          </p:txBody>
        </p:sp>
        <p:sp>
          <p:nvSpPr>
            <p:cNvPr id="8" name="Freeform 7"/>
            <p:cNvSpPr>
              <a:spLocks/>
            </p:cNvSpPr>
            <p:nvPr/>
          </p:nvSpPr>
          <p:spPr bwMode="auto">
            <a:xfrm>
              <a:off x="7631166" y="3390953"/>
              <a:ext cx="1859282" cy="1857755"/>
            </a:xfrm>
            <a:custGeom>
              <a:avLst/>
              <a:gdLst/>
              <a:ahLst/>
              <a:cxnLst>
                <a:cxn ang="0">
                  <a:pos x="609" y="1218"/>
                </a:cxn>
                <a:cxn ang="0">
                  <a:pos x="1219" y="609"/>
                </a:cxn>
                <a:cxn ang="0">
                  <a:pos x="609" y="0"/>
                </a:cxn>
                <a:cxn ang="0">
                  <a:pos x="0" y="609"/>
                </a:cxn>
                <a:cxn ang="0">
                  <a:pos x="609" y="1218"/>
                </a:cxn>
              </a:cxnLst>
              <a:rect l="0" t="0" r="r" b="b"/>
              <a:pathLst>
                <a:path w="1219" h="1218">
                  <a:moveTo>
                    <a:pt x="609" y="1218"/>
                  </a:moveTo>
                  <a:lnTo>
                    <a:pt x="1219" y="609"/>
                  </a:lnTo>
                  <a:lnTo>
                    <a:pt x="609" y="0"/>
                  </a:lnTo>
                  <a:lnTo>
                    <a:pt x="0" y="609"/>
                  </a:lnTo>
                  <a:lnTo>
                    <a:pt x="609" y="1218"/>
                  </a:lnTo>
                  <a:close/>
                </a:path>
              </a:pathLst>
            </a:custGeom>
            <a:solidFill>
              <a:schemeClr val="accent2"/>
            </a:solidFill>
            <a:ln w="9525" cap="flat" cmpd="sng" algn="ctr">
              <a:noFill/>
              <a:prstDash val="solid"/>
              <a:round/>
              <a:headEnd type="none" w="med" len="med"/>
              <a:tailEnd type="none" w="med" len="med"/>
            </a:ln>
            <a:effectLst/>
          </p:spPr>
          <p:txBody>
            <a:bodyPr lIns="82124" tIns="41061" rIns="82124" bIns="41061" anchor="ctr"/>
            <a:lstStyle/>
            <a:p>
              <a:pPr algn="ctr" defTabSz="814388">
                <a:lnSpc>
                  <a:spcPct val="90000"/>
                </a:lnSpc>
                <a:defRPr/>
              </a:pPr>
              <a:endParaRPr lang="en-US" dirty="0">
                <a:latin typeface="Arial" charset="0"/>
              </a:endParaRPr>
            </a:p>
          </p:txBody>
        </p:sp>
        <p:grpSp>
          <p:nvGrpSpPr>
            <p:cNvPr id="50" name="Group 49"/>
            <p:cNvGrpSpPr/>
            <p:nvPr/>
          </p:nvGrpSpPr>
          <p:grpSpPr>
            <a:xfrm>
              <a:off x="2760608" y="5143526"/>
              <a:ext cx="1732058" cy="994012"/>
              <a:chOff x="1245742" y="4949580"/>
              <a:chExt cx="1732058" cy="994012"/>
            </a:xfrm>
          </p:grpSpPr>
          <p:sp>
            <p:nvSpPr>
              <p:cNvPr id="48" name="TextBox 47"/>
              <p:cNvSpPr txBox="1"/>
              <p:nvPr/>
            </p:nvSpPr>
            <p:spPr>
              <a:xfrm>
                <a:off x="1245742" y="4949580"/>
                <a:ext cx="1732058" cy="447158"/>
              </a:xfrm>
              <a:prstGeom prst="rect">
                <a:avLst/>
              </a:prstGeom>
              <a:noFill/>
            </p:spPr>
            <p:txBody>
              <a:bodyPr wrap="square" tIns="0" rtlCol="0" anchor="t">
                <a:noAutofit/>
              </a:bodyPr>
              <a:lstStyle/>
              <a:p>
                <a:pPr algn="ctr">
                  <a:lnSpc>
                    <a:spcPct val="130000"/>
                  </a:lnSpc>
                </a:pPr>
                <a:r>
                  <a:rPr lang="en-US" sz="1400" b="1" dirty="0">
                    <a:solidFill>
                      <a:schemeClr val="accent2"/>
                    </a:solidFill>
                  </a:rPr>
                  <a:t>POINT 01</a:t>
                </a:r>
              </a:p>
            </p:txBody>
          </p:sp>
          <p:sp>
            <p:nvSpPr>
              <p:cNvPr id="49" name="TextBox 48"/>
              <p:cNvSpPr txBox="1"/>
              <p:nvPr/>
            </p:nvSpPr>
            <p:spPr>
              <a:xfrm>
                <a:off x="1249367" y="5270225"/>
                <a:ext cx="1724808" cy="673367"/>
              </a:xfrm>
              <a:prstGeom prst="rect">
                <a:avLst/>
              </a:prstGeom>
              <a:noFill/>
            </p:spPr>
            <p:txBody>
              <a:bodyPr wrap="square" tIns="36000" rtlCol="0" anchor="t">
                <a:noAutofit/>
              </a:bodyPr>
              <a:lstStyle/>
              <a:p>
                <a:pPr algn="ctr">
                  <a:lnSpc>
                    <a:spcPct val="110000"/>
                  </a:lnSpc>
                </a:pPr>
                <a:r>
                  <a:rPr lang="en-US" sz="1050" dirty="0">
                    <a:solidFill>
                      <a:schemeClr val="accent1"/>
                    </a:solidFill>
                  </a:rPr>
                  <a:t>It was </a:t>
                </a:r>
                <a:r>
                  <a:rPr lang="en-US" sz="1050" dirty="0" err="1">
                    <a:solidFill>
                      <a:schemeClr val="accent1"/>
                    </a:solidFill>
                  </a:rPr>
                  <a:t>popularised</a:t>
                </a:r>
                <a:r>
                  <a:rPr lang="en-US" sz="1050" dirty="0">
                    <a:solidFill>
                      <a:schemeClr val="accent1"/>
                    </a:solidFill>
                  </a:rPr>
                  <a:t> in the 1960s with the release of </a:t>
                </a:r>
                <a:r>
                  <a:rPr lang="en-US" sz="1050" dirty="0" err="1">
                    <a:solidFill>
                      <a:schemeClr val="accent1"/>
                    </a:solidFill>
                  </a:rPr>
                  <a:t>Letraset</a:t>
                </a:r>
                <a:r>
                  <a:rPr lang="en-US" sz="1050" dirty="0">
                    <a:solidFill>
                      <a:schemeClr val="accent1"/>
                    </a:solidFill>
                  </a:rPr>
                  <a:t> sheets</a:t>
                </a:r>
              </a:p>
            </p:txBody>
          </p:sp>
        </p:grpSp>
        <p:grpSp>
          <p:nvGrpSpPr>
            <p:cNvPr id="51" name="Group 50"/>
            <p:cNvGrpSpPr/>
            <p:nvPr/>
          </p:nvGrpSpPr>
          <p:grpSpPr>
            <a:xfrm>
              <a:off x="6051320" y="5143526"/>
              <a:ext cx="1732058" cy="994012"/>
              <a:chOff x="1245742" y="4949580"/>
              <a:chExt cx="1732058" cy="994012"/>
            </a:xfrm>
          </p:grpSpPr>
          <p:sp>
            <p:nvSpPr>
              <p:cNvPr id="52" name="TextBox 51"/>
              <p:cNvSpPr txBox="1"/>
              <p:nvPr/>
            </p:nvSpPr>
            <p:spPr>
              <a:xfrm>
                <a:off x="1245742" y="4949580"/>
                <a:ext cx="1732058" cy="447158"/>
              </a:xfrm>
              <a:prstGeom prst="rect">
                <a:avLst/>
              </a:prstGeom>
              <a:noFill/>
            </p:spPr>
            <p:txBody>
              <a:bodyPr wrap="square" tIns="0" rtlCol="0" anchor="t">
                <a:noAutofit/>
              </a:bodyPr>
              <a:lstStyle/>
              <a:p>
                <a:pPr algn="ctr">
                  <a:lnSpc>
                    <a:spcPct val="130000"/>
                  </a:lnSpc>
                </a:pPr>
                <a:r>
                  <a:rPr lang="en-US" sz="1400" b="1" dirty="0">
                    <a:solidFill>
                      <a:schemeClr val="accent2"/>
                    </a:solidFill>
                  </a:rPr>
                  <a:t>POINT 03</a:t>
                </a:r>
              </a:p>
            </p:txBody>
          </p:sp>
          <p:sp>
            <p:nvSpPr>
              <p:cNvPr id="53" name="TextBox 52"/>
              <p:cNvSpPr txBox="1"/>
              <p:nvPr/>
            </p:nvSpPr>
            <p:spPr>
              <a:xfrm>
                <a:off x="1249367" y="5270225"/>
                <a:ext cx="1724808" cy="673367"/>
              </a:xfrm>
              <a:prstGeom prst="rect">
                <a:avLst/>
              </a:prstGeom>
              <a:noFill/>
            </p:spPr>
            <p:txBody>
              <a:bodyPr wrap="square" tIns="36000" rtlCol="0" anchor="t">
                <a:noAutofit/>
              </a:bodyPr>
              <a:lstStyle/>
              <a:p>
                <a:pPr algn="ctr">
                  <a:lnSpc>
                    <a:spcPct val="110000"/>
                  </a:lnSpc>
                </a:pPr>
                <a:r>
                  <a:rPr lang="en-US" sz="1050" dirty="0">
                    <a:solidFill>
                      <a:schemeClr val="accent1"/>
                    </a:solidFill>
                  </a:rPr>
                  <a:t>Many desktop publishing packages and web page editors packages and </a:t>
                </a:r>
              </a:p>
            </p:txBody>
          </p:sp>
        </p:grpSp>
        <p:grpSp>
          <p:nvGrpSpPr>
            <p:cNvPr id="57" name="Group 56"/>
            <p:cNvGrpSpPr/>
            <p:nvPr/>
          </p:nvGrpSpPr>
          <p:grpSpPr>
            <a:xfrm>
              <a:off x="4408625" y="2065421"/>
              <a:ext cx="1732058" cy="1034148"/>
              <a:chOff x="2884625" y="2135394"/>
              <a:chExt cx="1732058" cy="1034148"/>
            </a:xfrm>
          </p:grpSpPr>
          <p:sp>
            <p:nvSpPr>
              <p:cNvPr id="55" name="TextBox 54"/>
              <p:cNvSpPr txBox="1"/>
              <p:nvPr/>
            </p:nvSpPr>
            <p:spPr>
              <a:xfrm>
                <a:off x="2884625" y="2722384"/>
                <a:ext cx="1732058" cy="447158"/>
              </a:xfrm>
              <a:prstGeom prst="rect">
                <a:avLst/>
              </a:prstGeom>
              <a:noFill/>
            </p:spPr>
            <p:txBody>
              <a:bodyPr wrap="square" tIns="0" rtlCol="0" anchor="b">
                <a:noAutofit/>
              </a:bodyPr>
              <a:lstStyle/>
              <a:p>
                <a:pPr algn="ctr">
                  <a:lnSpc>
                    <a:spcPct val="130000"/>
                  </a:lnSpc>
                </a:pPr>
                <a:r>
                  <a:rPr lang="en-US" sz="1400" b="1" dirty="0">
                    <a:solidFill>
                      <a:schemeClr val="accent2"/>
                    </a:solidFill>
                  </a:rPr>
                  <a:t>POINT 02</a:t>
                </a:r>
              </a:p>
            </p:txBody>
          </p:sp>
          <p:sp>
            <p:nvSpPr>
              <p:cNvPr id="56" name="TextBox 55"/>
              <p:cNvSpPr txBox="1"/>
              <p:nvPr/>
            </p:nvSpPr>
            <p:spPr>
              <a:xfrm>
                <a:off x="2888250" y="2135394"/>
                <a:ext cx="1724808" cy="696836"/>
              </a:xfrm>
              <a:prstGeom prst="rect">
                <a:avLst/>
              </a:prstGeom>
              <a:noFill/>
            </p:spPr>
            <p:txBody>
              <a:bodyPr wrap="square" tIns="36000" rtlCol="0" anchor="b">
                <a:noAutofit/>
              </a:bodyPr>
              <a:lstStyle/>
              <a:p>
                <a:pPr algn="ctr">
                  <a:lnSpc>
                    <a:spcPct val="110000"/>
                  </a:lnSpc>
                </a:pPr>
                <a:r>
                  <a:rPr lang="en-US" sz="1050" dirty="0">
                    <a:solidFill>
                      <a:schemeClr val="accent1"/>
                    </a:solidFill>
                  </a:rPr>
                  <a:t>Richard McClintock, </a:t>
                </a:r>
                <a:br>
                  <a:rPr lang="en-US" sz="1050" dirty="0">
                    <a:solidFill>
                      <a:schemeClr val="accent1"/>
                    </a:solidFill>
                  </a:rPr>
                </a:br>
                <a:r>
                  <a:rPr lang="en-US" sz="1050" dirty="0">
                    <a:solidFill>
                      <a:schemeClr val="accent1"/>
                    </a:solidFill>
                  </a:rPr>
                  <a:t>a Latin professor at Hampden-Sydney</a:t>
                </a:r>
              </a:p>
            </p:txBody>
          </p:sp>
        </p:grpSp>
        <p:grpSp>
          <p:nvGrpSpPr>
            <p:cNvPr id="61" name="Group 60"/>
            <p:cNvGrpSpPr/>
            <p:nvPr/>
          </p:nvGrpSpPr>
          <p:grpSpPr>
            <a:xfrm>
              <a:off x="7694015" y="2065421"/>
              <a:ext cx="1732058" cy="1034148"/>
              <a:chOff x="2884625" y="2135394"/>
              <a:chExt cx="1732058" cy="1034148"/>
            </a:xfrm>
          </p:grpSpPr>
          <p:sp>
            <p:nvSpPr>
              <p:cNvPr id="62" name="TextBox 61"/>
              <p:cNvSpPr txBox="1"/>
              <p:nvPr/>
            </p:nvSpPr>
            <p:spPr>
              <a:xfrm>
                <a:off x="2884625" y="2722384"/>
                <a:ext cx="1732058" cy="447158"/>
              </a:xfrm>
              <a:prstGeom prst="rect">
                <a:avLst/>
              </a:prstGeom>
              <a:noFill/>
            </p:spPr>
            <p:txBody>
              <a:bodyPr wrap="square" tIns="0" rtlCol="0" anchor="b">
                <a:noAutofit/>
              </a:bodyPr>
              <a:lstStyle/>
              <a:p>
                <a:pPr algn="ctr">
                  <a:lnSpc>
                    <a:spcPct val="130000"/>
                  </a:lnSpc>
                </a:pPr>
                <a:r>
                  <a:rPr lang="en-US" sz="1400" b="1" dirty="0">
                    <a:solidFill>
                      <a:schemeClr val="accent2"/>
                    </a:solidFill>
                  </a:rPr>
                  <a:t>POINT 04</a:t>
                </a:r>
              </a:p>
            </p:txBody>
          </p:sp>
          <p:sp>
            <p:nvSpPr>
              <p:cNvPr id="63" name="TextBox 62"/>
              <p:cNvSpPr txBox="1"/>
              <p:nvPr/>
            </p:nvSpPr>
            <p:spPr>
              <a:xfrm>
                <a:off x="2888250" y="2135394"/>
                <a:ext cx="1724808" cy="696836"/>
              </a:xfrm>
              <a:prstGeom prst="rect">
                <a:avLst/>
              </a:prstGeom>
              <a:noFill/>
            </p:spPr>
            <p:txBody>
              <a:bodyPr wrap="square" tIns="36000" rtlCol="0" anchor="b">
                <a:noAutofit/>
              </a:bodyPr>
              <a:lstStyle/>
              <a:p>
                <a:pPr algn="ctr">
                  <a:lnSpc>
                    <a:spcPct val="110000"/>
                  </a:lnSpc>
                </a:pPr>
                <a:r>
                  <a:rPr lang="en-US" sz="1050" dirty="0">
                    <a:solidFill>
                      <a:schemeClr val="accent1"/>
                    </a:solidFill>
                  </a:rPr>
                  <a:t>Contrary to popular belief, </a:t>
                </a:r>
                <a:r>
                  <a:rPr lang="en-US" sz="1050" dirty="0" err="1">
                    <a:solidFill>
                      <a:schemeClr val="accent1"/>
                    </a:solidFill>
                  </a:rPr>
                  <a:t>Lorem</a:t>
                </a:r>
                <a:r>
                  <a:rPr lang="en-US" sz="1050" dirty="0">
                    <a:solidFill>
                      <a:schemeClr val="accent1"/>
                    </a:solidFill>
                  </a:rPr>
                  <a:t> </a:t>
                </a:r>
                <a:r>
                  <a:rPr lang="en-US" sz="1050" dirty="0" err="1">
                    <a:solidFill>
                      <a:schemeClr val="accent1"/>
                    </a:solidFill>
                  </a:rPr>
                  <a:t>Ipsum</a:t>
                </a:r>
                <a:r>
                  <a:rPr lang="en-US" sz="1050" dirty="0">
                    <a:solidFill>
                      <a:schemeClr val="accent1"/>
                    </a:solidFill>
                  </a:rPr>
                  <a:t> is not simply random text. </a:t>
                </a:r>
              </a:p>
            </p:txBody>
          </p:sp>
        </p:grpSp>
        <p:grpSp>
          <p:nvGrpSpPr>
            <p:cNvPr id="82" name="Group 81"/>
            <p:cNvGrpSpPr/>
            <p:nvPr/>
          </p:nvGrpSpPr>
          <p:grpSpPr>
            <a:xfrm>
              <a:off x="1992313" y="2994388"/>
              <a:ext cx="8207376" cy="2013331"/>
              <a:chOff x="468313" y="2994387"/>
              <a:chExt cx="8207376" cy="2013331"/>
            </a:xfrm>
          </p:grpSpPr>
          <p:sp>
            <p:nvSpPr>
              <p:cNvPr id="11" name="Freeform 9"/>
              <p:cNvSpPr>
                <a:spLocks/>
              </p:cNvSpPr>
              <p:nvPr/>
            </p:nvSpPr>
            <p:spPr bwMode="auto">
              <a:xfrm>
                <a:off x="1182131" y="2994387"/>
                <a:ext cx="1859281" cy="1859280"/>
              </a:xfrm>
              <a:custGeom>
                <a:avLst/>
                <a:gdLst/>
                <a:ahLst/>
                <a:cxnLst>
                  <a:cxn ang="0">
                    <a:pos x="609" y="0"/>
                  </a:cxn>
                  <a:cxn ang="0">
                    <a:pos x="0" y="609"/>
                  </a:cxn>
                  <a:cxn ang="0">
                    <a:pos x="609" y="1219"/>
                  </a:cxn>
                  <a:cxn ang="0">
                    <a:pos x="1219" y="609"/>
                  </a:cxn>
                  <a:cxn ang="0">
                    <a:pos x="609" y="0"/>
                  </a:cxn>
                </a:cxnLst>
                <a:rect l="0" t="0" r="r" b="b"/>
                <a:pathLst>
                  <a:path w="1219" h="1219">
                    <a:moveTo>
                      <a:pt x="609" y="0"/>
                    </a:moveTo>
                    <a:lnTo>
                      <a:pt x="0" y="609"/>
                    </a:lnTo>
                    <a:lnTo>
                      <a:pt x="609" y="1219"/>
                    </a:lnTo>
                    <a:lnTo>
                      <a:pt x="1219" y="609"/>
                    </a:lnTo>
                    <a:lnTo>
                      <a:pt x="609" y="0"/>
                    </a:lnTo>
                    <a:close/>
                  </a:path>
                </a:pathLst>
              </a:custGeom>
              <a:solidFill>
                <a:schemeClr val="accent2"/>
              </a:solidFill>
              <a:ln w="9525" cap="flat" cmpd="sng" algn="ctr">
                <a:noFill/>
                <a:prstDash val="solid"/>
                <a:round/>
                <a:headEnd type="none" w="med" len="med"/>
                <a:tailEnd type="none" w="med" len="med"/>
              </a:ln>
              <a:effectLst/>
            </p:spPr>
            <p:txBody>
              <a:bodyPr lIns="82124" tIns="41061" rIns="82124" bIns="41061" anchor="ctr"/>
              <a:lstStyle/>
              <a:p>
                <a:pPr algn="ctr" defTabSz="814388">
                  <a:lnSpc>
                    <a:spcPct val="90000"/>
                  </a:lnSpc>
                  <a:defRPr/>
                </a:pPr>
                <a:endParaRPr lang="en-US" dirty="0">
                  <a:latin typeface="Arial" charset="0"/>
                </a:endParaRPr>
              </a:p>
            </p:txBody>
          </p:sp>
          <p:sp>
            <p:nvSpPr>
              <p:cNvPr id="14" name="Freeform 8"/>
              <p:cNvSpPr>
                <a:spLocks/>
              </p:cNvSpPr>
              <p:nvPr/>
            </p:nvSpPr>
            <p:spPr bwMode="auto">
              <a:xfrm>
                <a:off x="4464471" y="2994387"/>
                <a:ext cx="1859281" cy="1859280"/>
              </a:xfrm>
              <a:custGeom>
                <a:avLst/>
                <a:gdLst/>
                <a:ahLst/>
                <a:cxnLst>
                  <a:cxn ang="0">
                    <a:pos x="609" y="0"/>
                  </a:cxn>
                  <a:cxn ang="0">
                    <a:pos x="0" y="609"/>
                  </a:cxn>
                  <a:cxn ang="0">
                    <a:pos x="609" y="1219"/>
                  </a:cxn>
                  <a:cxn ang="0">
                    <a:pos x="1219" y="609"/>
                  </a:cxn>
                  <a:cxn ang="0">
                    <a:pos x="609" y="0"/>
                  </a:cxn>
                </a:cxnLst>
                <a:rect l="0" t="0" r="r" b="b"/>
                <a:pathLst>
                  <a:path w="1219" h="1219">
                    <a:moveTo>
                      <a:pt x="609" y="0"/>
                    </a:moveTo>
                    <a:lnTo>
                      <a:pt x="0" y="609"/>
                    </a:lnTo>
                    <a:lnTo>
                      <a:pt x="609" y="1219"/>
                    </a:lnTo>
                    <a:lnTo>
                      <a:pt x="1219" y="609"/>
                    </a:lnTo>
                    <a:lnTo>
                      <a:pt x="609" y="0"/>
                    </a:lnTo>
                    <a:close/>
                  </a:path>
                </a:pathLst>
              </a:custGeom>
              <a:solidFill>
                <a:schemeClr val="accent2"/>
              </a:solidFill>
              <a:ln w="9525" cap="flat" cmpd="sng" algn="ctr">
                <a:noFill/>
                <a:prstDash val="solid"/>
                <a:round/>
                <a:headEnd type="none" w="med" len="med"/>
                <a:tailEnd type="none" w="med" len="med"/>
              </a:ln>
              <a:effectLst/>
            </p:spPr>
            <p:txBody>
              <a:bodyPr lIns="82124" tIns="41061" rIns="82124" bIns="41061" anchor="ctr"/>
              <a:lstStyle/>
              <a:p>
                <a:pPr algn="ctr" defTabSz="814388">
                  <a:lnSpc>
                    <a:spcPct val="90000"/>
                  </a:lnSpc>
                  <a:defRPr/>
                </a:pPr>
                <a:endParaRPr lang="en-US" dirty="0">
                  <a:latin typeface="Arial" charset="0"/>
                </a:endParaRPr>
              </a:p>
            </p:txBody>
          </p:sp>
          <p:sp>
            <p:nvSpPr>
              <p:cNvPr id="16" name="Freeform 14"/>
              <p:cNvSpPr>
                <a:spLocks/>
              </p:cNvSpPr>
              <p:nvPr/>
            </p:nvSpPr>
            <p:spPr bwMode="auto">
              <a:xfrm>
                <a:off x="468313" y="3235377"/>
                <a:ext cx="8207376" cy="1772341"/>
              </a:xfrm>
              <a:custGeom>
                <a:avLst/>
                <a:gdLst/>
                <a:ahLst/>
                <a:cxnLst>
                  <a:cxn ang="0">
                    <a:pos x="5381" y="0"/>
                  </a:cxn>
                  <a:cxn ang="0">
                    <a:pos x="4306" y="1072"/>
                  </a:cxn>
                  <a:cxn ang="0">
                    <a:pos x="3229" y="0"/>
                  </a:cxn>
                  <a:cxn ang="0">
                    <a:pos x="2152" y="1072"/>
                  </a:cxn>
                  <a:cxn ang="0">
                    <a:pos x="1077" y="0"/>
                  </a:cxn>
                  <a:cxn ang="0">
                    <a:pos x="0" y="1072"/>
                  </a:cxn>
                  <a:cxn ang="0">
                    <a:pos x="0" y="1162"/>
                  </a:cxn>
                  <a:cxn ang="0">
                    <a:pos x="1077" y="90"/>
                  </a:cxn>
                  <a:cxn ang="0">
                    <a:pos x="2152" y="1162"/>
                  </a:cxn>
                  <a:cxn ang="0">
                    <a:pos x="3229" y="90"/>
                  </a:cxn>
                  <a:cxn ang="0">
                    <a:pos x="4306" y="1162"/>
                  </a:cxn>
                  <a:cxn ang="0">
                    <a:pos x="5381" y="90"/>
                  </a:cxn>
                  <a:cxn ang="0">
                    <a:pos x="5381" y="0"/>
                  </a:cxn>
                </a:cxnLst>
                <a:rect l="0" t="0" r="r" b="b"/>
                <a:pathLst>
                  <a:path w="5381" h="1162">
                    <a:moveTo>
                      <a:pt x="5381" y="0"/>
                    </a:moveTo>
                    <a:lnTo>
                      <a:pt x="4306" y="1072"/>
                    </a:lnTo>
                    <a:lnTo>
                      <a:pt x="3229" y="0"/>
                    </a:lnTo>
                    <a:lnTo>
                      <a:pt x="2152" y="1072"/>
                    </a:lnTo>
                    <a:lnTo>
                      <a:pt x="1077" y="0"/>
                    </a:lnTo>
                    <a:lnTo>
                      <a:pt x="0" y="1072"/>
                    </a:lnTo>
                    <a:lnTo>
                      <a:pt x="0" y="1162"/>
                    </a:lnTo>
                    <a:lnTo>
                      <a:pt x="1077" y="90"/>
                    </a:lnTo>
                    <a:lnTo>
                      <a:pt x="2152" y="1162"/>
                    </a:lnTo>
                    <a:lnTo>
                      <a:pt x="3229" y="90"/>
                    </a:lnTo>
                    <a:lnTo>
                      <a:pt x="4306" y="1162"/>
                    </a:lnTo>
                    <a:lnTo>
                      <a:pt x="5381" y="90"/>
                    </a:lnTo>
                    <a:lnTo>
                      <a:pt x="5381" y="0"/>
                    </a:lnTo>
                    <a:close/>
                  </a:path>
                </a:pathLst>
              </a:custGeom>
              <a:solidFill>
                <a:schemeClr val="bg1"/>
              </a:solidFill>
              <a:ln w="9525" cap="flat" cmpd="sng" algn="ctr">
                <a:noFill/>
                <a:prstDash val="solid"/>
                <a:round/>
                <a:headEnd type="none" w="med" len="med"/>
                <a:tailEnd type="none" w="med" len="med"/>
              </a:ln>
              <a:effectLst/>
            </p:spPr>
            <p:txBody>
              <a:bodyPr lIns="82124" tIns="41061" rIns="82124" bIns="41061" anchor="ctr"/>
              <a:lstStyle/>
              <a:p>
                <a:pPr algn="ctr" defTabSz="814388">
                  <a:lnSpc>
                    <a:spcPct val="90000"/>
                  </a:lnSpc>
                  <a:defRPr/>
                </a:pPr>
                <a:endParaRPr lang="en-US" sz="3200" dirty="0"/>
              </a:p>
            </p:txBody>
          </p:sp>
          <p:grpSp>
            <p:nvGrpSpPr>
              <p:cNvPr id="10" name="Group 4"/>
              <p:cNvGrpSpPr>
                <a:grpSpLocks noChangeAspect="1"/>
              </p:cNvGrpSpPr>
              <p:nvPr/>
            </p:nvGrpSpPr>
            <p:grpSpPr bwMode="auto">
              <a:xfrm>
                <a:off x="1871889" y="3924454"/>
                <a:ext cx="479765" cy="355605"/>
                <a:chOff x="1181" y="2389"/>
                <a:chExt cx="398" cy="295"/>
              </a:xfrm>
              <a:solidFill>
                <a:schemeClr val="bg1"/>
              </a:solidFill>
            </p:grpSpPr>
            <p:sp>
              <p:nvSpPr>
                <p:cNvPr id="13" name="Freeform 5"/>
                <p:cNvSpPr>
                  <a:spLocks noEditPoints="1"/>
                </p:cNvSpPr>
                <p:nvPr/>
              </p:nvSpPr>
              <p:spPr bwMode="auto">
                <a:xfrm>
                  <a:off x="1181" y="2389"/>
                  <a:ext cx="398" cy="295"/>
                </a:xfrm>
                <a:custGeom>
                  <a:avLst/>
                  <a:gdLst>
                    <a:gd name="T0" fmla="*/ 733 w 826"/>
                    <a:gd name="T1" fmla="*/ 80 h 614"/>
                    <a:gd name="T2" fmla="*/ 541 w 826"/>
                    <a:gd name="T3" fmla="*/ 80 h 614"/>
                    <a:gd name="T4" fmla="*/ 501 w 826"/>
                    <a:gd name="T5" fmla="*/ 0 h 614"/>
                    <a:gd name="T6" fmla="*/ 325 w 826"/>
                    <a:gd name="T7" fmla="*/ 0 h 614"/>
                    <a:gd name="T8" fmla="*/ 285 w 826"/>
                    <a:gd name="T9" fmla="*/ 80 h 614"/>
                    <a:gd name="T10" fmla="*/ 200 w 826"/>
                    <a:gd name="T11" fmla="*/ 80 h 614"/>
                    <a:gd name="T12" fmla="*/ 200 w 826"/>
                    <a:gd name="T13" fmla="*/ 27 h 614"/>
                    <a:gd name="T14" fmla="*/ 106 w 826"/>
                    <a:gd name="T15" fmla="*/ 27 h 614"/>
                    <a:gd name="T16" fmla="*/ 106 w 826"/>
                    <a:gd name="T17" fmla="*/ 80 h 614"/>
                    <a:gd name="T18" fmla="*/ 93 w 826"/>
                    <a:gd name="T19" fmla="*/ 80 h 614"/>
                    <a:gd name="T20" fmla="*/ 0 w 826"/>
                    <a:gd name="T21" fmla="*/ 174 h 614"/>
                    <a:gd name="T22" fmla="*/ 0 w 826"/>
                    <a:gd name="T23" fmla="*/ 520 h 614"/>
                    <a:gd name="T24" fmla="*/ 93 w 826"/>
                    <a:gd name="T25" fmla="*/ 614 h 614"/>
                    <a:gd name="T26" fmla="*/ 733 w 826"/>
                    <a:gd name="T27" fmla="*/ 614 h 614"/>
                    <a:gd name="T28" fmla="*/ 826 w 826"/>
                    <a:gd name="T29" fmla="*/ 520 h 614"/>
                    <a:gd name="T30" fmla="*/ 826 w 826"/>
                    <a:gd name="T31" fmla="*/ 174 h 614"/>
                    <a:gd name="T32" fmla="*/ 733 w 826"/>
                    <a:gd name="T33" fmla="*/ 80 h 614"/>
                    <a:gd name="T34" fmla="*/ 341 w 826"/>
                    <a:gd name="T35" fmla="*/ 27 h 614"/>
                    <a:gd name="T36" fmla="*/ 485 w 826"/>
                    <a:gd name="T37" fmla="*/ 27 h 614"/>
                    <a:gd name="T38" fmla="*/ 512 w 826"/>
                    <a:gd name="T39" fmla="*/ 80 h 614"/>
                    <a:gd name="T40" fmla="*/ 314 w 826"/>
                    <a:gd name="T41" fmla="*/ 80 h 614"/>
                    <a:gd name="T42" fmla="*/ 341 w 826"/>
                    <a:gd name="T43" fmla="*/ 27 h 614"/>
                    <a:gd name="T44" fmla="*/ 133 w 826"/>
                    <a:gd name="T45" fmla="*/ 54 h 614"/>
                    <a:gd name="T46" fmla="*/ 173 w 826"/>
                    <a:gd name="T47" fmla="*/ 54 h 614"/>
                    <a:gd name="T48" fmla="*/ 173 w 826"/>
                    <a:gd name="T49" fmla="*/ 80 h 614"/>
                    <a:gd name="T50" fmla="*/ 133 w 826"/>
                    <a:gd name="T51" fmla="*/ 80 h 614"/>
                    <a:gd name="T52" fmla="*/ 133 w 826"/>
                    <a:gd name="T53" fmla="*/ 54 h 614"/>
                    <a:gd name="T54" fmla="*/ 26 w 826"/>
                    <a:gd name="T55" fmla="*/ 214 h 614"/>
                    <a:gd name="T56" fmla="*/ 120 w 826"/>
                    <a:gd name="T57" fmla="*/ 214 h 614"/>
                    <a:gd name="T58" fmla="*/ 133 w 826"/>
                    <a:gd name="T59" fmla="*/ 227 h 614"/>
                    <a:gd name="T60" fmla="*/ 133 w 826"/>
                    <a:gd name="T61" fmla="*/ 467 h 614"/>
                    <a:gd name="T62" fmla="*/ 120 w 826"/>
                    <a:gd name="T63" fmla="*/ 480 h 614"/>
                    <a:gd name="T64" fmla="*/ 26 w 826"/>
                    <a:gd name="T65" fmla="*/ 480 h 614"/>
                    <a:gd name="T66" fmla="*/ 26 w 826"/>
                    <a:gd name="T67" fmla="*/ 214 h 614"/>
                    <a:gd name="T68" fmla="*/ 800 w 826"/>
                    <a:gd name="T69" fmla="*/ 520 h 614"/>
                    <a:gd name="T70" fmla="*/ 733 w 826"/>
                    <a:gd name="T71" fmla="*/ 587 h 614"/>
                    <a:gd name="T72" fmla="*/ 93 w 826"/>
                    <a:gd name="T73" fmla="*/ 587 h 614"/>
                    <a:gd name="T74" fmla="*/ 26 w 826"/>
                    <a:gd name="T75" fmla="*/ 520 h 614"/>
                    <a:gd name="T76" fmla="*/ 26 w 826"/>
                    <a:gd name="T77" fmla="*/ 507 h 614"/>
                    <a:gd name="T78" fmla="*/ 120 w 826"/>
                    <a:gd name="T79" fmla="*/ 507 h 614"/>
                    <a:gd name="T80" fmla="*/ 160 w 826"/>
                    <a:gd name="T81" fmla="*/ 467 h 614"/>
                    <a:gd name="T82" fmla="*/ 160 w 826"/>
                    <a:gd name="T83" fmla="*/ 227 h 614"/>
                    <a:gd name="T84" fmla="*/ 120 w 826"/>
                    <a:gd name="T85" fmla="*/ 187 h 614"/>
                    <a:gd name="T86" fmla="*/ 26 w 826"/>
                    <a:gd name="T87" fmla="*/ 187 h 614"/>
                    <a:gd name="T88" fmla="*/ 26 w 826"/>
                    <a:gd name="T89" fmla="*/ 174 h 614"/>
                    <a:gd name="T90" fmla="*/ 93 w 826"/>
                    <a:gd name="T91" fmla="*/ 107 h 614"/>
                    <a:gd name="T92" fmla="*/ 733 w 826"/>
                    <a:gd name="T93" fmla="*/ 107 h 614"/>
                    <a:gd name="T94" fmla="*/ 800 w 826"/>
                    <a:gd name="T95" fmla="*/ 174 h 614"/>
                    <a:gd name="T96" fmla="*/ 800 w 826"/>
                    <a:gd name="T97" fmla="*/ 520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6" h="614">
                      <a:moveTo>
                        <a:pt x="733" y="80"/>
                      </a:moveTo>
                      <a:lnTo>
                        <a:pt x="541" y="80"/>
                      </a:lnTo>
                      <a:lnTo>
                        <a:pt x="501" y="0"/>
                      </a:lnTo>
                      <a:lnTo>
                        <a:pt x="325" y="0"/>
                      </a:lnTo>
                      <a:lnTo>
                        <a:pt x="285" y="80"/>
                      </a:lnTo>
                      <a:lnTo>
                        <a:pt x="200" y="80"/>
                      </a:lnTo>
                      <a:lnTo>
                        <a:pt x="200" y="27"/>
                      </a:lnTo>
                      <a:lnTo>
                        <a:pt x="106" y="27"/>
                      </a:lnTo>
                      <a:lnTo>
                        <a:pt x="106" y="80"/>
                      </a:lnTo>
                      <a:lnTo>
                        <a:pt x="93" y="80"/>
                      </a:lnTo>
                      <a:cubicBezTo>
                        <a:pt x="41" y="80"/>
                        <a:pt x="0" y="122"/>
                        <a:pt x="0" y="174"/>
                      </a:cubicBezTo>
                      <a:lnTo>
                        <a:pt x="0" y="520"/>
                      </a:lnTo>
                      <a:cubicBezTo>
                        <a:pt x="0" y="572"/>
                        <a:pt x="41" y="614"/>
                        <a:pt x="93" y="614"/>
                      </a:cubicBezTo>
                      <a:lnTo>
                        <a:pt x="733" y="614"/>
                      </a:lnTo>
                      <a:cubicBezTo>
                        <a:pt x="785" y="614"/>
                        <a:pt x="826" y="572"/>
                        <a:pt x="826" y="520"/>
                      </a:cubicBezTo>
                      <a:lnTo>
                        <a:pt x="826" y="174"/>
                      </a:lnTo>
                      <a:cubicBezTo>
                        <a:pt x="826" y="122"/>
                        <a:pt x="785" y="80"/>
                        <a:pt x="733" y="80"/>
                      </a:cubicBezTo>
                      <a:close/>
                      <a:moveTo>
                        <a:pt x="341" y="27"/>
                      </a:moveTo>
                      <a:lnTo>
                        <a:pt x="485" y="27"/>
                      </a:lnTo>
                      <a:lnTo>
                        <a:pt x="512" y="80"/>
                      </a:lnTo>
                      <a:lnTo>
                        <a:pt x="314" y="80"/>
                      </a:lnTo>
                      <a:lnTo>
                        <a:pt x="341" y="27"/>
                      </a:lnTo>
                      <a:close/>
                      <a:moveTo>
                        <a:pt x="133" y="54"/>
                      </a:moveTo>
                      <a:lnTo>
                        <a:pt x="173" y="54"/>
                      </a:lnTo>
                      <a:lnTo>
                        <a:pt x="173" y="80"/>
                      </a:lnTo>
                      <a:lnTo>
                        <a:pt x="133" y="80"/>
                      </a:lnTo>
                      <a:lnTo>
                        <a:pt x="133" y="54"/>
                      </a:lnTo>
                      <a:close/>
                      <a:moveTo>
                        <a:pt x="26" y="214"/>
                      </a:moveTo>
                      <a:lnTo>
                        <a:pt x="120" y="214"/>
                      </a:lnTo>
                      <a:cubicBezTo>
                        <a:pt x="128" y="214"/>
                        <a:pt x="133" y="219"/>
                        <a:pt x="133" y="227"/>
                      </a:cubicBezTo>
                      <a:lnTo>
                        <a:pt x="133" y="467"/>
                      </a:lnTo>
                      <a:cubicBezTo>
                        <a:pt x="133" y="475"/>
                        <a:pt x="128" y="480"/>
                        <a:pt x="120" y="480"/>
                      </a:cubicBezTo>
                      <a:lnTo>
                        <a:pt x="26" y="480"/>
                      </a:lnTo>
                      <a:lnTo>
                        <a:pt x="26" y="214"/>
                      </a:lnTo>
                      <a:close/>
                      <a:moveTo>
                        <a:pt x="800" y="520"/>
                      </a:moveTo>
                      <a:cubicBezTo>
                        <a:pt x="800" y="558"/>
                        <a:pt x="770" y="587"/>
                        <a:pt x="733" y="587"/>
                      </a:cubicBezTo>
                      <a:lnTo>
                        <a:pt x="93" y="587"/>
                      </a:lnTo>
                      <a:cubicBezTo>
                        <a:pt x="56" y="587"/>
                        <a:pt x="26" y="558"/>
                        <a:pt x="26" y="520"/>
                      </a:cubicBezTo>
                      <a:lnTo>
                        <a:pt x="26" y="507"/>
                      </a:lnTo>
                      <a:lnTo>
                        <a:pt x="120" y="507"/>
                      </a:lnTo>
                      <a:cubicBezTo>
                        <a:pt x="142" y="507"/>
                        <a:pt x="160" y="490"/>
                        <a:pt x="160" y="467"/>
                      </a:cubicBezTo>
                      <a:lnTo>
                        <a:pt x="160" y="227"/>
                      </a:lnTo>
                      <a:cubicBezTo>
                        <a:pt x="160" y="204"/>
                        <a:pt x="142" y="187"/>
                        <a:pt x="120" y="187"/>
                      </a:cubicBezTo>
                      <a:lnTo>
                        <a:pt x="26" y="187"/>
                      </a:lnTo>
                      <a:lnTo>
                        <a:pt x="26" y="174"/>
                      </a:lnTo>
                      <a:cubicBezTo>
                        <a:pt x="26" y="136"/>
                        <a:pt x="56" y="107"/>
                        <a:pt x="93" y="107"/>
                      </a:cubicBezTo>
                      <a:lnTo>
                        <a:pt x="733" y="107"/>
                      </a:lnTo>
                      <a:cubicBezTo>
                        <a:pt x="770" y="107"/>
                        <a:pt x="800" y="136"/>
                        <a:pt x="800" y="174"/>
                      </a:cubicBezTo>
                      <a:lnTo>
                        <a:pt x="800" y="52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15" name="Freeform 6"/>
                <p:cNvSpPr>
                  <a:spLocks noEditPoints="1"/>
                </p:cNvSpPr>
                <p:nvPr/>
              </p:nvSpPr>
              <p:spPr bwMode="auto">
                <a:xfrm>
                  <a:off x="1284" y="2460"/>
                  <a:ext cx="192" cy="192"/>
                </a:xfrm>
                <a:custGeom>
                  <a:avLst/>
                  <a:gdLst>
                    <a:gd name="T0" fmla="*/ 200 w 400"/>
                    <a:gd name="T1" fmla="*/ 0 h 400"/>
                    <a:gd name="T2" fmla="*/ 0 w 400"/>
                    <a:gd name="T3" fmla="*/ 200 h 400"/>
                    <a:gd name="T4" fmla="*/ 200 w 400"/>
                    <a:gd name="T5" fmla="*/ 400 h 400"/>
                    <a:gd name="T6" fmla="*/ 400 w 400"/>
                    <a:gd name="T7" fmla="*/ 200 h 400"/>
                    <a:gd name="T8" fmla="*/ 200 w 400"/>
                    <a:gd name="T9" fmla="*/ 0 h 400"/>
                    <a:gd name="T10" fmla="*/ 200 w 400"/>
                    <a:gd name="T11" fmla="*/ 373 h 400"/>
                    <a:gd name="T12" fmla="*/ 27 w 400"/>
                    <a:gd name="T13" fmla="*/ 200 h 400"/>
                    <a:gd name="T14" fmla="*/ 200 w 400"/>
                    <a:gd name="T15" fmla="*/ 27 h 400"/>
                    <a:gd name="T16" fmla="*/ 373 w 400"/>
                    <a:gd name="T17" fmla="*/ 200 h 400"/>
                    <a:gd name="T18" fmla="*/ 200 w 400"/>
                    <a:gd name="T19" fmla="*/ 37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0" h="400">
                      <a:moveTo>
                        <a:pt x="200" y="0"/>
                      </a:moveTo>
                      <a:cubicBezTo>
                        <a:pt x="89" y="0"/>
                        <a:pt x="0" y="89"/>
                        <a:pt x="0" y="200"/>
                      </a:cubicBezTo>
                      <a:cubicBezTo>
                        <a:pt x="0" y="311"/>
                        <a:pt x="89" y="400"/>
                        <a:pt x="200" y="400"/>
                      </a:cubicBezTo>
                      <a:cubicBezTo>
                        <a:pt x="311" y="400"/>
                        <a:pt x="400" y="311"/>
                        <a:pt x="400" y="200"/>
                      </a:cubicBezTo>
                      <a:cubicBezTo>
                        <a:pt x="400" y="89"/>
                        <a:pt x="311" y="0"/>
                        <a:pt x="200" y="0"/>
                      </a:cubicBezTo>
                      <a:close/>
                      <a:moveTo>
                        <a:pt x="200" y="373"/>
                      </a:moveTo>
                      <a:cubicBezTo>
                        <a:pt x="104" y="373"/>
                        <a:pt x="27" y="296"/>
                        <a:pt x="27" y="200"/>
                      </a:cubicBezTo>
                      <a:cubicBezTo>
                        <a:pt x="27" y="104"/>
                        <a:pt x="104" y="27"/>
                        <a:pt x="200" y="27"/>
                      </a:cubicBezTo>
                      <a:cubicBezTo>
                        <a:pt x="296" y="27"/>
                        <a:pt x="373" y="104"/>
                        <a:pt x="373" y="200"/>
                      </a:cubicBezTo>
                      <a:cubicBezTo>
                        <a:pt x="373" y="296"/>
                        <a:pt x="296" y="373"/>
                        <a:pt x="200" y="3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17" name="Freeform 7"/>
                <p:cNvSpPr>
                  <a:spLocks noEditPoints="1"/>
                </p:cNvSpPr>
                <p:nvPr/>
              </p:nvSpPr>
              <p:spPr bwMode="auto">
                <a:xfrm>
                  <a:off x="1329" y="2505"/>
                  <a:ext cx="103" cy="103"/>
                </a:xfrm>
                <a:custGeom>
                  <a:avLst/>
                  <a:gdLst>
                    <a:gd name="T0" fmla="*/ 107 w 214"/>
                    <a:gd name="T1" fmla="*/ 0 h 214"/>
                    <a:gd name="T2" fmla="*/ 0 w 214"/>
                    <a:gd name="T3" fmla="*/ 107 h 214"/>
                    <a:gd name="T4" fmla="*/ 107 w 214"/>
                    <a:gd name="T5" fmla="*/ 214 h 214"/>
                    <a:gd name="T6" fmla="*/ 214 w 214"/>
                    <a:gd name="T7" fmla="*/ 107 h 214"/>
                    <a:gd name="T8" fmla="*/ 107 w 214"/>
                    <a:gd name="T9" fmla="*/ 0 h 214"/>
                    <a:gd name="T10" fmla="*/ 107 w 214"/>
                    <a:gd name="T11" fmla="*/ 187 h 214"/>
                    <a:gd name="T12" fmla="*/ 27 w 214"/>
                    <a:gd name="T13" fmla="*/ 107 h 214"/>
                    <a:gd name="T14" fmla="*/ 107 w 214"/>
                    <a:gd name="T15" fmla="*/ 27 h 214"/>
                    <a:gd name="T16" fmla="*/ 187 w 214"/>
                    <a:gd name="T17" fmla="*/ 107 h 214"/>
                    <a:gd name="T18" fmla="*/ 107 w 214"/>
                    <a:gd name="T19" fmla="*/ 18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4" h="214">
                      <a:moveTo>
                        <a:pt x="107" y="0"/>
                      </a:moveTo>
                      <a:cubicBezTo>
                        <a:pt x="48" y="0"/>
                        <a:pt x="0" y="48"/>
                        <a:pt x="0" y="107"/>
                      </a:cubicBezTo>
                      <a:cubicBezTo>
                        <a:pt x="0" y="166"/>
                        <a:pt x="48" y="214"/>
                        <a:pt x="107" y="214"/>
                      </a:cubicBezTo>
                      <a:cubicBezTo>
                        <a:pt x="166" y="214"/>
                        <a:pt x="214" y="166"/>
                        <a:pt x="214" y="107"/>
                      </a:cubicBezTo>
                      <a:cubicBezTo>
                        <a:pt x="214" y="48"/>
                        <a:pt x="166" y="0"/>
                        <a:pt x="107" y="0"/>
                      </a:cubicBezTo>
                      <a:close/>
                      <a:moveTo>
                        <a:pt x="107" y="187"/>
                      </a:moveTo>
                      <a:cubicBezTo>
                        <a:pt x="63" y="187"/>
                        <a:pt x="27" y="151"/>
                        <a:pt x="27" y="107"/>
                      </a:cubicBezTo>
                      <a:cubicBezTo>
                        <a:pt x="27" y="63"/>
                        <a:pt x="63" y="27"/>
                        <a:pt x="107" y="27"/>
                      </a:cubicBezTo>
                      <a:cubicBezTo>
                        <a:pt x="151" y="27"/>
                        <a:pt x="187" y="63"/>
                        <a:pt x="187" y="107"/>
                      </a:cubicBezTo>
                      <a:cubicBezTo>
                        <a:pt x="187" y="151"/>
                        <a:pt x="151" y="187"/>
                        <a:pt x="107" y="1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18" name="Freeform 8"/>
                <p:cNvSpPr>
                  <a:spLocks noEditPoints="1"/>
                </p:cNvSpPr>
                <p:nvPr/>
              </p:nvSpPr>
              <p:spPr bwMode="auto">
                <a:xfrm>
                  <a:off x="1502" y="2460"/>
                  <a:ext cx="38" cy="38"/>
                </a:xfrm>
                <a:custGeom>
                  <a:avLst/>
                  <a:gdLst>
                    <a:gd name="T0" fmla="*/ 0 w 80"/>
                    <a:gd name="T1" fmla="*/ 80 h 80"/>
                    <a:gd name="T2" fmla="*/ 80 w 80"/>
                    <a:gd name="T3" fmla="*/ 80 h 80"/>
                    <a:gd name="T4" fmla="*/ 80 w 80"/>
                    <a:gd name="T5" fmla="*/ 0 h 80"/>
                    <a:gd name="T6" fmla="*/ 0 w 80"/>
                    <a:gd name="T7" fmla="*/ 0 h 80"/>
                    <a:gd name="T8" fmla="*/ 0 w 80"/>
                    <a:gd name="T9" fmla="*/ 80 h 80"/>
                    <a:gd name="T10" fmla="*/ 27 w 80"/>
                    <a:gd name="T11" fmla="*/ 27 h 80"/>
                    <a:gd name="T12" fmla="*/ 54 w 80"/>
                    <a:gd name="T13" fmla="*/ 27 h 80"/>
                    <a:gd name="T14" fmla="*/ 54 w 80"/>
                    <a:gd name="T15" fmla="*/ 53 h 80"/>
                    <a:gd name="T16" fmla="*/ 27 w 80"/>
                    <a:gd name="T17" fmla="*/ 53 h 80"/>
                    <a:gd name="T18" fmla="*/ 27 w 80"/>
                    <a:gd name="T19" fmla="*/ 2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0" y="80"/>
                      </a:moveTo>
                      <a:lnTo>
                        <a:pt x="80" y="80"/>
                      </a:lnTo>
                      <a:lnTo>
                        <a:pt x="80" y="0"/>
                      </a:lnTo>
                      <a:lnTo>
                        <a:pt x="0" y="0"/>
                      </a:lnTo>
                      <a:lnTo>
                        <a:pt x="0" y="80"/>
                      </a:lnTo>
                      <a:close/>
                      <a:moveTo>
                        <a:pt x="27" y="27"/>
                      </a:moveTo>
                      <a:lnTo>
                        <a:pt x="54" y="27"/>
                      </a:lnTo>
                      <a:lnTo>
                        <a:pt x="54" y="53"/>
                      </a:lnTo>
                      <a:lnTo>
                        <a:pt x="27" y="53"/>
                      </a:lnTo>
                      <a:lnTo>
                        <a:pt x="27" y="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19" name="Rectangle 9"/>
                <p:cNvSpPr>
                  <a:spLocks noChangeArrowheads="1"/>
                </p:cNvSpPr>
                <p:nvPr/>
              </p:nvSpPr>
              <p:spPr bwMode="auto">
                <a:xfrm>
                  <a:off x="1213" y="2524"/>
                  <a:ext cx="13" cy="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20" name="Rectangle 10"/>
                <p:cNvSpPr>
                  <a:spLocks noChangeArrowheads="1"/>
                </p:cNvSpPr>
                <p:nvPr/>
              </p:nvSpPr>
              <p:spPr bwMode="auto">
                <a:xfrm>
                  <a:off x="1213" y="2550"/>
                  <a:ext cx="13" cy="12"/>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21" name="Rectangle 11"/>
                <p:cNvSpPr>
                  <a:spLocks noChangeArrowheads="1"/>
                </p:cNvSpPr>
                <p:nvPr/>
              </p:nvSpPr>
              <p:spPr bwMode="auto">
                <a:xfrm>
                  <a:off x="1213" y="2575"/>
                  <a:ext cx="13" cy="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grpSp>
          <p:grpSp>
            <p:nvGrpSpPr>
              <p:cNvPr id="22" name="Group 14"/>
              <p:cNvGrpSpPr>
                <a:grpSpLocks noChangeAspect="1"/>
              </p:cNvGrpSpPr>
              <p:nvPr/>
            </p:nvGrpSpPr>
            <p:grpSpPr bwMode="auto">
              <a:xfrm>
                <a:off x="3492286" y="3866513"/>
                <a:ext cx="530256" cy="471486"/>
                <a:chOff x="2138" y="2440"/>
                <a:chExt cx="397" cy="353"/>
              </a:xfrm>
              <a:solidFill>
                <a:schemeClr val="bg1"/>
              </a:solidFill>
            </p:grpSpPr>
            <p:sp>
              <p:nvSpPr>
                <p:cNvPr id="54" name="Freeform 15"/>
                <p:cNvSpPr>
                  <a:spLocks noEditPoints="1"/>
                </p:cNvSpPr>
                <p:nvPr/>
              </p:nvSpPr>
              <p:spPr bwMode="auto">
                <a:xfrm>
                  <a:off x="2138" y="2440"/>
                  <a:ext cx="329" cy="197"/>
                </a:xfrm>
                <a:custGeom>
                  <a:avLst/>
                  <a:gdLst>
                    <a:gd name="T0" fmla="*/ 237 w 684"/>
                    <a:gd name="T1" fmla="*/ 300 h 411"/>
                    <a:gd name="T2" fmla="*/ 684 w 684"/>
                    <a:gd name="T3" fmla="*/ 300 h 411"/>
                    <a:gd name="T4" fmla="*/ 684 w 684"/>
                    <a:gd name="T5" fmla="*/ 111 h 411"/>
                    <a:gd name="T6" fmla="*/ 237 w 684"/>
                    <a:gd name="T7" fmla="*/ 111 h 411"/>
                    <a:gd name="T8" fmla="*/ 237 w 684"/>
                    <a:gd name="T9" fmla="*/ 0 h 411"/>
                    <a:gd name="T10" fmla="*/ 0 w 684"/>
                    <a:gd name="T11" fmla="*/ 205 h 411"/>
                    <a:gd name="T12" fmla="*/ 237 w 684"/>
                    <a:gd name="T13" fmla="*/ 411 h 411"/>
                    <a:gd name="T14" fmla="*/ 237 w 684"/>
                    <a:gd name="T15" fmla="*/ 300 h 411"/>
                    <a:gd name="T16" fmla="*/ 210 w 684"/>
                    <a:gd name="T17" fmla="*/ 352 h 411"/>
                    <a:gd name="T18" fmla="*/ 41 w 684"/>
                    <a:gd name="T19" fmla="*/ 205 h 411"/>
                    <a:gd name="T20" fmla="*/ 210 w 684"/>
                    <a:gd name="T21" fmla="*/ 59 h 411"/>
                    <a:gd name="T22" fmla="*/ 210 w 684"/>
                    <a:gd name="T23" fmla="*/ 137 h 411"/>
                    <a:gd name="T24" fmla="*/ 657 w 684"/>
                    <a:gd name="T25" fmla="*/ 137 h 411"/>
                    <a:gd name="T26" fmla="*/ 657 w 684"/>
                    <a:gd name="T27" fmla="*/ 273 h 411"/>
                    <a:gd name="T28" fmla="*/ 210 w 684"/>
                    <a:gd name="T29" fmla="*/ 273 h 411"/>
                    <a:gd name="T30" fmla="*/ 210 w 684"/>
                    <a:gd name="T31" fmla="*/ 352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4" h="411">
                      <a:moveTo>
                        <a:pt x="237" y="300"/>
                      </a:moveTo>
                      <a:lnTo>
                        <a:pt x="684" y="300"/>
                      </a:lnTo>
                      <a:lnTo>
                        <a:pt x="684" y="111"/>
                      </a:lnTo>
                      <a:lnTo>
                        <a:pt x="237" y="111"/>
                      </a:lnTo>
                      <a:lnTo>
                        <a:pt x="237" y="0"/>
                      </a:lnTo>
                      <a:lnTo>
                        <a:pt x="0" y="205"/>
                      </a:lnTo>
                      <a:lnTo>
                        <a:pt x="237" y="411"/>
                      </a:lnTo>
                      <a:lnTo>
                        <a:pt x="237" y="300"/>
                      </a:lnTo>
                      <a:close/>
                      <a:moveTo>
                        <a:pt x="210" y="352"/>
                      </a:moveTo>
                      <a:lnTo>
                        <a:pt x="41" y="205"/>
                      </a:lnTo>
                      <a:lnTo>
                        <a:pt x="210" y="59"/>
                      </a:lnTo>
                      <a:lnTo>
                        <a:pt x="210" y="137"/>
                      </a:lnTo>
                      <a:lnTo>
                        <a:pt x="657" y="137"/>
                      </a:lnTo>
                      <a:lnTo>
                        <a:pt x="657" y="273"/>
                      </a:lnTo>
                      <a:lnTo>
                        <a:pt x="210" y="273"/>
                      </a:lnTo>
                      <a:lnTo>
                        <a:pt x="210" y="35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58" name="Freeform 16"/>
                <p:cNvSpPr>
                  <a:spLocks noEditPoints="1"/>
                </p:cNvSpPr>
                <p:nvPr/>
              </p:nvSpPr>
              <p:spPr bwMode="auto">
                <a:xfrm>
                  <a:off x="2207" y="2596"/>
                  <a:ext cx="328" cy="197"/>
                </a:xfrm>
                <a:custGeom>
                  <a:avLst/>
                  <a:gdLst>
                    <a:gd name="T0" fmla="*/ 684 w 684"/>
                    <a:gd name="T1" fmla="*/ 206 h 411"/>
                    <a:gd name="T2" fmla="*/ 447 w 684"/>
                    <a:gd name="T3" fmla="*/ 0 h 411"/>
                    <a:gd name="T4" fmla="*/ 447 w 684"/>
                    <a:gd name="T5" fmla="*/ 111 h 411"/>
                    <a:gd name="T6" fmla="*/ 0 w 684"/>
                    <a:gd name="T7" fmla="*/ 111 h 411"/>
                    <a:gd name="T8" fmla="*/ 0 w 684"/>
                    <a:gd name="T9" fmla="*/ 300 h 411"/>
                    <a:gd name="T10" fmla="*/ 447 w 684"/>
                    <a:gd name="T11" fmla="*/ 300 h 411"/>
                    <a:gd name="T12" fmla="*/ 447 w 684"/>
                    <a:gd name="T13" fmla="*/ 411 h 411"/>
                    <a:gd name="T14" fmla="*/ 684 w 684"/>
                    <a:gd name="T15" fmla="*/ 206 h 411"/>
                    <a:gd name="T16" fmla="*/ 27 w 684"/>
                    <a:gd name="T17" fmla="*/ 274 h 411"/>
                    <a:gd name="T18" fmla="*/ 27 w 684"/>
                    <a:gd name="T19" fmla="*/ 138 h 411"/>
                    <a:gd name="T20" fmla="*/ 474 w 684"/>
                    <a:gd name="T21" fmla="*/ 138 h 411"/>
                    <a:gd name="T22" fmla="*/ 474 w 684"/>
                    <a:gd name="T23" fmla="*/ 59 h 411"/>
                    <a:gd name="T24" fmla="*/ 643 w 684"/>
                    <a:gd name="T25" fmla="*/ 206 h 411"/>
                    <a:gd name="T26" fmla="*/ 474 w 684"/>
                    <a:gd name="T27" fmla="*/ 352 h 411"/>
                    <a:gd name="T28" fmla="*/ 474 w 684"/>
                    <a:gd name="T29" fmla="*/ 274 h 411"/>
                    <a:gd name="T30" fmla="*/ 27 w 684"/>
                    <a:gd name="T31" fmla="*/ 274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84" h="411">
                      <a:moveTo>
                        <a:pt x="684" y="206"/>
                      </a:moveTo>
                      <a:lnTo>
                        <a:pt x="447" y="0"/>
                      </a:lnTo>
                      <a:lnTo>
                        <a:pt x="447" y="111"/>
                      </a:lnTo>
                      <a:lnTo>
                        <a:pt x="0" y="111"/>
                      </a:lnTo>
                      <a:lnTo>
                        <a:pt x="0" y="300"/>
                      </a:lnTo>
                      <a:lnTo>
                        <a:pt x="447" y="300"/>
                      </a:lnTo>
                      <a:lnTo>
                        <a:pt x="447" y="411"/>
                      </a:lnTo>
                      <a:lnTo>
                        <a:pt x="684" y="206"/>
                      </a:lnTo>
                      <a:close/>
                      <a:moveTo>
                        <a:pt x="27" y="274"/>
                      </a:moveTo>
                      <a:lnTo>
                        <a:pt x="27" y="138"/>
                      </a:lnTo>
                      <a:lnTo>
                        <a:pt x="474" y="138"/>
                      </a:lnTo>
                      <a:lnTo>
                        <a:pt x="474" y="59"/>
                      </a:lnTo>
                      <a:lnTo>
                        <a:pt x="643" y="206"/>
                      </a:lnTo>
                      <a:lnTo>
                        <a:pt x="474" y="352"/>
                      </a:lnTo>
                      <a:lnTo>
                        <a:pt x="474" y="274"/>
                      </a:lnTo>
                      <a:lnTo>
                        <a:pt x="27" y="27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59" name="Rectangle 17"/>
                <p:cNvSpPr>
                  <a:spLocks noChangeArrowheads="1"/>
                </p:cNvSpPr>
                <p:nvPr/>
              </p:nvSpPr>
              <p:spPr bwMode="auto">
                <a:xfrm>
                  <a:off x="2330" y="2610"/>
                  <a:ext cx="13" cy="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60" name="Rectangle 18"/>
                <p:cNvSpPr>
                  <a:spLocks noChangeArrowheads="1"/>
                </p:cNvSpPr>
                <p:nvPr/>
              </p:nvSpPr>
              <p:spPr bwMode="auto">
                <a:xfrm>
                  <a:off x="2304" y="2610"/>
                  <a:ext cx="13" cy="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64" name="Rectangle 19"/>
                <p:cNvSpPr>
                  <a:spLocks noChangeArrowheads="1"/>
                </p:cNvSpPr>
                <p:nvPr/>
              </p:nvSpPr>
              <p:spPr bwMode="auto">
                <a:xfrm>
                  <a:off x="2356" y="2610"/>
                  <a:ext cx="13" cy="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grpSp>
          <p:grpSp>
            <p:nvGrpSpPr>
              <p:cNvPr id="65" name="Group 22"/>
              <p:cNvGrpSpPr>
                <a:grpSpLocks noChangeAspect="1"/>
              </p:cNvGrpSpPr>
              <p:nvPr/>
            </p:nvGrpSpPr>
            <p:grpSpPr bwMode="auto">
              <a:xfrm>
                <a:off x="5163174" y="3870412"/>
                <a:ext cx="467150" cy="463689"/>
                <a:chOff x="3234" y="2404"/>
                <a:chExt cx="405" cy="402"/>
              </a:xfrm>
              <a:solidFill>
                <a:schemeClr val="bg1"/>
              </a:solidFill>
            </p:grpSpPr>
            <p:sp>
              <p:nvSpPr>
                <p:cNvPr id="67" name="Freeform 23"/>
                <p:cNvSpPr>
                  <a:spLocks noEditPoints="1"/>
                </p:cNvSpPr>
                <p:nvPr/>
              </p:nvSpPr>
              <p:spPr bwMode="auto">
                <a:xfrm>
                  <a:off x="3234" y="2404"/>
                  <a:ext cx="405" cy="402"/>
                </a:xfrm>
                <a:custGeom>
                  <a:avLst/>
                  <a:gdLst>
                    <a:gd name="T0" fmla="*/ 589 w 841"/>
                    <a:gd name="T1" fmla="*/ 384 h 837"/>
                    <a:gd name="T2" fmla="*/ 771 w 841"/>
                    <a:gd name="T3" fmla="*/ 278 h 837"/>
                    <a:gd name="T4" fmla="*/ 720 w 841"/>
                    <a:gd name="T5" fmla="*/ 198 h 837"/>
                    <a:gd name="T6" fmla="*/ 644 w 841"/>
                    <a:gd name="T7" fmla="*/ 122 h 837"/>
                    <a:gd name="T8" fmla="*/ 564 w 841"/>
                    <a:gd name="T9" fmla="*/ 72 h 837"/>
                    <a:gd name="T10" fmla="*/ 459 w 841"/>
                    <a:gd name="T11" fmla="*/ 252 h 837"/>
                    <a:gd name="T12" fmla="*/ 487 w 841"/>
                    <a:gd name="T13" fmla="*/ 112 h 837"/>
                    <a:gd name="T14" fmla="*/ 293 w 841"/>
                    <a:gd name="T15" fmla="*/ 42 h 837"/>
                    <a:gd name="T16" fmla="*/ 121 w 841"/>
                    <a:gd name="T17" fmla="*/ 272 h 837"/>
                    <a:gd name="T18" fmla="*/ 75 w 841"/>
                    <a:gd name="T19" fmla="*/ 262 h 837"/>
                    <a:gd name="T20" fmla="*/ 132 w 841"/>
                    <a:gd name="T21" fmla="*/ 469 h 837"/>
                    <a:gd name="T22" fmla="*/ 177 w 841"/>
                    <a:gd name="T23" fmla="*/ 365 h 837"/>
                    <a:gd name="T24" fmla="*/ 224 w 841"/>
                    <a:gd name="T25" fmla="*/ 374 h 837"/>
                    <a:gd name="T26" fmla="*/ 327 w 841"/>
                    <a:gd name="T27" fmla="*/ 384 h 837"/>
                    <a:gd name="T28" fmla="*/ 63 w 841"/>
                    <a:gd name="T29" fmla="*/ 572 h 837"/>
                    <a:gd name="T30" fmla="*/ 113 w 841"/>
                    <a:gd name="T31" fmla="*/ 652 h 837"/>
                    <a:gd name="T32" fmla="*/ 188 w 841"/>
                    <a:gd name="T33" fmla="*/ 726 h 837"/>
                    <a:gd name="T34" fmla="*/ 268 w 841"/>
                    <a:gd name="T35" fmla="*/ 777 h 837"/>
                    <a:gd name="T36" fmla="*/ 456 w 841"/>
                    <a:gd name="T37" fmla="*/ 513 h 837"/>
                    <a:gd name="T38" fmla="*/ 796 w 841"/>
                    <a:gd name="T39" fmla="*/ 721 h 837"/>
                    <a:gd name="T40" fmla="*/ 549 w 841"/>
                    <a:gd name="T41" fmla="*/ 198 h 837"/>
                    <a:gd name="T42" fmla="*/ 673 w 841"/>
                    <a:gd name="T43" fmla="*/ 56 h 837"/>
                    <a:gd name="T44" fmla="*/ 637 w 841"/>
                    <a:gd name="T45" fmla="*/ 205 h 837"/>
                    <a:gd name="T46" fmla="*/ 787 w 841"/>
                    <a:gd name="T47" fmla="*/ 169 h 837"/>
                    <a:gd name="T48" fmla="*/ 644 w 841"/>
                    <a:gd name="T49" fmla="*/ 293 h 837"/>
                    <a:gd name="T50" fmla="*/ 477 w 841"/>
                    <a:gd name="T51" fmla="*/ 272 h 837"/>
                    <a:gd name="T52" fmla="*/ 131 w 841"/>
                    <a:gd name="T53" fmla="*/ 430 h 837"/>
                    <a:gd name="T54" fmla="*/ 75 w 841"/>
                    <a:gd name="T55" fmla="*/ 300 h 837"/>
                    <a:gd name="T56" fmla="*/ 131 w 841"/>
                    <a:gd name="T57" fmla="*/ 430 h 837"/>
                    <a:gd name="T58" fmla="*/ 121 w 841"/>
                    <a:gd name="T59" fmla="*/ 309 h 837"/>
                    <a:gd name="T60" fmla="*/ 177 w 841"/>
                    <a:gd name="T61" fmla="*/ 328 h 837"/>
                    <a:gd name="T62" fmla="*/ 224 w 841"/>
                    <a:gd name="T63" fmla="*/ 337 h 837"/>
                    <a:gd name="T64" fmla="*/ 304 w 841"/>
                    <a:gd name="T65" fmla="*/ 69 h 837"/>
                    <a:gd name="T66" fmla="*/ 449 w 841"/>
                    <a:gd name="T67" fmla="*/ 112 h 837"/>
                    <a:gd name="T68" fmla="*/ 284 w 841"/>
                    <a:gd name="T69" fmla="*/ 652 h 837"/>
                    <a:gd name="T70" fmla="*/ 160 w 841"/>
                    <a:gd name="T71" fmla="*/ 794 h 837"/>
                    <a:gd name="T72" fmla="*/ 196 w 841"/>
                    <a:gd name="T73" fmla="*/ 645 h 837"/>
                    <a:gd name="T74" fmla="*/ 47 w 841"/>
                    <a:gd name="T75" fmla="*/ 681 h 837"/>
                    <a:gd name="T76" fmla="*/ 189 w 841"/>
                    <a:gd name="T77" fmla="*/ 558 h 837"/>
                    <a:gd name="T78" fmla="*/ 439 w 841"/>
                    <a:gd name="T79" fmla="*/ 496 h 837"/>
                    <a:gd name="T80" fmla="*/ 780 w 841"/>
                    <a:gd name="T81" fmla="*/ 705 h 837"/>
                    <a:gd name="T82" fmla="*/ 289 w 841"/>
                    <a:gd name="T83" fmla="*/ 309 h 837"/>
                    <a:gd name="T84" fmla="*/ 779 w 841"/>
                    <a:gd name="T85" fmla="*/ 612 h 8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41" h="837">
                      <a:moveTo>
                        <a:pt x="799" y="592"/>
                      </a:moveTo>
                      <a:lnTo>
                        <a:pt x="589" y="384"/>
                      </a:lnTo>
                      <a:lnTo>
                        <a:pt x="653" y="320"/>
                      </a:lnTo>
                      <a:cubicBezTo>
                        <a:pt x="697" y="324"/>
                        <a:pt x="739" y="309"/>
                        <a:pt x="771" y="278"/>
                      </a:cubicBezTo>
                      <a:cubicBezTo>
                        <a:pt x="841" y="208"/>
                        <a:pt x="803" y="116"/>
                        <a:pt x="803" y="116"/>
                      </a:cubicBezTo>
                      <a:lnTo>
                        <a:pt x="720" y="198"/>
                      </a:lnTo>
                      <a:lnTo>
                        <a:pt x="659" y="182"/>
                      </a:lnTo>
                      <a:lnTo>
                        <a:pt x="644" y="122"/>
                      </a:lnTo>
                      <a:lnTo>
                        <a:pt x="727" y="40"/>
                      </a:lnTo>
                      <a:cubicBezTo>
                        <a:pt x="727" y="40"/>
                        <a:pt x="635" y="0"/>
                        <a:pt x="564" y="72"/>
                      </a:cubicBezTo>
                      <a:cubicBezTo>
                        <a:pt x="533" y="102"/>
                        <a:pt x="517" y="145"/>
                        <a:pt x="523" y="189"/>
                      </a:cubicBezTo>
                      <a:lnTo>
                        <a:pt x="459" y="252"/>
                      </a:lnTo>
                      <a:lnTo>
                        <a:pt x="403" y="196"/>
                      </a:lnTo>
                      <a:lnTo>
                        <a:pt x="487" y="112"/>
                      </a:lnTo>
                      <a:lnTo>
                        <a:pt x="417" y="42"/>
                      </a:lnTo>
                      <a:lnTo>
                        <a:pt x="293" y="42"/>
                      </a:lnTo>
                      <a:lnTo>
                        <a:pt x="92" y="244"/>
                      </a:lnTo>
                      <a:lnTo>
                        <a:pt x="121" y="272"/>
                      </a:lnTo>
                      <a:lnTo>
                        <a:pt x="103" y="290"/>
                      </a:lnTo>
                      <a:lnTo>
                        <a:pt x="75" y="262"/>
                      </a:lnTo>
                      <a:lnTo>
                        <a:pt x="0" y="337"/>
                      </a:lnTo>
                      <a:lnTo>
                        <a:pt x="132" y="469"/>
                      </a:lnTo>
                      <a:lnTo>
                        <a:pt x="207" y="394"/>
                      </a:lnTo>
                      <a:lnTo>
                        <a:pt x="177" y="365"/>
                      </a:lnTo>
                      <a:lnTo>
                        <a:pt x="196" y="346"/>
                      </a:lnTo>
                      <a:lnTo>
                        <a:pt x="224" y="374"/>
                      </a:lnTo>
                      <a:lnTo>
                        <a:pt x="271" y="328"/>
                      </a:lnTo>
                      <a:lnTo>
                        <a:pt x="327" y="384"/>
                      </a:lnTo>
                      <a:lnTo>
                        <a:pt x="180" y="530"/>
                      </a:lnTo>
                      <a:cubicBezTo>
                        <a:pt x="136" y="526"/>
                        <a:pt x="95" y="541"/>
                        <a:pt x="63" y="572"/>
                      </a:cubicBezTo>
                      <a:cubicBezTo>
                        <a:pt x="27" y="608"/>
                        <a:pt x="7" y="668"/>
                        <a:pt x="31" y="734"/>
                      </a:cubicBezTo>
                      <a:lnTo>
                        <a:pt x="113" y="652"/>
                      </a:lnTo>
                      <a:lnTo>
                        <a:pt x="173" y="666"/>
                      </a:lnTo>
                      <a:lnTo>
                        <a:pt x="188" y="726"/>
                      </a:lnTo>
                      <a:lnTo>
                        <a:pt x="105" y="809"/>
                      </a:lnTo>
                      <a:cubicBezTo>
                        <a:pt x="184" y="837"/>
                        <a:pt x="241" y="805"/>
                        <a:pt x="268" y="777"/>
                      </a:cubicBezTo>
                      <a:cubicBezTo>
                        <a:pt x="299" y="746"/>
                        <a:pt x="315" y="704"/>
                        <a:pt x="309" y="660"/>
                      </a:cubicBezTo>
                      <a:lnTo>
                        <a:pt x="456" y="513"/>
                      </a:lnTo>
                      <a:lnTo>
                        <a:pt x="664" y="721"/>
                      </a:lnTo>
                      <a:cubicBezTo>
                        <a:pt x="705" y="762"/>
                        <a:pt x="764" y="752"/>
                        <a:pt x="796" y="721"/>
                      </a:cubicBezTo>
                      <a:cubicBezTo>
                        <a:pt x="835" y="688"/>
                        <a:pt x="835" y="628"/>
                        <a:pt x="799" y="592"/>
                      </a:cubicBezTo>
                      <a:close/>
                      <a:moveTo>
                        <a:pt x="549" y="198"/>
                      </a:moveTo>
                      <a:cubicBezTo>
                        <a:pt x="549" y="198"/>
                        <a:pt x="535" y="138"/>
                        <a:pt x="583" y="90"/>
                      </a:cubicBezTo>
                      <a:cubicBezTo>
                        <a:pt x="607" y="66"/>
                        <a:pt x="640" y="54"/>
                        <a:pt x="673" y="56"/>
                      </a:cubicBezTo>
                      <a:lnTo>
                        <a:pt x="615" y="114"/>
                      </a:lnTo>
                      <a:lnTo>
                        <a:pt x="637" y="205"/>
                      </a:lnTo>
                      <a:lnTo>
                        <a:pt x="728" y="228"/>
                      </a:lnTo>
                      <a:lnTo>
                        <a:pt x="787" y="169"/>
                      </a:lnTo>
                      <a:cubicBezTo>
                        <a:pt x="788" y="202"/>
                        <a:pt x="776" y="236"/>
                        <a:pt x="752" y="260"/>
                      </a:cubicBezTo>
                      <a:cubicBezTo>
                        <a:pt x="704" y="308"/>
                        <a:pt x="644" y="293"/>
                        <a:pt x="644" y="293"/>
                      </a:cubicBezTo>
                      <a:lnTo>
                        <a:pt x="571" y="365"/>
                      </a:lnTo>
                      <a:lnTo>
                        <a:pt x="477" y="272"/>
                      </a:lnTo>
                      <a:lnTo>
                        <a:pt x="549" y="198"/>
                      </a:lnTo>
                      <a:close/>
                      <a:moveTo>
                        <a:pt x="131" y="430"/>
                      </a:moveTo>
                      <a:lnTo>
                        <a:pt x="37" y="337"/>
                      </a:lnTo>
                      <a:lnTo>
                        <a:pt x="75" y="300"/>
                      </a:lnTo>
                      <a:lnTo>
                        <a:pt x="168" y="393"/>
                      </a:lnTo>
                      <a:lnTo>
                        <a:pt x="131" y="430"/>
                      </a:lnTo>
                      <a:close/>
                      <a:moveTo>
                        <a:pt x="159" y="346"/>
                      </a:moveTo>
                      <a:lnTo>
                        <a:pt x="121" y="309"/>
                      </a:lnTo>
                      <a:lnTo>
                        <a:pt x="140" y="290"/>
                      </a:lnTo>
                      <a:lnTo>
                        <a:pt x="177" y="328"/>
                      </a:lnTo>
                      <a:lnTo>
                        <a:pt x="159" y="346"/>
                      </a:lnTo>
                      <a:close/>
                      <a:moveTo>
                        <a:pt x="224" y="337"/>
                      </a:moveTo>
                      <a:lnTo>
                        <a:pt x="131" y="244"/>
                      </a:lnTo>
                      <a:lnTo>
                        <a:pt x="304" y="69"/>
                      </a:lnTo>
                      <a:lnTo>
                        <a:pt x="405" y="69"/>
                      </a:lnTo>
                      <a:lnTo>
                        <a:pt x="449" y="112"/>
                      </a:lnTo>
                      <a:lnTo>
                        <a:pt x="224" y="337"/>
                      </a:lnTo>
                      <a:close/>
                      <a:moveTo>
                        <a:pt x="284" y="652"/>
                      </a:moveTo>
                      <a:cubicBezTo>
                        <a:pt x="284" y="652"/>
                        <a:pt x="299" y="714"/>
                        <a:pt x="251" y="760"/>
                      </a:cubicBezTo>
                      <a:cubicBezTo>
                        <a:pt x="227" y="784"/>
                        <a:pt x="193" y="796"/>
                        <a:pt x="160" y="794"/>
                      </a:cubicBezTo>
                      <a:lnTo>
                        <a:pt x="219" y="736"/>
                      </a:lnTo>
                      <a:lnTo>
                        <a:pt x="196" y="645"/>
                      </a:lnTo>
                      <a:lnTo>
                        <a:pt x="105" y="622"/>
                      </a:lnTo>
                      <a:lnTo>
                        <a:pt x="47" y="681"/>
                      </a:lnTo>
                      <a:cubicBezTo>
                        <a:pt x="45" y="649"/>
                        <a:pt x="57" y="614"/>
                        <a:pt x="81" y="592"/>
                      </a:cubicBezTo>
                      <a:cubicBezTo>
                        <a:pt x="131" y="544"/>
                        <a:pt x="189" y="558"/>
                        <a:pt x="189" y="558"/>
                      </a:cubicBezTo>
                      <a:lnTo>
                        <a:pt x="345" y="402"/>
                      </a:lnTo>
                      <a:lnTo>
                        <a:pt x="439" y="496"/>
                      </a:lnTo>
                      <a:lnTo>
                        <a:pt x="284" y="652"/>
                      </a:lnTo>
                      <a:close/>
                      <a:moveTo>
                        <a:pt x="780" y="705"/>
                      </a:moveTo>
                      <a:cubicBezTo>
                        <a:pt x="755" y="730"/>
                        <a:pt x="712" y="730"/>
                        <a:pt x="687" y="705"/>
                      </a:cubicBezTo>
                      <a:lnTo>
                        <a:pt x="289" y="309"/>
                      </a:lnTo>
                      <a:lnTo>
                        <a:pt x="383" y="216"/>
                      </a:lnTo>
                      <a:lnTo>
                        <a:pt x="779" y="612"/>
                      </a:lnTo>
                      <a:cubicBezTo>
                        <a:pt x="805" y="637"/>
                        <a:pt x="805" y="678"/>
                        <a:pt x="780" y="70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69" name="Freeform 24"/>
                <p:cNvSpPr>
                  <a:spLocks/>
                </p:cNvSpPr>
                <p:nvPr/>
              </p:nvSpPr>
              <p:spPr bwMode="auto">
                <a:xfrm>
                  <a:off x="3347" y="2496"/>
                  <a:ext cx="19" cy="18"/>
                </a:xfrm>
                <a:custGeom>
                  <a:avLst/>
                  <a:gdLst>
                    <a:gd name="T0" fmla="*/ 19 w 38"/>
                    <a:gd name="T1" fmla="*/ 0 h 37"/>
                    <a:gd name="T2" fmla="*/ 38 w 38"/>
                    <a:gd name="T3" fmla="*/ 19 h 37"/>
                    <a:gd name="T4" fmla="*/ 19 w 38"/>
                    <a:gd name="T5" fmla="*/ 37 h 37"/>
                    <a:gd name="T6" fmla="*/ 0 w 38"/>
                    <a:gd name="T7" fmla="*/ 19 h 37"/>
                    <a:gd name="T8" fmla="*/ 19 w 38"/>
                    <a:gd name="T9" fmla="*/ 0 h 37"/>
                  </a:gdLst>
                  <a:ahLst/>
                  <a:cxnLst>
                    <a:cxn ang="0">
                      <a:pos x="T0" y="T1"/>
                    </a:cxn>
                    <a:cxn ang="0">
                      <a:pos x="T2" y="T3"/>
                    </a:cxn>
                    <a:cxn ang="0">
                      <a:pos x="T4" y="T5"/>
                    </a:cxn>
                    <a:cxn ang="0">
                      <a:pos x="T6" y="T7"/>
                    </a:cxn>
                    <a:cxn ang="0">
                      <a:pos x="T8" y="T9"/>
                    </a:cxn>
                  </a:cxnLst>
                  <a:rect l="0" t="0" r="r" b="b"/>
                  <a:pathLst>
                    <a:path w="38" h="37">
                      <a:moveTo>
                        <a:pt x="19" y="0"/>
                      </a:moveTo>
                      <a:lnTo>
                        <a:pt x="38" y="19"/>
                      </a:lnTo>
                      <a:lnTo>
                        <a:pt x="19" y="37"/>
                      </a:lnTo>
                      <a:lnTo>
                        <a:pt x="0" y="19"/>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70" name="Freeform 25"/>
                <p:cNvSpPr>
                  <a:spLocks/>
                </p:cNvSpPr>
                <p:nvPr/>
              </p:nvSpPr>
              <p:spPr bwMode="auto">
                <a:xfrm>
                  <a:off x="3366" y="2479"/>
                  <a:ext cx="18" cy="18"/>
                </a:xfrm>
                <a:custGeom>
                  <a:avLst/>
                  <a:gdLst>
                    <a:gd name="T0" fmla="*/ 18 w 37"/>
                    <a:gd name="T1" fmla="*/ 0 h 38"/>
                    <a:gd name="T2" fmla="*/ 37 w 37"/>
                    <a:gd name="T3" fmla="*/ 19 h 38"/>
                    <a:gd name="T4" fmla="*/ 18 w 37"/>
                    <a:gd name="T5" fmla="*/ 38 h 38"/>
                    <a:gd name="T6" fmla="*/ 0 w 37"/>
                    <a:gd name="T7" fmla="*/ 19 h 38"/>
                    <a:gd name="T8" fmla="*/ 18 w 37"/>
                    <a:gd name="T9" fmla="*/ 0 h 38"/>
                  </a:gdLst>
                  <a:ahLst/>
                  <a:cxnLst>
                    <a:cxn ang="0">
                      <a:pos x="T0" y="T1"/>
                    </a:cxn>
                    <a:cxn ang="0">
                      <a:pos x="T2" y="T3"/>
                    </a:cxn>
                    <a:cxn ang="0">
                      <a:pos x="T4" y="T5"/>
                    </a:cxn>
                    <a:cxn ang="0">
                      <a:pos x="T6" y="T7"/>
                    </a:cxn>
                    <a:cxn ang="0">
                      <a:pos x="T8" y="T9"/>
                    </a:cxn>
                  </a:cxnLst>
                  <a:rect l="0" t="0" r="r" b="b"/>
                  <a:pathLst>
                    <a:path w="37" h="38">
                      <a:moveTo>
                        <a:pt x="18" y="0"/>
                      </a:moveTo>
                      <a:lnTo>
                        <a:pt x="37" y="19"/>
                      </a:lnTo>
                      <a:lnTo>
                        <a:pt x="18" y="38"/>
                      </a:lnTo>
                      <a:lnTo>
                        <a:pt x="0" y="19"/>
                      </a:lnTo>
                      <a:lnTo>
                        <a:pt x="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71" name="Freeform 26"/>
                <p:cNvSpPr>
                  <a:spLocks/>
                </p:cNvSpPr>
                <p:nvPr/>
              </p:nvSpPr>
              <p:spPr bwMode="auto">
                <a:xfrm>
                  <a:off x="3384" y="2460"/>
                  <a:ext cx="18" cy="18"/>
                </a:xfrm>
                <a:custGeom>
                  <a:avLst/>
                  <a:gdLst>
                    <a:gd name="T0" fmla="*/ 19 w 38"/>
                    <a:gd name="T1" fmla="*/ 0 h 37"/>
                    <a:gd name="T2" fmla="*/ 38 w 38"/>
                    <a:gd name="T3" fmla="*/ 18 h 37"/>
                    <a:gd name="T4" fmla="*/ 19 w 38"/>
                    <a:gd name="T5" fmla="*/ 37 h 37"/>
                    <a:gd name="T6" fmla="*/ 0 w 38"/>
                    <a:gd name="T7" fmla="*/ 18 h 37"/>
                    <a:gd name="T8" fmla="*/ 19 w 38"/>
                    <a:gd name="T9" fmla="*/ 0 h 37"/>
                  </a:gdLst>
                  <a:ahLst/>
                  <a:cxnLst>
                    <a:cxn ang="0">
                      <a:pos x="T0" y="T1"/>
                    </a:cxn>
                    <a:cxn ang="0">
                      <a:pos x="T2" y="T3"/>
                    </a:cxn>
                    <a:cxn ang="0">
                      <a:pos x="T4" y="T5"/>
                    </a:cxn>
                    <a:cxn ang="0">
                      <a:pos x="T6" y="T7"/>
                    </a:cxn>
                    <a:cxn ang="0">
                      <a:pos x="T8" y="T9"/>
                    </a:cxn>
                  </a:cxnLst>
                  <a:rect l="0" t="0" r="r" b="b"/>
                  <a:pathLst>
                    <a:path w="38" h="37">
                      <a:moveTo>
                        <a:pt x="19" y="0"/>
                      </a:moveTo>
                      <a:lnTo>
                        <a:pt x="38" y="18"/>
                      </a:lnTo>
                      <a:lnTo>
                        <a:pt x="19" y="37"/>
                      </a:lnTo>
                      <a:lnTo>
                        <a:pt x="0" y="18"/>
                      </a:lnTo>
                      <a:lnTo>
                        <a:pt x="1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grpSp>
          <p:grpSp>
            <p:nvGrpSpPr>
              <p:cNvPr id="72" name="Group 29"/>
              <p:cNvGrpSpPr>
                <a:grpSpLocks noChangeAspect="1"/>
              </p:cNvGrpSpPr>
              <p:nvPr/>
            </p:nvGrpSpPr>
            <p:grpSpPr bwMode="auto">
              <a:xfrm>
                <a:off x="6770957" y="3837074"/>
                <a:ext cx="531701" cy="530365"/>
                <a:chOff x="4230" y="2451"/>
                <a:chExt cx="398" cy="397"/>
              </a:xfrm>
              <a:solidFill>
                <a:schemeClr val="bg1"/>
              </a:solidFill>
            </p:grpSpPr>
            <p:sp>
              <p:nvSpPr>
                <p:cNvPr id="74" name="Freeform 30"/>
                <p:cNvSpPr>
                  <a:spLocks noEditPoints="1"/>
                </p:cNvSpPr>
                <p:nvPr/>
              </p:nvSpPr>
              <p:spPr bwMode="auto">
                <a:xfrm>
                  <a:off x="4230" y="2579"/>
                  <a:ext cx="269" cy="269"/>
                </a:xfrm>
                <a:custGeom>
                  <a:avLst/>
                  <a:gdLst>
                    <a:gd name="T0" fmla="*/ 515 w 560"/>
                    <a:gd name="T1" fmla="*/ 119 h 560"/>
                    <a:gd name="T2" fmla="*/ 404 w 560"/>
                    <a:gd name="T3" fmla="*/ 75 h 560"/>
                    <a:gd name="T4" fmla="*/ 334 w 560"/>
                    <a:gd name="T5" fmla="*/ 0 h 560"/>
                    <a:gd name="T6" fmla="*/ 222 w 560"/>
                    <a:gd name="T7" fmla="*/ 48 h 560"/>
                    <a:gd name="T8" fmla="*/ 120 w 560"/>
                    <a:gd name="T9" fmla="*/ 47 h 560"/>
                    <a:gd name="T10" fmla="*/ 75 w 560"/>
                    <a:gd name="T11" fmla="*/ 158 h 560"/>
                    <a:gd name="T12" fmla="*/ 0 w 560"/>
                    <a:gd name="T13" fmla="*/ 228 h 560"/>
                    <a:gd name="T14" fmla="*/ 50 w 560"/>
                    <a:gd name="T15" fmla="*/ 340 h 560"/>
                    <a:gd name="T16" fmla="*/ 48 w 560"/>
                    <a:gd name="T17" fmla="*/ 442 h 560"/>
                    <a:gd name="T18" fmla="*/ 159 w 560"/>
                    <a:gd name="T19" fmla="*/ 486 h 560"/>
                    <a:gd name="T20" fmla="*/ 230 w 560"/>
                    <a:gd name="T21" fmla="*/ 560 h 560"/>
                    <a:gd name="T22" fmla="*/ 340 w 560"/>
                    <a:gd name="T23" fmla="*/ 512 h 560"/>
                    <a:gd name="T24" fmla="*/ 442 w 560"/>
                    <a:gd name="T25" fmla="*/ 514 h 560"/>
                    <a:gd name="T26" fmla="*/ 486 w 560"/>
                    <a:gd name="T27" fmla="*/ 403 h 560"/>
                    <a:gd name="T28" fmla="*/ 560 w 560"/>
                    <a:gd name="T29" fmla="*/ 332 h 560"/>
                    <a:gd name="T30" fmla="*/ 512 w 560"/>
                    <a:gd name="T31" fmla="*/ 222 h 560"/>
                    <a:gd name="T32" fmla="*/ 535 w 560"/>
                    <a:gd name="T33" fmla="*/ 310 h 560"/>
                    <a:gd name="T34" fmla="*/ 456 w 560"/>
                    <a:gd name="T35" fmla="*/ 404 h 560"/>
                    <a:gd name="T36" fmla="*/ 442 w 560"/>
                    <a:gd name="T37" fmla="*/ 480 h 560"/>
                    <a:gd name="T38" fmla="*/ 318 w 560"/>
                    <a:gd name="T39" fmla="*/ 491 h 560"/>
                    <a:gd name="T40" fmla="*/ 254 w 560"/>
                    <a:gd name="T41" fmla="*/ 534 h 560"/>
                    <a:gd name="T42" fmla="*/ 159 w 560"/>
                    <a:gd name="T43" fmla="*/ 455 h 560"/>
                    <a:gd name="T44" fmla="*/ 83 w 560"/>
                    <a:gd name="T45" fmla="*/ 440 h 560"/>
                    <a:gd name="T46" fmla="*/ 72 w 560"/>
                    <a:gd name="T47" fmla="*/ 316 h 560"/>
                    <a:gd name="T48" fmla="*/ 30 w 560"/>
                    <a:gd name="T49" fmla="*/ 252 h 560"/>
                    <a:gd name="T50" fmla="*/ 108 w 560"/>
                    <a:gd name="T51" fmla="*/ 158 h 560"/>
                    <a:gd name="T52" fmla="*/ 123 w 560"/>
                    <a:gd name="T53" fmla="*/ 82 h 560"/>
                    <a:gd name="T54" fmla="*/ 247 w 560"/>
                    <a:gd name="T55" fmla="*/ 71 h 560"/>
                    <a:gd name="T56" fmla="*/ 311 w 560"/>
                    <a:gd name="T57" fmla="*/ 28 h 560"/>
                    <a:gd name="T58" fmla="*/ 406 w 560"/>
                    <a:gd name="T59" fmla="*/ 107 h 560"/>
                    <a:gd name="T60" fmla="*/ 482 w 560"/>
                    <a:gd name="T61" fmla="*/ 122 h 560"/>
                    <a:gd name="T62" fmla="*/ 492 w 560"/>
                    <a:gd name="T63" fmla="*/ 246 h 560"/>
                    <a:gd name="T64" fmla="*/ 535 w 560"/>
                    <a:gd name="T65" fmla="*/ 31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60" h="560">
                      <a:moveTo>
                        <a:pt x="487" y="158"/>
                      </a:moveTo>
                      <a:lnTo>
                        <a:pt x="515" y="119"/>
                      </a:lnTo>
                      <a:lnTo>
                        <a:pt x="443" y="47"/>
                      </a:lnTo>
                      <a:lnTo>
                        <a:pt x="404" y="75"/>
                      </a:lnTo>
                      <a:cubicBezTo>
                        <a:pt x="384" y="63"/>
                        <a:pt x="363" y="55"/>
                        <a:pt x="342" y="48"/>
                      </a:cubicBezTo>
                      <a:lnTo>
                        <a:pt x="334" y="0"/>
                      </a:lnTo>
                      <a:lnTo>
                        <a:pt x="231" y="0"/>
                      </a:lnTo>
                      <a:lnTo>
                        <a:pt x="222" y="48"/>
                      </a:lnTo>
                      <a:cubicBezTo>
                        <a:pt x="199" y="54"/>
                        <a:pt x="178" y="63"/>
                        <a:pt x="159" y="75"/>
                      </a:cubicBezTo>
                      <a:lnTo>
                        <a:pt x="120" y="47"/>
                      </a:lnTo>
                      <a:lnTo>
                        <a:pt x="48" y="119"/>
                      </a:lnTo>
                      <a:lnTo>
                        <a:pt x="75" y="158"/>
                      </a:lnTo>
                      <a:cubicBezTo>
                        <a:pt x="63" y="178"/>
                        <a:pt x="55" y="199"/>
                        <a:pt x="48" y="220"/>
                      </a:cubicBezTo>
                      <a:lnTo>
                        <a:pt x="0" y="228"/>
                      </a:lnTo>
                      <a:lnTo>
                        <a:pt x="0" y="331"/>
                      </a:lnTo>
                      <a:lnTo>
                        <a:pt x="50" y="340"/>
                      </a:lnTo>
                      <a:cubicBezTo>
                        <a:pt x="55" y="363"/>
                        <a:pt x="64" y="384"/>
                        <a:pt x="76" y="403"/>
                      </a:cubicBezTo>
                      <a:lnTo>
                        <a:pt x="48" y="442"/>
                      </a:lnTo>
                      <a:lnTo>
                        <a:pt x="120" y="514"/>
                      </a:lnTo>
                      <a:lnTo>
                        <a:pt x="159" y="486"/>
                      </a:lnTo>
                      <a:cubicBezTo>
                        <a:pt x="179" y="498"/>
                        <a:pt x="200" y="506"/>
                        <a:pt x="222" y="512"/>
                      </a:cubicBezTo>
                      <a:lnTo>
                        <a:pt x="230" y="560"/>
                      </a:lnTo>
                      <a:lnTo>
                        <a:pt x="332" y="560"/>
                      </a:lnTo>
                      <a:lnTo>
                        <a:pt x="340" y="512"/>
                      </a:lnTo>
                      <a:cubicBezTo>
                        <a:pt x="363" y="507"/>
                        <a:pt x="384" y="498"/>
                        <a:pt x="403" y="486"/>
                      </a:cubicBezTo>
                      <a:lnTo>
                        <a:pt x="442" y="514"/>
                      </a:lnTo>
                      <a:lnTo>
                        <a:pt x="514" y="442"/>
                      </a:lnTo>
                      <a:lnTo>
                        <a:pt x="486" y="403"/>
                      </a:lnTo>
                      <a:cubicBezTo>
                        <a:pt x="498" y="383"/>
                        <a:pt x="506" y="362"/>
                        <a:pt x="512" y="340"/>
                      </a:cubicBezTo>
                      <a:lnTo>
                        <a:pt x="560" y="332"/>
                      </a:lnTo>
                      <a:lnTo>
                        <a:pt x="560" y="230"/>
                      </a:lnTo>
                      <a:lnTo>
                        <a:pt x="512" y="222"/>
                      </a:lnTo>
                      <a:cubicBezTo>
                        <a:pt x="508" y="199"/>
                        <a:pt x="499" y="178"/>
                        <a:pt x="487" y="158"/>
                      </a:cubicBezTo>
                      <a:close/>
                      <a:moveTo>
                        <a:pt x="535" y="310"/>
                      </a:moveTo>
                      <a:lnTo>
                        <a:pt x="492" y="316"/>
                      </a:lnTo>
                      <a:cubicBezTo>
                        <a:pt x="492" y="316"/>
                        <a:pt x="484" y="367"/>
                        <a:pt x="456" y="404"/>
                      </a:cubicBezTo>
                      <a:lnTo>
                        <a:pt x="482" y="440"/>
                      </a:lnTo>
                      <a:lnTo>
                        <a:pt x="442" y="480"/>
                      </a:lnTo>
                      <a:lnTo>
                        <a:pt x="406" y="455"/>
                      </a:lnTo>
                      <a:cubicBezTo>
                        <a:pt x="406" y="455"/>
                        <a:pt x="370" y="482"/>
                        <a:pt x="318" y="491"/>
                      </a:cubicBezTo>
                      <a:lnTo>
                        <a:pt x="311" y="534"/>
                      </a:lnTo>
                      <a:lnTo>
                        <a:pt x="254" y="534"/>
                      </a:lnTo>
                      <a:lnTo>
                        <a:pt x="247" y="491"/>
                      </a:lnTo>
                      <a:cubicBezTo>
                        <a:pt x="247" y="491"/>
                        <a:pt x="204" y="486"/>
                        <a:pt x="159" y="455"/>
                      </a:cubicBezTo>
                      <a:lnTo>
                        <a:pt x="123" y="480"/>
                      </a:lnTo>
                      <a:lnTo>
                        <a:pt x="83" y="440"/>
                      </a:lnTo>
                      <a:lnTo>
                        <a:pt x="108" y="404"/>
                      </a:lnTo>
                      <a:cubicBezTo>
                        <a:pt x="108" y="404"/>
                        <a:pt x="82" y="368"/>
                        <a:pt x="72" y="316"/>
                      </a:cubicBezTo>
                      <a:lnTo>
                        <a:pt x="30" y="310"/>
                      </a:lnTo>
                      <a:lnTo>
                        <a:pt x="30" y="252"/>
                      </a:lnTo>
                      <a:lnTo>
                        <a:pt x="72" y="246"/>
                      </a:lnTo>
                      <a:cubicBezTo>
                        <a:pt x="72" y="246"/>
                        <a:pt x="78" y="202"/>
                        <a:pt x="108" y="158"/>
                      </a:cubicBezTo>
                      <a:lnTo>
                        <a:pt x="83" y="122"/>
                      </a:lnTo>
                      <a:lnTo>
                        <a:pt x="123" y="82"/>
                      </a:lnTo>
                      <a:lnTo>
                        <a:pt x="159" y="107"/>
                      </a:lnTo>
                      <a:cubicBezTo>
                        <a:pt x="159" y="107"/>
                        <a:pt x="200" y="78"/>
                        <a:pt x="247" y="71"/>
                      </a:cubicBezTo>
                      <a:lnTo>
                        <a:pt x="254" y="28"/>
                      </a:lnTo>
                      <a:lnTo>
                        <a:pt x="311" y="28"/>
                      </a:lnTo>
                      <a:lnTo>
                        <a:pt x="318" y="71"/>
                      </a:lnTo>
                      <a:cubicBezTo>
                        <a:pt x="318" y="71"/>
                        <a:pt x="366" y="79"/>
                        <a:pt x="406" y="107"/>
                      </a:cubicBezTo>
                      <a:lnTo>
                        <a:pt x="442" y="82"/>
                      </a:lnTo>
                      <a:lnTo>
                        <a:pt x="482" y="122"/>
                      </a:lnTo>
                      <a:lnTo>
                        <a:pt x="456" y="158"/>
                      </a:lnTo>
                      <a:cubicBezTo>
                        <a:pt x="456" y="158"/>
                        <a:pt x="484" y="194"/>
                        <a:pt x="492" y="246"/>
                      </a:cubicBezTo>
                      <a:lnTo>
                        <a:pt x="535" y="252"/>
                      </a:lnTo>
                      <a:lnTo>
                        <a:pt x="535" y="31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76" name="Freeform 31"/>
                <p:cNvSpPr>
                  <a:spLocks noEditPoints="1"/>
                </p:cNvSpPr>
                <p:nvPr/>
              </p:nvSpPr>
              <p:spPr bwMode="auto">
                <a:xfrm>
                  <a:off x="4282" y="2630"/>
                  <a:ext cx="167" cy="167"/>
                </a:xfrm>
                <a:custGeom>
                  <a:avLst/>
                  <a:gdLst>
                    <a:gd name="T0" fmla="*/ 174 w 347"/>
                    <a:gd name="T1" fmla="*/ 0 h 347"/>
                    <a:gd name="T2" fmla="*/ 0 w 347"/>
                    <a:gd name="T3" fmla="*/ 173 h 347"/>
                    <a:gd name="T4" fmla="*/ 174 w 347"/>
                    <a:gd name="T5" fmla="*/ 347 h 347"/>
                    <a:gd name="T6" fmla="*/ 347 w 347"/>
                    <a:gd name="T7" fmla="*/ 173 h 347"/>
                    <a:gd name="T8" fmla="*/ 174 w 347"/>
                    <a:gd name="T9" fmla="*/ 0 h 347"/>
                    <a:gd name="T10" fmla="*/ 174 w 347"/>
                    <a:gd name="T11" fmla="*/ 320 h 347"/>
                    <a:gd name="T12" fmla="*/ 27 w 347"/>
                    <a:gd name="T13" fmla="*/ 173 h 347"/>
                    <a:gd name="T14" fmla="*/ 174 w 347"/>
                    <a:gd name="T15" fmla="*/ 27 h 347"/>
                    <a:gd name="T16" fmla="*/ 320 w 347"/>
                    <a:gd name="T17" fmla="*/ 173 h 347"/>
                    <a:gd name="T18" fmla="*/ 174 w 347"/>
                    <a:gd name="T19" fmla="*/ 32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7" h="347">
                      <a:moveTo>
                        <a:pt x="174" y="0"/>
                      </a:moveTo>
                      <a:cubicBezTo>
                        <a:pt x="78" y="0"/>
                        <a:pt x="0" y="77"/>
                        <a:pt x="0" y="173"/>
                      </a:cubicBezTo>
                      <a:cubicBezTo>
                        <a:pt x="0" y="269"/>
                        <a:pt x="78" y="347"/>
                        <a:pt x="174" y="347"/>
                      </a:cubicBezTo>
                      <a:cubicBezTo>
                        <a:pt x="270" y="347"/>
                        <a:pt x="347" y="269"/>
                        <a:pt x="347" y="173"/>
                      </a:cubicBezTo>
                      <a:cubicBezTo>
                        <a:pt x="347" y="77"/>
                        <a:pt x="268" y="0"/>
                        <a:pt x="174" y="0"/>
                      </a:cubicBezTo>
                      <a:close/>
                      <a:moveTo>
                        <a:pt x="174" y="320"/>
                      </a:moveTo>
                      <a:cubicBezTo>
                        <a:pt x="92" y="320"/>
                        <a:pt x="27" y="255"/>
                        <a:pt x="27" y="173"/>
                      </a:cubicBezTo>
                      <a:cubicBezTo>
                        <a:pt x="27" y="92"/>
                        <a:pt x="92" y="27"/>
                        <a:pt x="174" y="27"/>
                      </a:cubicBezTo>
                      <a:cubicBezTo>
                        <a:pt x="255" y="27"/>
                        <a:pt x="320" y="92"/>
                        <a:pt x="320" y="173"/>
                      </a:cubicBezTo>
                      <a:cubicBezTo>
                        <a:pt x="320" y="255"/>
                        <a:pt x="254" y="320"/>
                        <a:pt x="174" y="3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77" name="Freeform 32"/>
                <p:cNvSpPr>
                  <a:spLocks noEditPoints="1"/>
                </p:cNvSpPr>
                <p:nvPr/>
              </p:nvSpPr>
              <p:spPr bwMode="auto">
                <a:xfrm>
                  <a:off x="4471" y="2488"/>
                  <a:ext cx="120" cy="120"/>
                </a:xfrm>
                <a:custGeom>
                  <a:avLst/>
                  <a:gdLst>
                    <a:gd name="T0" fmla="*/ 125 w 250"/>
                    <a:gd name="T1" fmla="*/ 0 h 250"/>
                    <a:gd name="T2" fmla="*/ 0 w 250"/>
                    <a:gd name="T3" fmla="*/ 125 h 250"/>
                    <a:gd name="T4" fmla="*/ 125 w 250"/>
                    <a:gd name="T5" fmla="*/ 250 h 250"/>
                    <a:gd name="T6" fmla="*/ 250 w 250"/>
                    <a:gd name="T7" fmla="*/ 125 h 250"/>
                    <a:gd name="T8" fmla="*/ 125 w 250"/>
                    <a:gd name="T9" fmla="*/ 0 h 250"/>
                    <a:gd name="T10" fmla="*/ 125 w 250"/>
                    <a:gd name="T11" fmla="*/ 230 h 250"/>
                    <a:gd name="T12" fmla="*/ 20 w 250"/>
                    <a:gd name="T13" fmla="*/ 125 h 250"/>
                    <a:gd name="T14" fmla="*/ 125 w 250"/>
                    <a:gd name="T15" fmla="*/ 20 h 250"/>
                    <a:gd name="T16" fmla="*/ 230 w 250"/>
                    <a:gd name="T17" fmla="*/ 125 h 250"/>
                    <a:gd name="T18" fmla="*/ 125 w 250"/>
                    <a:gd name="T19" fmla="*/ 23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moveTo>
                        <a:pt x="125" y="230"/>
                      </a:moveTo>
                      <a:cubicBezTo>
                        <a:pt x="66" y="230"/>
                        <a:pt x="20" y="182"/>
                        <a:pt x="20" y="125"/>
                      </a:cubicBezTo>
                      <a:cubicBezTo>
                        <a:pt x="20" y="66"/>
                        <a:pt x="68" y="20"/>
                        <a:pt x="125" y="20"/>
                      </a:cubicBezTo>
                      <a:cubicBezTo>
                        <a:pt x="184" y="20"/>
                        <a:pt x="230" y="68"/>
                        <a:pt x="230" y="125"/>
                      </a:cubicBezTo>
                      <a:cubicBezTo>
                        <a:pt x="232" y="182"/>
                        <a:pt x="184" y="230"/>
                        <a:pt x="125" y="2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78" name="Freeform 33"/>
                <p:cNvSpPr>
                  <a:spLocks noEditPoints="1"/>
                </p:cNvSpPr>
                <p:nvPr/>
              </p:nvSpPr>
              <p:spPr bwMode="auto">
                <a:xfrm>
                  <a:off x="4435" y="2451"/>
                  <a:ext cx="193" cy="193"/>
                </a:xfrm>
                <a:custGeom>
                  <a:avLst/>
                  <a:gdLst>
                    <a:gd name="T0" fmla="*/ 401 w 401"/>
                    <a:gd name="T1" fmla="*/ 166 h 401"/>
                    <a:gd name="T2" fmla="*/ 340 w 401"/>
                    <a:gd name="T3" fmla="*/ 100 h 401"/>
                    <a:gd name="T4" fmla="*/ 320 w 401"/>
                    <a:gd name="T5" fmla="*/ 34 h 401"/>
                    <a:gd name="T6" fmla="*/ 229 w 401"/>
                    <a:gd name="T7" fmla="*/ 30 h 401"/>
                    <a:gd name="T8" fmla="*/ 168 w 401"/>
                    <a:gd name="T9" fmla="*/ 0 h 401"/>
                    <a:gd name="T10" fmla="*/ 101 w 401"/>
                    <a:gd name="T11" fmla="*/ 61 h 401"/>
                    <a:gd name="T12" fmla="*/ 35 w 401"/>
                    <a:gd name="T13" fmla="*/ 82 h 401"/>
                    <a:gd name="T14" fmla="*/ 31 w 401"/>
                    <a:gd name="T15" fmla="*/ 173 h 401"/>
                    <a:gd name="T16" fmla="*/ 0 w 401"/>
                    <a:gd name="T17" fmla="*/ 234 h 401"/>
                    <a:gd name="T18" fmla="*/ 61 w 401"/>
                    <a:gd name="T19" fmla="*/ 301 h 401"/>
                    <a:gd name="T20" fmla="*/ 83 w 401"/>
                    <a:gd name="T21" fmla="*/ 366 h 401"/>
                    <a:gd name="T22" fmla="*/ 173 w 401"/>
                    <a:gd name="T23" fmla="*/ 370 h 401"/>
                    <a:gd name="T24" fmla="*/ 235 w 401"/>
                    <a:gd name="T25" fmla="*/ 401 h 401"/>
                    <a:gd name="T26" fmla="*/ 301 w 401"/>
                    <a:gd name="T27" fmla="*/ 340 h 401"/>
                    <a:gd name="T28" fmla="*/ 367 w 401"/>
                    <a:gd name="T29" fmla="*/ 318 h 401"/>
                    <a:gd name="T30" fmla="*/ 371 w 401"/>
                    <a:gd name="T31" fmla="*/ 228 h 401"/>
                    <a:gd name="T32" fmla="*/ 343 w 401"/>
                    <a:gd name="T33" fmla="*/ 170 h 401"/>
                    <a:gd name="T34" fmla="*/ 365 w 401"/>
                    <a:gd name="T35" fmla="*/ 257 h 401"/>
                    <a:gd name="T36" fmla="*/ 323 w 401"/>
                    <a:gd name="T37" fmla="*/ 280 h 401"/>
                    <a:gd name="T38" fmla="*/ 277 w 401"/>
                    <a:gd name="T39" fmla="*/ 357 h 401"/>
                    <a:gd name="T40" fmla="*/ 232 w 401"/>
                    <a:gd name="T41" fmla="*/ 344 h 401"/>
                    <a:gd name="T42" fmla="*/ 145 w 401"/>
                    <a:gd name="T43" fmla="*/ 366 h 401"/>
                    <a:gd name="T44" fmla="*/ 123 w 401"/>
                    <a:gd name="T45" fmla="*/ 324 h 401"/>
                    <a:gd name="T46" fmla="*/ 45 w 401"/>
                    <a:gd name="T47" fmla="*/ 278 h 401"/>
                    <a:gd name="T48" fmla="*/ 59 w 401"/>
                    <a:gd name="T49" fmla="*/ 232 h 401"/>
                    <a:gd name="T50" fmla="*/ 36 w 401"/>
                    <a:gd name="T51" fmla="*/ 145 h 401"/>
                    <a:gd name="T52" fmla="*/ 79 w 401"/>
                    <a:gd name="T53" fmla="*/ 122 h 401"/>
                    <a:gd name="T54" fmla="*/ 124 w 401"/>
                    <a:gd name="T55" fmla="*/ 45 h 401"/>
                    <a:gd name="T56" fmla="*/ 169 w 401"/>
                    <a:gd name="T57" fmla="*/ 58 h 401"/>
                    <a:gd name="T58" fmla="*/ 256 w 401"/>
                    <a:gd name="T59" fmla="*/ 36 h 401"/>
                    <a:gd name="T60" fmla="*/ 279 w 401"/>
                    <a:gd name="T61" fmla="*/ 78 h 401"/>
                    <a:gd name="T62" fmla="*/ 356 w 401"/>
                    <a:gd name="T63" fmla="*/ 124 h 401"/>
                    <a:gd name="T64" fmla="*/ 343 w 401"/>
                    <a:gd name="T65" fmla="*/ 17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1" h="401">
                      <a:moveTo>
                        <a:pt x="372" y="184"/>
                      </a:moveTo>
                      <a:lnTo>
                        <a:pt x="401" y="166"/>
                      </a:lnTo>
                      <a:lnTo>
                        <a:pt x="373" y="93"/>
                      </a:lnTo>
                      <a:lnTo>
                        <a:pt x="340" y="100"/>
                      </a:lnTo>
                      <a:cubicBezTo>
                        <a:pt x="332" y="88"/>
                        <a:pt x="321" y="77"/>
                        <a:pt x="311" y="68"/>
                      </a:cubicBezTo>
                      <a:lnTo>
                        <a:pt x="320" y="34"/>
                      </a:lnTo>
                      <a:lnTo>
                        <a:pt x="248" y="2"/>
                      </a:lnTo>
                      <a:lnTo>
                        <a:pt x="229" y="30"/>
                      </a:lnTo>
                      <a:cubicBezTo>
                        <a:pt x="215" y="28"/>
                        <a:pt x="200" y="28"/>
                        <a:pt x="185" y="29"/>
                      </a:cubicBezTo>
                      <a:lnTo>
                        <a:pt x="168" y="0"/>
                      </a:lnTo>
                      <a:lnTo>
                        <a:pt x="95" y="28"/>
                      </a:lnTo>
                      <a:lnTo>
                        <a:pt x="101" y="61"/>
                      </a:lnTo>
                      <a:cubicBezTo>
                        <a:pt x="89" y="69"/>
                        <a:pt x="79" y="80"/>
                        <a:pt x="69" y="90"/>
                      </a:cubicBezTo>
                      <a:lnTo>
                        <a:pt x="35" y="82"/>
                      </a:lnTo>
                      <a:lnTo>
                        <a:pt x="3" y="154"/>
                      </a:lnTo>
                      <a:lnTo>
                        <a:pt x="31" y="173"/>
                      </a:lnTo>
                      <a:cubicBezTo>
                        <a:pt x="28" y="188"/>
                        <a:pt x="28" y="202"/>
                        <a:pt x="29" y="217"/>
                      </a:cubicBezTo>
                      <a:lnTo>
                        <a:pt x="0" y="234"/>
                      </a:lnTo>
                      <a:lnTo>
                        <a:pt x="28" y="308"/>
                      </a:lnTo>
                      <a:lnTo>
                        <a:pt x="61" y="301"/>
                      </a:lnTo>
                      <a:cubicBezTo>
                        <a:pt x="69" y="313"/>
                        <a:pt x="80" y="324"/>
                        <a:pt x="91" y="333"/>
                      </a:cubicBezTo>
                      <a:lnTo>
                        <a:pt x="83" y="366"/>
                      </a:lnTo>
                      <a:lnTo>
                        <a:pt x="155" y="398"/>
                      </a:lnTo>
                      <a:lnTo>
                        <a:pt x="173" y="370"/>
                      </a:lnTo>
                      <a:cubicBezTo>
                        <a:pt x="188" y="373"/>
                        <a:pt x="203" y="373"/>
                        <a:pt x="217" y="372"/>
                      </a:cubicBezTo>
                      <a:lnTo>
                        <a:pt x="235" y="401"/>
                      </a:lnTo>
                      <a:lnTo>
                        <a:pt x="308" y="373"/>
                      </a:lnTo>
                      <a:lnTo>
                        <a:pt x="301" y="340"/>
                      </a:lnTo>
                      <a:cubicBezTo>
                        <a:pt x="313" y="332"/>
                        <a:pt x="324" y="321"/>
                        <a:pt x="333" y="309"/>
                      </a:cubicBezTo>
                      <a:lnTo>
                        <a:pt x="367" y="318"/>
                      </a:lnTo>
                      <a:lnTo>
                        <a:pt x="399" y="246"/>
                      </a:lnTo>
                      <a:lnTo>
                        <a:pt x="371" y="228"/>
                      </a:lnTo>
                      <a:cubicBezTo>
                        <a:pt x="372" y="213"/>
                        <a:pt x="373" y="198"/>
                        <a:pt x="372" y="184"/>
                      </a:cubicBezTo>
                      <a:close/>
                      <a:moveTo>
                        <a:pt x="343" y="170"/>
                      </a:moveTo>
                      <a:cubicBezTo>
                        <a:pt x="343" y="170"/>
                        <a:pt x="352" y="200"/>
                        <a:pt x="340" y="241"/>
                      </a:cubicBezTo>
                      <a:lnTo>
                        <a:pt x="365" y="257"/>
                      </a:lnTo>
                      <a:lnTo>
                        <a:pt x="352" y="288"/>
                      </a:lnTo>
                      <a:lnTo>
                        <a:pt x="323" y="280"/>
                      </a:lnTo>
                      <a:cubicBezTo>
                        <a:pt x="323" y="280"/>
                        <a:pt x="304" y="310"/>
                        <a:pt x="272" y="328"/>
                      </a:cubicBezTo>
                      <a:lnTo>
                        <a:pt x="277" y="357"/>
                      </a:lnTo>
                      <a:lnTo>
                        <a:pt x="247" y="369"/>
                      </a:lnTo>
                      <a:lnTo>
                        <a:pt x="232" y="344"/>
                      </a:lnTo>
                      <a:cubicBezTo>
                        <a:pt x="232" y="344"/>
                        <a:pt x="201" y="352"/>
                        <a:pt x="161" y="341"/>
                      </a:cubicBezTo>
                      <a:lnTo>
                        <a:pt x="145" y="366"/>
                      </a:lnTo>
                      <a:lnTo>
                        <a:pt x="115" y="353"/>
                      </a:lnTo>
                      <a:lnTo>
                        <a:pt x="123" y="324"/>
                      </a:lnTo>
                      <a:cubicBezTo>
                        <a:pt x="123" y="324"/>
                        <a:pt x="92" y="304"/>
                        <a:pt x="75" y="273"/>
                      </a:cubicBezTo>
                      <a:lnTo>
                        <a:pt x="45" y="278"/>
                      </a:lnTo>
                      <a:lnTo>
                        <a:pt x="33" y="246"/>
                      </a:lnTo>
                      <a:lnTo>
                        <a:pt x="59" y="232"/>
                      </a:lnTo>
                      <a:cubicBezTo>
                        <a:pt x="59" y="232"/>
                        <a:pt x="51" y="192"/>
                        <a:pt x="61" y="161"/>
                      </a:cubicBezTo>
                      <a:lnTo>
                        <a:pt x="36" y="145"/>
                      </a:lnTo>
                      <a:lnTo>
                        <a:pt x="49" y="114"/>
                      </a:lnTo>
                      <a:lnTo>
                        <a:pt x="79" y="122"/>
                      </a:lnTo>
                      <a:cubicBezTo>
                        <a:pt x="79" y="122"/>
                        <a:pt x="99" y="92"/>
                        <a:pt x="129" y="74"/>
                      </a:cubicBezTo>
                      <a:lnTo>
                        <a:pt x="124" y="45"/>
                      </a:lnTo>
                      <a:lnTo>
                        <a:pt x="155" y="33"/>
                      </a:lnTo>
                      <a:lnTo>
                        <a:pt x="169" y="58"/>
                      </a:lnTo>
                      <a:cubicBezTo>
                        <a:pt x="169" y="58"/>
                        <a:pt x="208" y="52"/>
                        <a:pt x="240" y="61"/>
                      </a:cubicBezTo>
                      <a:lnTo>
                        <a:pt x="256" y="36"/>
                      </a:lnTo>
                      <a:lnTo>
                        <a:pt x="287" y="49"/>
                      </a:lnTo>
                      <a:lnTo>
                        <a:pt x="279" y="78"/>
                      </a:lnTo>
                      <a:cubicBezTo>
                        <a:pt x="279" y="78"/>
                        <a:pt x="308" y="97"/>
                        <a:pt x="327" y="129"/>
                      </a:cubicBezTo>
                      <a:lnTo>
                        <a:pt x="356" y="124"/>
                      </a:lnTo>
                      <a:lnTo>
                        <a:pt x="368" y="154"/>
                      </a:lnTo>
                      <a:lnTo>
                        <a:pt x="343" y="17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79" name="Rectangle 34"/>
                <p:cNvSpPr>
                  <a:spLocks noChangeArrowheads="1"/>
                </p:cNvSpPr>
                <p:nvPr/>
              </p:nvSpPr>
              <p:spPr bwMode="auto">
                <a:xfrm>
                  <a:off x="4359" y="2707"/>
                  <a:ext cx="13" cy="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80" name="Rectangle 35"/>
                <p:cNvSpPr>
                  <a:spLocks noChangeArrowheads="1"/>
                </p:cNvSpPr>
                <p:nvPr/>
              </p:nvSpPr>
              <p:spPr bwMode="auto">
                <a:xfrm>
                  <a:off x="4334" y="2707"/>
                  <a:ext cx="13" cy="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81" name="Rectangle 36"/>
                <p:cNvSpPr>
                  <a:spLocks noChangeArrowheads="1"/>
                </p:cNvSpPr>
                <p:nvPr/>
              </p:nvSpPr>
              <p:spPr bwMode="auto">
                <a:xfrm>
                  <a:off x="4385" y="2707"/>
                  <a:ext cx="12" cy="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grpSp>
        </p:grpSp>
      </p:grpSp>
    </p:spTree>
    <p:extLst>
      <p:ext uri="{BB962C8B-B14F-4D97-AF65-F5344CB8AC3E}">
        <p14:creationId xmlns:p14="http://schemas.microsoft.com/office/powerpoint/2010/main" val="1133778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 RINGS</a:t>
            </a:r>
            <a:endParaRPr lang="th-TH" dirty="0"/>
          </a:p>
        </p:txBody>
      </p:sp>
      <p:sp>
        <p:nvSpPr>
          <p:cNvPr id="3" name="Text Placeholder 2"/>
          <p:cNvSpPr>
            <a:spLocks noGrp="1"/>
          </p:cNvSpPr>
          <p:nvPr>
            <p:ph type="body" sz="quarter" idx="13"/>
          </p:nvPr>
        </p:nvSpPr>
        <p:spPr/>
        <p:txBody>
          <a:bodyPr/>
          <a:lstStyle/>
          <a:p>
            <a:r>
              <a:rPr lang="en-US" dirty="0"/>
              <a:t>4 POINTS CONNECTION</a:t>
            </a:r>
            <a:endParaRPr lang="th-TH" dirty="0"/>
          </a:p>
        </p:txBody>
      </p:sp>
      <p:grpSp>
        <p:nvGrpSpPr>
          <p:cNvPr id="4" name="Group 3"/>
          <p:cNvGrpSpPr/>
          <p:nvPr/>
        </p:nvGrpSpPr>
        <p:grpSpPr>
          <a:xfrm>
            <a:off x="2325545" y="1748064"/>
            <a:ext cx="7540911" cy="4804228"/>
            <a:chOff x="2594115" y="1905408"/>
            <a:chExt cx="7003771" cy="4462022"/>
          </a:xfrm>
        </p:grpSpPr>
        <p:grpSp>
          <p:nvGrpSpPr>
            <p:cNvPr id="49" name="Group 48"/>
            <p:cNvGrpSpPr/>
            <p:nvPr/>
          </p:nvGrpSpPr>
          <p:grpSpPr>
            <a:xfrm>
              <a:off x="6109007" y="3369505"/>
              <a:ext cx="1732058" cy="2997925"/>
              <a:chOff x="4585007" y="3369504"/>
              <a:chExt cx="1732058" cy="2997925"/>
            </a:xfrm>
          </p:grpSpPr>
          <p:sp>
            <p:nvSpPr>
              <p:cNvPr id="15" name="Oval 13"/>
              <p:cNvSpPr>
                <a:spLocks noChangeArrowheads="1"/>
              </p:cNvSpPr>
              <p:nvPr/>
            </p:nvSpPr>
            <p:spPr bwMode="auto">
              <a:xfrm>
                <a:off x="4663448" y="3369504"/>
                <a:ext cx="1577800" cy="1576488"/>
              </a:xfrm>
              <a:prstGeom prst="ellipse">
                <a:avLst/>
              </a:prstGeom>
              <a:solidFill>
                <a:schemeClr val="accent2"/>
              </a:solidFill>
              <a:ln w="9525" cap="flat" cmpd="sng" algn="ctr">
                <a:noFill/>
                <a:prstDash val="solid"/>
                <a:round/>
                <a:headEnd type="none" w="med" len="med"/>
                <a:tailEnd type="none" w="med" len="med"/>
              </a:ln>
              <a:effectLst/>
            </p:spPr>
            <p:txBody>
              <a:bodyPr lIns="82124" tIns="41061" rIns="82124" bIns="41061" anchor="ctr"/>
              <a:lstStyle/>
              <a:p>
                <a:pPr algn="ctr" defTabSz="814388">
                  <a:defRPr/>
                </a:pPr>
                <a:endParaRPr lang="en-US" dirty="0">
                  <a:latin typeface="Arial" charset="0"/>
                </a:endParaRPr>
              </a:p>
            </p:txBody>
          </p:sp>
          <p:grpSp>
            <p:nvGrpSpPr>
              <p:cNvPr id="100" name="Group 99"/>
              <p:cNvGrpSpPr/>
              <p:nvPr/>
            </p:nvGrpSpPr>
            <p:grpSpPr>
              <a:xfrm>
                <a:off x="4585007" y="5359185"/>
                <a:ext cx="1732058" cy="1008244"/>
                <a:chOff x="1245742" y="4949580"/>
                <a:chExt cx="1732058" cy="1008244"/>
              </a:xfrm>
            </p:grpSpPr>
            <p:sp>
              <p:nvSpPr>
                <p:cNvPr id="101" name="TextBox 100"/>
                <p:cNvSpPr txBox="1"/>
                <p:nvPr/>
              </p:nvSpPr>
              <p:spPr>
                <a:xfrm>
                  <a:off x="1245742" y="4949580"/>
                  <a:ext cx="1732058" cy="360000"/>
                </a:xfrm>
                <a:prstGeom prst="rect">
                  <a:avLst/>
                </a:prstGeom>
                <a:noFill/>
              </p:spPr>
              <p:txBody>
                <a:bodyPr wrap="square" tIns="36000" rtlCol="0" anchor="t">
                  <a:noAutofit/>
                </a:bodyPr>
                <a:lstStyle/>
                <a:p>
                  <a:pPr algn="ctr">
                    <a:lnSpc>
                      <a:spcPct val="130000"/>
                    </a:lnSpc>
                  </a:pPr>
                  <a:r>
                    <a:rPr lang="en-US" sz="1400" b="1" dirty="0">
                      <a:solidFill>
                        <a:schemeClr val="accent2"/>
                      </a:solidFill>
                    </a:rPr>
                    <a:t>POINT 03</a:t>
                  </a:r>
                </a:p>
              </p:txBody>
            </p:sp>
            <p:sp>
              <p:nvSpPr>
                <p:cNvPr id="102" name="TextBox 101"/>
                <p:cNvSpPr txBox="1"/>
                <p:nvPr/>
              </p:nvSpPr>
              <p:spPr>
                <a:xfrm>
                  <a:off x="1249367" y="5270224"/>
                  <a:ext cx="1724808" cy="687600"/>
                </a:xfrm>
                <a:prstGeom prst="rect">
                  <a:avLst/>
                </a:prstGeom>
                <a:noFill/>
              </p:spPr>
              <p:txBody>
                <a:bodyPr wrap="square" tIns="36000" rtlCol="0" anchor="t">
                  <a:noAutofit/>
                </a:bodyPr>
                <a:lstStyle/>
                <a:p>
                  <a:pPr algn="ctr">
                    <a:lnSpc>
                      <a:spcPct val="110000"/>
                    </a:lnSpc>
                  </a:pPr>
                  <a:r>
                    <a:rPr lang="en-US" sz="1050" dirty="0">
                      <a:solidFill>
                        <a:schemeClr val="accent1"/>
                      </a:solidFill>
                    </a:rPr>
                    <a:t>Richard McClintock, </a:t>
                  </a:r>
                  <a:br>
                    <a:rPr lang="en-US" sz="1050" dirty="0">
                      <a:solidFill>
                        <a:schemeClr val="accent1"/>
                      </a:solidFill>
                    </a:rPr>
                  </a:br>
                  <a:r>
                    <a:rPr lang="en-US" sz="1050" dirty="0">
                      <a:solidFill>
                        <a:schemeClr val="accent1"/>
                      </a:solidFill>
                    </a:rPr>
                    <a:t>a Latin professor at Hampden-Sydney</a:t>
                  </a:r>
                </a:p>
              </p:txBody>
            </p:sp>
          </p:grpSp>
          <p:cxnSp>
            <p:nvCxnSpPr>
              <p:cNvPr id="114" name="Straight Connector 113"/>
              <p:cNvCxnSpPr>
                <a:stCxn id="15" idx="4"/>
                <a:endCxn id="101" idx="0"/>
              </p:cNvCxnSpPr>
              <p:nvPr/>
            </p:nvCxnSpPr>
            <p:spPr>
              <a:xfrm flipH="1">
                <a:off x="5451036" y="4945992"/>
                <a:ext cx="1312" cy="413193"/>
              </a:xfrm>
              <a:prstGeom prst="line">
                <a:avLst/>
              </a:prstGeom>
              <a:ln w="19050">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8" name="Group 4"/>
              <p:cNvGrpSpPr>
                <a:grpSpLocks noChangeAspect="1"/>
              </p:cNvGrpSpPr>
              <p:nvPr/>
            </p:nvGrpSpPr>
            <p:grpSpPr bwMode="auto">
              <a:xfrm>
                <a:off x="5184462" y="3890274"/>
                <a:ext cx="535772" cy="534948"/>
                <a:chOff x="-2018" y="-25"/>
                <a:chExt cx="3252" cy="3247"/>
              </a:xfrm>
              <a:solidFill>
                <a:schemeClr val="bg1"/>
              </a:solidFill>
            </p:grpSpPr>
            <p:sp>
              <p:nvSpPr>
                <p:cNvPr id="10" name="Freeform 5"/>
                <p:cNvSpPr>
                  <a:spLocks noEditPoints="1"/>
                </p:cNvSpPr>
                <p:nvPr/>
              </p:nvSpPr>
              <p:spPr bwMode="auto">
                <a:xfrm>
                  <a:off x="-2018" y="1556"/>
                  <a:ext cx="2430" cy="1666"/>
                </a:xfrm>
                <a:custGeom>
                  <a:avLst/>
                  <a:gdLst>
                    <a:gd name="T0" fmla="*/ 3645 w 5062"/>
                    <a:gd name="T1" fmla="*/ 39 h 3471"/>
                    <a:gd name="T2" fmla="*/ 2900 w 5062"/>
                    <a:gd name="T3" fmla="*/ 1353 h 3471"/>
                    <a:gd name="T4" fmla="*/ 2756 w 5062"/>
                    <a:gd name="T5" fmla="*/ 417 h 3471"/>
                    <a:gd name="T6" fmla="*/ 2956 w 5062"/>
                    <a:gd name="T7" fmla="*/ 417 h 3471"/>
                    <a:gd name="T8" fmla="*/ 2956 w 5062"/>
                    <a:gd name="T9" fmla="*/ 199 h 3471"/>
                    <a:gd name="T10" fmla="*/ 2082 w 5062"/>
                    <a:gd name="T11" fmla="*/ 199 h 3471"/>
                    <a:gd name="T12" fmla="*/ 2082 w 5062"/>
                    <a:gd name="T13" fmla="*/ 417 h 3471"/>
                    <a:gd name="T14" fmla="*/ 2282 w 5062"/>
                    <a:gd name="T15" fmla="*/ 417 h 3471"/>
                    <a:gd name="T16" fmla="*/ 2138 w 5062"/>
                    <a:gd name="T17" fmla="*/ 1349 h 3471"/>
                    <a:gd name="T18" fmla="*/ 1400 w 5062"/>
                    <a:gd name="T19" fmla="*/ 36 h 3471"/>
                    <a:gd name="T20" fmla="*/ 198 w 5062"/>
                    <a:gd name="T21" fmla="*/ 1312 h 3471"/>
                    <a:gd name="T22" fmla="*/ 0 w 5062"/>
                    <a:gd name="T23" fmla="*/ 3471 h 3471"/>
                    <a:gd name="T24" fmla="*/ 5037 w 5062"/>
                    <a:gd name="T25" fmla="*/ 3471 h 3471"/>
                    <a:gd name="T26" fmla="*/ 4848 w 5062"/>
                    <a:gd name="T27" fmla="*/ 1360 h 3471"/>
                    <a:gd name="T28" fmla="*/ 3645 w 5062"/>
                    <a:gd name="T29" fmla="*/ 39 h 3471"/>
                    <a:gd name="T30" fmla="*/ 2502 w 5062"/>
                    <a:gd name="T31" fmla="*/ 416 h 3471"/>
                    <a:gd name="T32" fmla="*/ 2533 w 5062"/>
                    <a:gd name="T33" fmla="*/ 416 h 3471"/>
                    <a:gd name="T34" fmla="*/ 2734 w 5062"/>
                    <a:gd name="T35" fmla="*/ 1721 h 3471"/>
                    <a:gd name="T36" fmla="*/ 2518 w 5062"/>
                    <a:gd name="T37" fmla="*/ 2215 h 3471"/>
                    <a:gd name="T38" fmla="*/ 2302 w 5062"/>
                    <a:gd name="T39" fmla="*/ 1719 h 3471"/>
                    <a:gd name="T40" fmla="*/ 2502 w 5062"/>
                    <a:gd name="T41" fmla="*/ 416 h 3471"/>
                    <a:gd name="T42" fmla="*/ 3937 w 5062"/>
                    <a:gd name="T43" fmla="*/ 3253 h 3471"/>
                    <a:gd name="T44" fmla="*/ 3937 w 5062"/>
                    <a:gd name="T45" fmla="*/ 2163 h 3471"/>
                    <a:gd name="T46" fmla="*/ 3718 w 5062"/>
                    <a:gd name="T47" fmla="*/ 2163 h 3471"/>
                    <a:gd name="T48" fmla="*/ 3718 w 5062"/>
                    <a:gd name="T49" fmla="*/ 3253 h 3471"/>
                    <a:gd name="T50" fmla="*/ 1318 w 5062"/>
                    <a:gd name="T51" fmla="*/ 3253 h 3471"/>
                    <a:gd name="T52" fmla="*/ 1318 w 5062"/>
                    <a:gd name="T53" fmla="*/ 2163 h 3471"/>
                    <a:gd name="T54" fmla="*/ 1100 w 5062"/>
                    <a:gd name="T55" fmla="*/ 2163 h 3471"/>
                    <a:gd name="T56" fmla="*/ 1100 w 5062"/>
                    <a:gd name="T57" fmla="*/ 3253 h 3471"/>
                    <a:gd name="T58" fmla="*/ 218 w 5062"/>
                    <a:gd name="T59" fmla="*/ 3253 h 3471"/>
                    <a:gd name="T60" fmla="*/ 413 w 5062"/>
                    <a:gd name="T61" fmla="*/ 1355 h 3471"/>
                    <a:gd name="T62" fmla="*/ 1386 w 5062"/>
                    <a:gd name="T63" fmla="*/ 267 h 3471"/>
                    <a:gd name="T64" fmla="*/ 2518 w 5062"/>
                    <a:gd name="T65" fmla="*/ 2763 h 3471"/>
                    <a:gd name="T66" fmla="*/ 3657 w 5062"/>
                    <a:gd name="T67" fmla="*/ 268 h 3471"/>
                    <a:gd name="T68" fmla="*/ 4634 w 5062"/>
                    <a:gd name="T69" fmla="*/ 1403 h 3471"/>
                    <a:gd name="T70" fmla="*/ 4820 w 5062"/>
                    <a:gd name="T71" fmla="*/ 3252 h 3471"/>
                    <a:gd name="T72" fmla="*/ 3937 w 5062"/>
                    <a:gd name="T73" fmla="*/ 3252 h 3471"/>
                    <a:gd name="T74" fmla="*/ 3937 w 5062"/>
                    <a:gd name="T75" fmla="*/ 3253 h 3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62" h="3471">
                      <a:moveTo>
                        <a:pt x="3645" y="39"/>
                      </a:moveTo>
                      <a:cubicBezTo>
                        <a:pt x="3552" y="12"/>
                        <a:pt x="3504" y="0"/>
                        <a:pt x="2900" y="1353"/>
                      </a:cubicBezTo>
                      <a:lnTo>
                        <a:pt x="2756" y="417"/>
                      </a:lnTo>
                      <a:lnTo>
                        <a:pt x="2956" y="417"/>
                      </a:lnTo>
                      <a:lnTo>
                        <a:pt x="2956" y="199"/>
                      </a:lnTo>
                      <a:lnTo>
                        <a:pt x="2082" y="199"/>
                      </a:lnTo>
                      <a:lnTo>
                        <a:pt x="2082" y="417"/>
                      </a:lnTo>
                      <a:lnTo>
                        <a:pt x="2282" y="417"/>
                      </a:lnTo>
                      <a:lnTo>
                        <a:pt x="2138" y="1349"/>
                      </a:lnTo>
                      <a:cubicBezTo>
                        <a:pt x="1540" y="1"/>
                        <a:pt x="1492" y="11"/>
                        <a:pt x="1400" y="36"/>
                      </a:cubicBezTo>
                      <a:cubicBezTo>
                        <a:pt x="577" y="267"/>
                        <a:pt x="274" y="937"/>
                        <a:pt x="198" y="1312"/>
                      </a:cubicBezTo>
                      <a:cubicBezTo>
                        <a:pt x="198" y="1312"/>
                        <a:pt x="12" y="2008"/>
                        <a:pt x="0" y="3471"/>
                      </a:cubicBezTo>
                      <a:lnTo>
                        <a:pt x="5037" y="3471"/>
                      </a:lnTo>
                      <a:cubicBezTo>
                        <a:pt x="5037" y="3471"/>
                        <a:pt x="5062" y="2375"/>
                        <a:pt x="4848" y="1360"/>
                      </a:cubicBezTo>
                      <a:cubicBezTo>
                        <a:pt x="4848" y="1361"/>
                        <a:pt x="4726" y="345"/>
                        <a:pt x="3645" y="39"/>
                      </a:cubicBezTo>
                      <a:close/>
                      <a:moveTo>
                        <a:pt x="2502" y="416"/>
                      </a:moveTo>
                      <a:lnTo>
                        <a:pt x="2533" y="416"/>
                      </a:lnTo>
                      <a:lnTo>
                        <a:pt x="2734" y="1721"/>
                      </a:lnTo>
                      <a:cubicBezTo>
                        <a:pt x="2668" y="1872"/>
                        <a:pt x="2596" y="2036"/>
                        <a:pt x="2518" y="2215"/>
                      </a:cubicBezTo>
                      <a:cubicBezTo>
                        <a:pt x="2440" y="2035"/>
                        <a:pt x="2369" y="1871"/>
                        <a:pt x="2302" y="1719"/>
                      </a:cubicBezTo>
                      <a:lnTo>
                        <a:pt x="2502" y="416"/>
                      </a:lnTo>
                      <a:close/>
                      <a:moveTo>
                        <a:pt x="3937" y="3253"/>
                      </a:moveTo>
                      <a:lnTo>
                        <a:pt x="3937" y="2163"/>
                      </a:lnTo>
                      <a:lnTo>
                        <a:pt x="3718" y="2163"/>
                      </a:lnTo>
                      <a:lnTo>
                        <a:pt x="3718" y="3253"/>
                      </a:lnTo>
                      <a:lnTo>
                        <a:pt x="1318" y="3253"/>
                      </a:lnTo>
                      <a:lnTo>
                        <a:pt x="1318" y="2163"/>
                      </a:lnTo>
                      <a:lnTo>
                        <a:pt x="1100" y="2163"/>
                      </a:lnTo>
                      <a:lnTo>
                        <a:pt x="1100" y="3253"/>
                      </a:lnTo>
                      <a:lnTo>
                        <a:pt x="218" y="3253"/>
                      </a:lnTo>
                      <a:cubicBezTo>
                        <a:pt x="218" y="2181"/>
                        <a:pt x="413" y="1355"/>
                        <a:pt x="413" y="1355"/>
                      </a:cubicBezTo>
                      <a:cubicBezTo>
                        <a:pt x="596" y="565"/>
                        <a:pt x="1212" y="323"/>
                        <a:pt x="1386" y="267"/>
                      </a:cubicBezTo>
                      <a:cubicBezTo>
                        <a:pt x="1541" y="536"/>
                        <a:pt x="2518" y="2763"/>
                        <a:pt x="2518" y="2763"/>
                      </a:cubicBezTo>
                      <a:cubicBezTo>
                        <a:pt x="2518" y="2763"/>
                        <a:pt x="3501" y="536"/>
                        <a:pt x="3657" y="268"/>
                      </a:cubicBezTo>
                      <a:cubicBezTo>
                        <a:pt x="4537" y="583"/>
                        <a:pt x="4634" y="1403"/>
                        <a:pt x="4634" y="1403"/>
                      </a:cubicBezTo>
                      <a:cubicBezTo>
                        <a:pt x="4756" y="2011"/>
                        <a:pt x="4818" y="2632"/>
                        <a:pt x="4820" y="3252"/>
                      </a:cubicBezTo>
                      <a:lnTo>
                        <a:pt x="3937" y="3252"/>
                      </a:lnTo>
                      <a:lnTo>
                        <a:pt x="3937" y="325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11" name="Freeform 6"/>
                <p:cNvSpPr>
                  <a:spLocks noEditPoints="1"/>
                </p:cNvSpPr>
                <p:nvPr/>
              </p:nvSpPr>
              <p:spPr bwMode="auto">
                <a:xfrm>
                  <a:off x="-1438" y="80"/>
                  <a:ext cx="1258" cy="1466"/>
                </a:xfrm>
                <a:custGeom>
                  <a:avLst/>
                  <a:gdLst>
                    <a:gd name="T0" fmla="*/ 1309 w 2619"/>
                    <a:gd name="T1" fmla="*/ 3055 h 3055"/>
                    <a:gd name="T2" fmla="*/ 2619 w 2619"/>
                    <a:gd name="T3" fmla="*/ 1310 h 3055"/>
                    <a:gd name="T4" fmla="*/ 1309 w 2619"/>
                    <a:gd name="T5" fmla="*/ 0 h 3055"/>
                    <a:gd name="T6" fmla="*/ 0 w 2619"/>
                    <a:gd name="T7" fmla="*/ 1310 h 3055"/>
                    <a:gd name="T8" fmla="*/ 1309 w 2619"/>
                    <a:gd name="T9" fmla="*/ 3055 h 3055"/>
                    <a:gd name="T10" fmla="*/ 1309 w 2619"/>
                    <a:gd name="T11" fmla="*/ 219 h 3055"/>
                    <a:gd name="T12" fmla="*/ 2400 w 2619"/>
                    <a:gd name="T13" fmla="*/ 1310 h 3055"/>
                    <a:gd name="T14" fmla="*/ 1309 w 2619"/>
                    <a:gd name="T15" fmla="*/ 2838 h 3055"/>
                    <a:gd name="T16" fmla="*/ 219 w 2619"/>
                    <a:gd name="T17" fmla="*/ 1310 h 3055"/>
                    <a:gd name="T18" fmla="*/ 1309 w 2619"/>
                    <a:gd name="T19" fmla="*/ 219 h 3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9" h="3055">
                      <a:moveTo>
                        <a:pt x="1309" y="3055"/>
                      </a:moveTo>
                      <a:cubicBezTo>
                        <a:pt x="2056" y="3055"/>
                        <a:pt x="2619" y="1996"/>
                        <a:pt x="2619" y="1310"/>
                      </a:cubicBezTo>
                      <a:cubicBezTo>
                        <a:pt x="2619" y="588"/>
                        <a:pt x="2032" y="0"/>
                        <a:pt x="1309" y="0"/>
                      </a:cubicBezTo>
                      <a:cubicBezTo>
                        <a:pt x="587" y="0"/>
                        <a:pt x="0" y="587"/>
                        <a:pt x="0" y="1310"/>
                      </a:cubicBezTo>
                      <a:cubicBezTo>
                        <a:pt x="0" y="1996"/>
                        <a:pt x="563" y="3055"/>
                        <a:pt x="1309" y="3055"/>
                      </a:cubicBezTo>
                      <a:close/>
                      <a:moveTo>
                        <a:pt x="1309" y="219"/>
                      </a:moveTo>
                      <a:cubicBezTo>
                        <a:pt x="1911" y="219"/>
                        <a:pt x="2400" y="708"/>
                        <a:pt x="2400" y="1310"/>
                      </a:cubicBezTo>
                      <a:cubicBezTo>
                        <a:pt x="2400" y="1899"/>
                        <a:pt x="1901" y="2838"/>
                        <a:pt x="1309" y="2838"/>
                      </a:cubicBezTo>
                      <a:cubicBezTo>
                        <a:pt x="717" y="2838"/>
                        <a:pt x="219" y="1899"/>
                        <a:pt x="219" y="1310"/>
                      </a:cubicBezTo>
                      <a:cubicBezTo>
                        <a:pt x="219" y="708"/>
                        <a:pt x="708" y="219"/>
                        <a:pt x="1309" y="2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12" name="Freeform 7"/>
                <p:cNvSpPr>
                  <a:spLocks noEditPoints="1"/>
                </p:cNvSpPr>
                <p:nvPr/>
              </p:nvSpPr>
              <p:spPr bwMode="auto">
                <a:xfrm>
                  <a:off x="-23" y="-25"/>
                  <a:ext cx="1257" cy="1168"/>
                </a:xfrm>
                <a:custGeom>
                  <a:avLst/>
                  <a:gdLst>
                    <a:gd name="T0" fmla="*/ 2290 w 2618"/>
                    <a:gd name="T1" fmla="*/ 0 h 2433"/>
                    <a:gd name="T2" fmla="*/ 326 w 2618"/>
                    <a:gd name="T3" fmla="*/ 0 h 2433"/>
                    <a:gd name="T4" fmla="*/ 0 w 2618"/>
                    <a:gd name="T5" fmla="*/ 327 h 2433"/>
                    <a:gd name="T6" fmla="*/ 0 w 2618"/>
                    <a:gd name="T7" fmla="*/ 1527 h 2433"/>
                    <a:gd name="T8" fmla="*/ 265 w 2618"/>
                    <a:gd name="T9" fmla="*/ 1848 h 2433"/>
                    <a:gd name="T10" fmla="*/ 181 w 2618"/>
                    <a:gd name="T11" fmla="*/ 2433 h 2433"/>
                    <a:gd name="T12" fmla="*/ 926 w 2618"/>
                    <a:gd name="T13" fmla="*/ 1855 h 2433"/>
                    <a:gd name="T14" fmla="*/ 2292 w 2618"/>
                    <a:gd name="T15" fmla="*/ 1855 h 2433"/>
                    <a:gd name="T16" fmla="*/ 2618 w 2618"/>
                    <a:gd name="T17" fmla="*/ 1528 h 2433"/>
                    <a:gd name="T18" fmla="*/ 2618 w 2618"/>
                    <a:gd name="T19" fmla="*/ 328 h 2433"/>
                    <a:gd name="T20" fmla="*/ 2290 w 2618"/>
                    <a:gd name="T21" fmla="*/ 0 h 2433"/>
                    <a:gd name="T22" fmla="*/ 2398 w 2618"/>
                    <a:gd name="T23" fmla="*/ 1527 h 2433"/>
                    <a:gd name="T24" fmla="*/ 2289 w 2618"/>
                    <a:gd name="T25" fmla="*/ 1636 h 2433"/>
                    <a:gd name="T26" fmla="*/ 849 w 2618"/>
                    <a:gd name="T27" fmla="*/ 1636 h 2433"/>
                    <a:gd name="T28" fmla="*/ 472 w 2618"/>
                    <a:gd name="T29" fmla="*/ 1929 h 2433"/>
                    <a:gd name="T30" fmla="*/ 513 w 2618"/>
                    <a:gd name="T31" fmla="*/ 1636 h 2433"/>
                    <a:gd name="T32" fmla="*/ 325 w 2618"/>
                    <a:gd name="T33" fmla="*/ 1636 h 2433"/>
                    <a:gd name="T34" fmla="*/ 216 w 2618"/>
                    <a:gd name="T35" fmla="*/ 1527 h 2433"/>
                    <a:gd name="T36" fmla="*/ 216 w 2618"/>
                    <a:gd name="T37" fmla="*/ 327 h 2433"/>
                    <a:gd name="T38" fmla="*/ 325 w 2618"/>
                    <a:gd name="T39" fmla="*/ 217 h 2433"/>
                    <a:gd name="T40" fmla="*/ 2289 w 2618"/>
                    <a:gd name="T41" fmla="*/ 217 h 2433"/>
                    <a:gd name="T42" fmla="*/ 2398 w 2618"/>
                    <a:gd name="T43" fmla="*/ 327 h 2433"/>
                    <a:gd name="T44" fmla="*/ 2398 w 2618"/>
                    <a:gd name="T45" fmla="*/ 1527 h 2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618" h="2433">
                      <a:moveTo>
                        <a:pt x="2290" y="0"/>
                      </a:moveTo>
                      <a:lnTo>
                        <a:pt x="326" y="0"/>
                      </a:lnTo>
                      <a:cubicBezTo>
                        <a:pt x="146" y="0"/>
                        <a:pt x="0" y="147"/>
                        <a:pt x="0" y="327"/>
                      </a:cubicBezTo>
                      <a:lnTo>
                        <a:pt x="0" y="1527"/>
                      </a:lnTo>
                      <a:cubicBezTo>
                        <a:pt x="0" y="1685"/>
                        <a:pt x="114" y="1819"/>
                        <a:pt x="265" y="1848"/>
                      </a:cubicBezTo>
                      <a:lnTo>
                        <a:pt x="181" y="2433"/>
                      </a:lnTo>
                      <a:lnTo>
                        <a:pt x="926" y="1855"/>
                      </a:lnTo>
                      <a:lnTo>
                        <a:pt x="2292" y="1855"/>
                      </a:lnTo>
                      <a:cubicBezTo>
                        <a:pt x="2472" y="1855"/>
                        <a:pt x="2618" y="1708"/>
                        <a:pt x="2618" y="1528"/>
                      </a:cubicBezTo>
                      <a:lnTo>
                        <a:pt x="2618" y="328"/>
                      </a:lnTo>
                      <a:cubicBezTo>
                        <a:pt x="2617" y="147"/>
                        <a:pt x="2470" y="0"/>
                        <a:pt x="2290" y="0"/>
                      </a:cubicBezTo>
                      <a:close/>
                      <a:moveTo>
                        <a:pt x="2398" y="1527"/>
                      </a:moveTo>
                      <a:cubicBezTo>
                        <a:pt x="2398" y="1587"/>
                        <a:pt x="2349" y="1636"/>
                        <a:pt x="2289" y="1636"/>
                      </a:cubicBezTo>
                      <a:lnTo>
                        <a:pt x="849" y="1636"/>
                      </a:lnTo>
                      <a:lnTo>
                        <a:pt x="472" y="1929"/>
                      </a:lnTo>
                      <a:lnTo>
                        <a:pt x="513" y="1636"/>
                      </a:lnTo>
                      <a:lnTo>
                        <a:pt x="325" y="1636"/>
                      </a:lnTo>
                      <a:cubicBezTo>
                        <a:pt x="265" y="1636"/>
                        <a:pt x="216" y="1587"/>
                        <a:pt x="216" y="1527"/>
                      </a:cubicBezTo>
                      <a:lnTo>
                        <a:pt x="216" y="327"/>
                      </a:lnTo>
                      <a:cubicBezTo>
                        <a:pt x="216" y="267"/>
                        <a:pt x="265" y="217"/>
                        <a:pt x="325" y="217"/>
                      </a:cubicBezTo>
                      <a:lnTo>
                        <a:pt x="2289" y="217"/>
                      </a:lnTo>
                      <a:cubicBezTo>
                        <a:pt x="2349" y="217"/>
                        <a:pt x="2398" y="267"/>
                        <a:pt x="2398" y="327"/>
                      </a:cubicBezTo>
                      <a:lnTo>
                        <a:pt x="2398" y="15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18" name="Rectangle 8"/>
                <p:cNvSpPr>
                  <a:spLocks noChangeArrowheads="1"/>
                </p:cNvSpPr>
                <p:nvPr/>
              </p:nvSpPr>
              <p:spPr bwMode="auto">
                <a:xfrm>
                  <a:off x="239" y="237"/>
                  <a:ext cx="733"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19" name="Rectangle 9"/>
                <p:cNvSpPr>
                  <a:spLocks noChangeArrowheads="1"/>
                </p:cNvSpPr>
                <p:nvPr/>
              </p:nvSpPr>
              <p:spPr bwMode="auto">
                <a:xfrm>
                  <a:off x="239" y="499"/>
                  <a:ext cx="733"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grpSp>
        </p:grpSp>
        <p:grpSp>
          <p:nvGrpSpPr>
            <p:cNvPr id="47" name="Group 46"/>
            <p:cNvGrpSpPr/>
            <p:nvPr/>
          </p:nvGrpSpPr>
          <p:grpSpPr>
            <a:xfrm>
              <a:off x="2594115" y="3369505"/>
              <a:ext cx="1732058" cy="2997925"/>
              <a:chOff x="1070115" y="3369504"/>
              <a:chExt cx="1732058" cy="2997925"/>
            </a:xfrm>
          </p:grpSpPr>
          <p:sp>
            <p:nvSpPr>
              <p:cNvPr id="13" name="Oval 9"/>
              <p:cNvSpPr>
                <a:spLocks noChangeArrowheads="1"/>
              </p:cNvSpPr>
              <p:nvPr/>
            </p:nvSpPr>
            <p:spPr bwMode="auto">
              <a:xfrm>
                <a:off x="1148555" y="3369504"/>
                <a:ext cx="1577800" cy="1576488"/>
              </a:xfrm>
              <a:prstGeom prst="ellipse">
                <a:avLst/>
              </a:prstGeom>
              <a:solidFill>
                <a:schemeClr val="accent2"/>
              </a:solidFill>
              <a:ln w="9525" cap="flat" cmpd="sng" algn="ctr">
                <a:noFill/>
                <a:prstDash val="solid"/>
                <a:round/>
                <a:headEnd type="none" w="med" len="med"/>
                <a:tailEnd type="none" w="med" len="med"/>
              </a:ln>
              <a:effectLst/>
            </p:spPr>
            <p:txBody>
              <a:bodyPr lIns="82124" tIns="41061" rIns="82124" bIns="41061" anchor="ctr"/>
              <a:lstStyle/>
              <a:p>
                <a:pPr algn="ctr" defTabSz="814388">
                  <a:defRPr/>
                </a:pPr>
                <a:endParaRPr lang="en-US" dirty="0">
                  <a:latin typeface="Arial" charset="0"/>
                </a:endParaRPr>
              </a:p>
            </p:txBody>
          </p:sp>
          <p:grpSp>
            <p:nvGrpSpPr>
              <p:cNvPr id="94" name="Group 93"/>
              <p:cNvGrpSpPr/>
              <p:nvPr/>
            </p:nvGrpSpPr>
            <p:grpSpPr>
              <a:xfrm>
                <a:off x="1070115" y="5359185"/>
                <a:ext cx="1732058" cy="1008244"/>
                <a:chOff x="1245742" y="4949580"/>
                <a:chExt cx="1732058" cy="1008244"/>
              </a:xfrm>
            </p:grpSpPr>
            <p:sp>
              <p:nvSpPr>
                <p:cNvPr id="95" name="TextBox 94"/>
                <p:cNvSpPr txBox="1"/>
                <p:nvPr/>
              </p:nvSpPr>
              <p:spPr>
                <a:xfrm>
                  <a:off x="1245742" y="4949580"/>
                  <a:ext cx="1732058" cy="360000"/>
                </a:xfrm>
                <a:prstGeom prst="rect">
                  <a:avLst/>
                </a:prstGeom>
                <a:noFill/>
              </p:spPr>
              <p:txBody>
                <a:bodyPr wrap="square" tIns="36000" rtlCol="0" anchor="t">
                  <a:noAutofit/>
                </a:bodyPr>
                <a:lstStyle/>
                <a:p>
                  <a:pPr algn="ctr">
                    <a:lnSpc>
                      <a:spcPct val="130000"/>
                    </a:lnSpc>
                  </a:pPr>
                  <a:r>
                    <a:rPr lang="en-US" sz="1400" b="1" dirty="0">
                      <a:solidFill>
                        <a:schemeClr val="accent2"/>
                      </a:solidFill>
                    </a:rPr>
                    <a:t>POINT 01</a:t>
                  </a:r>
                </a:p>
              </p:txBody>
            </p:sp>
            <p:sp>
              <p:nvSpPr>
                <p:cNvPr id="96" name="TextBox 95"/>
                <p:cNvSpPr txBox="1"/>
                <p:nvPr/>
              </p:nvSpPr>
              <p:spPr>
                <a:xfrm>
                  <a:off x="1249367" y="5270224"/>
                  <a:ext cx="1724808" cy="687600"/>
                </a:xfrm>
                <a:prstGeom prst="rect">
                  <a:avLst/>
                </a:prstGeom>
                <a:noFill/>
              </p:spPr>
              <p:txBody>
                <a:bodyPr wrap="square" tIns="36000" rtlCol="0" anchor="t">
                  <a:noAutofit/>
                </a:bodyPr>
                <a:lstStyle/>
                <a:p>
                  <a:pPr algn="ctr">
                    <a:lnSpc>
                      <a:spcPct val="110000"/>
                    </a:lnSpc>
                  </a:pPr>
                  <a:r>
                    <a:rPr lang="en-US" sz="1050" dirty="0">
                      <a:solidFill>
                        <a:schemeClr val="accent1"/>
                      </a:solidFill>
                    </a:rPr>
                    <a:t>Many desktop publishing packages and web page editors packages and </a:t>
                  </a:r>
                </a:p>
              </p:txBody>
            </p:sp>
          </p:grpSp>
          <p:cxnSp>
            <p:nvCxnSpPr>
              <p:cNvPr id="107" name="Straight Connector 106"/>
              <p:cNvCxnSpPr>
                <a:stCxn id="13" idx="4"/>
                <a:endCxn id="95" idx="0"/>
              </p:cNvCxnSpPr>
              <p:nvPr/>
            </p:nvCxnSpPr>
            <p:spPr>
              <a:xfrm flipH="1">
                <a:off x="1936144" y="4945992"/>
                <a:ext cx="1311" cy="413193"/>
              </a:xfrm>
              <a:prstGeom prst="line">
                <a:avLst/>
              </a:prstGeom>
              <a:ln w="19050">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20" name="Group 12"/>
              <p:cNvGrpSpPr>
                <a:grpSpLocks noChangeAspect="1"/>
              </p:cNvGrpSpPr>
              <p:nvPr/>
            </p:nvGrpSpPr>
            <p:grpSpPr bwMode="auto">
              <a:xfrm>
                <a:off x="1637906" y="3836484"/>
                <a:ext cx="599098" cy="642528"/>
                <a:chOff x="-2516" y="339"/>
                <a:chExt cx="3421" cy="3669"/>
              </a:xfrm>
              <a:solidFill>
                <a:schemeClr val="bg1"/>
              </a:solidFill>
            </p:grpSpPr>
            <p:sp>
              <p:nvSpPr>
                <p:cNvPr id="22" name="Freeform 13"/>
                <p:cNvSpPr>
                  <a:spLocks noEditPoints="1"/>
                </p:cNvSpPr>
                <p:nvPr/>
              </p:nvSpPr>
              <p:spPr bwMode="auto">
                <a:xfrm>
                  <a:off x="-2516" y="339"/>
                  <a:ext cx="3421" cy="3669"/>
                </a:xfrm>
                <a:custGeom>
                  <a:avLst/>
                  <a:gdLst>
                    <a:gd name="T0" fmla="*/ 6825 w 7129"/>
                    <a:gd name="T1" fmla="*/ 5150 h 7642"/>
                    <a:gd name="T2" fmla="*/ 6365 w 7129"/>
                    <a:gd name="T3" fmla="*/ 4690 h 7642"/>
                    <a:gd name="T4" fmla="*/ 5521 w 7129"/>
                    <a:gd name="T5" fmla="*/ 4690 h 7642"/>
                    <a:gd name="T6" fmla="*/ 5098 w 7129"/>
                    <a:gd name="T7" fmla="*/ 5117 h 7642"/>
                    <a:gd name="T8" fmla="*/ 4494 w 7129"/>
                    <a:gd name="T9" fmla="*/ 5117 h 7642"/>
                    <a:gd name="T10" fmla="*/ 2265 w 7129"/>
                    <a:gd name="T11" fmla="*/ 2888 h 7642"/>
                    <a:gd name="T12" fmla="*/ 2265 w 7129"/>
                    <a:gd name="T13" fmla="*/ 2284 h 7642"/>
                    <a:gd name="T14" fmla="*/ 2690 w 7129"/>
                    <a:gd name="T15" fmla="*/ 1858 h 7642"/>
                    <a:gd name="T16" fmla="*/ 2690 w 7129"/>
                    <a:gd name="T17" fmla="*/ 1016 h 7642"/>
                    <a:gd name="T18" fmla="*/ 2001 w 7129"/>
                    <a:gd name="T19" fmla="*/ 326 h 7642"/>
                    <a:gd name="T20" fmla="*/ 1158 w 7129"/>
                    <a:gd name="T21" fmla="*/ 326 h 7642"/>
                    <a:gd name="T22" fmla="*/ 929 w 7129"/>
                    <a:gd name="T23" fmla="*/ 557 h 7642"/>
                    <a:gd name="T24" fmla="*/ 929 w 7129"/>
                    <a:gd name="T25" fmla="*/ 3928 h 7642"/>
                    <a:gd name="T26" fmla="*/ 3226 w 7129"/>
                    <a:gd name="T27" fmla="*/ 6225 h 7642"/>
                    <a:gd name="T28" fmla="*/ 6826 w 7129"/>
                    <a:gd name="T29" fmla="*/ 5996 h 7642"/>
                    <a:gd name="T30" fmla="*/ 6825 w 7129"/>
                    <a:gd name="T31" fmla="*/ 5150 h 7642"/>
                    <a:gd name="T32" fmla="*/ 1848 w 7129"/>
                    <a:gd name="T33" fmla="*/ 481 h 7642"/>
                    <a:gd name="T34" fmla="*/ 2537 w 7129"/>
                    <a:gd name="T35" fmla="*/ 1170 h 7642"/>
                    <a:gd name="T36" fmla="*/ 2500 w 7129"/>
                    <a:gd name="T37" fmla="*/ 1742 h 7642"/>
                    <a:gd name="T38" fmla="*/ 1274 w 7129"/>
                    <a:gd name="T39" fmla="*/ 518 h 7642"/>
                    <a:gd name="T40" fmla="*/ 1848 w 7129"/>
                    <a:gd name="T41" fmla="*/ 481 h 7642"/>
                    <a:gd name="T42" fmla="*/ 3380 w 7129"/>
                    <a:gd name="T43" fmla="*/ 6069 h 7642"/>
                    <a:gd name="T44" fmla="*/ 1082 w 7129"/>
                    <a:gd name="T45" fmla="*/ 3773 h 7642"/>
                    <a:gd name="T46" fmla="*/ 1082 w 7129"/>
                    <a:gd name="T47" fmla="*/ 712 h 7642"/>
                    <a:gd name="T48" fmla="*/ 1120 w 7129"/>
                    <a:gd name="T49" fmla="*/ 674 h 7642"/>
                    <a:gd name="T50" fmla="*/ 2344 w 7129"/>
                    <a:gd name="T51" fmla="*/ 1898 h 7642"/>
                    <a:gd name="T52" fmla="*/ 2112 w 7129"/>
                    <a:gd name="T53" fmla="*/ 2130 h 7642"/>
                    <a:gd name="T54" fmla="*/ 2112 w 7129"/>
                    <a:gd name="T55" fmla="*/ 3042 h 7642"/>
                    <a:gd name="T56" fmla="*/ 4340 w 7129"/>
                    <a:gd name="T57" fmla="*/ 5270 h 7642"/>
                    <a:gd name="T58" fmla="*/ 5252 w 7129"/>
                    <a:gd name="T59" fmla="*/ 5270 h 7642"/>
                    <a:gd name="T60" fmla="*/ 5485 w 7129"/>
                    <a:gd name="T61" fmla="*/ 5037 h 7642"/>
                    <a:gd name="T62" fmla="*/ 6480 w 7129"/>
                    <a:gd name="T63" fmla="*/ 6032 h 7642"/>
                    <a:gd name="T64" fmla="*/ 3380 w 7129"/>
                    <a:gd name="T65" fmla="*/ 6069 h 7642"/>
                    <a:gd name="T66" fmla="*/ 6634 w 7129"/>
                    <a:gd name="T67" fmla="*/ 5877 h 7642"/>
                    <a:gd name="T68" fmla="*/ 5640 w 7129"/>
                    <a:gd name="T69" fmla="*/ 4882 h 7642"/>
                    <a:gd name="T70" fmla="*/ 6213 w 7129"/>
                    <a:gd name="T71" fmla="*/ 4845 h 7642"/>
                    <a:gd name="T72" fmla="*/ 6673 w 7129"/>
                    <a:gd name="T73" fmla="*/ 5305 h 7642"/>
                    <a:gd name="T74" fmla="*/ 6634 w 7129"/>
                    <a:gd name="T75" fmla="*/ 5877 h 7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129" h="7642">
                      <a:moveTo>
                        <a:pt x="6825" y="5150"/>
                      </a:moveTo>
                      <a:lnTo>
                        <a:pt x="6365" y="4690"/>
                      </a:lnTo>
                      <a:cubicBezTo>
                        <a:pt x="6133" y="4458"/>
                        <a:pt x="5754" y="4458"/>
                        <a:pt x="5521" y="4690"/>
                      </a:cubicBezTo>
                      <a:lnTo>
                        <a:pt x="5098" y="5117"/>
                      </a:lnTo>
                      <a:cubicBezTo>
                        <a:pt x="4932" y="5284"/>
                        <a:pt x="4661" y="5284"/>
                        <a:pt x="4494" y="5117"/>
                      </a:cubicBezTo>
                      <a:lnTo>
                        <a:pt x="2265" y="2888"/>
                      </a:lnTo>
                      <a:cubicBezTo>
                        <a:pt x="2098" y="2721"/>
                        <a:pt x="2098" y="2450"/>
                        <a:pt x="2265" y="2284"/>
                      </a:cubicBezTo>
                      <a:lnTo>
                        <a:pt x="2690" y="1858"/>
                      </a:lnTo>
                      <a:cubicBezTo>
                        <a:pt x="2816" y="1742"/>
                        <a:pt x="3018" y="1372"/>
                        <a:pt x="2690" y="1016"/>
                      </a:cubicBezTo>
                      <a:lnTo>
                        <a:pt x="2001" y="326"/>
                      </a:lnTo>
                      <a:cubicBezTo>
                        <a:pt x="1896" y="209"/>
                        <a:pt x="1504" y="0"/>
                        <a:pt x="1158" y="326"/>
                      </a:cubicBezTo>
                      <a:lnTo>
                        <a:pt x="929" y="557"/>
                      </a:lnTo>
                      <a:cubicBezTo>
                        <a:pt x="0" y="1486"/>
                        <a:pt x="0" y="2998"/>
                        <a:pt x="929" y="3928"/>
                      </a:cubicBezTo>
                      <a:lnTo>
                        <a:pt x="3226" y="6225"/>
                      </a:lnTo>
                      <a:cubicBezTo>
                        <a:pt x="4776" y="7642"/>
                        <a:pt x="6430" y="6565"/>
                        <a:pt x="6826" y="5996"/>
                      </a:cubicBezTo>
                      <a:cubicBezTo>
                        <a:pt x="6990" y="5757"/>
                        <a:pt x="7129" y="5457"/>
                        <a:pt x="6825" y="5150"/>
                      </a:cubicBezTo>
                      <a:close/>
                      <a:moveTo>
                        <a:pt x="1848" y="481"/>
                      </a:moveTo>
                      <a:lnTo>
                        <a:pt x="2537" y="1170"/>
                      </a:lnTo>
                      <a:cubicBezTo>
                        <a:pt x="2609" y="1242"/>
                        <a:pt x="2765" y="1470"/>
                        <a:pt x="2500" y="1742"/>
                      </a:cubicBezTo>
                      <a:lnTo>
                        <a:pt x="1274" y="518"/>
                      </a:lnTo>
                      <a:cubicBezTo>
                        <a:pt x="1274" y="518"/>
                        <a:pt x="1540" y="217"/>
                        <a:pt x="1848" y="481"/>
                      </a:cubicBezTo>
                      <a:close/>
                      <a:moveTo>
                        <a:pt x="3380" y="6069"/>
                      </a:moveTo>
                      <a:lnTo>
                        <a:pt x="1082" y="3773"/>
                      </a:lnTo>
                      <a:cubicBezTo>
                        <a:pt x="238" y="2929"/>
                        <a:pt x="238" y="1556"/>
                        <a:pt x="1082" y="712"/>
                      </a:cubicBezTo>
                      <a:lnTo>
                        <a:pt x="1120" y="674"/>
                      </a:lnTo>
                      <a:lnTo>
                        <a:pt x="2344" y="1898"/>
                      </a:lnTo>
                      <a:lnTo>
                        <a:pt x="2112" y="2130"/>
                      </a:lnTo>
                      <a:cubicBezTo>
                        <a:pt x="1860" y="2382"/>
                        <a:pt x="1860" y="2790"/>
                        <a:pt x="2112" y="3042"/>
                      </a:cubicBezTo>
                      <a:lnTo>
                        <a:pt x="4340" y="5270"/>
                      </a:lnTo>
                      <a:cubicBezTo>
                        <a:pt x="4592" y="5522"/>
                        <a:pt x="5001" y="5522"/>
                        <a:pt x="5252" y="5270"/>
                      </a:cubicBezTo>
                      <a:lnTo>
                        <a:pt x="5485" y="5037"/>
                      </a:lnTo>
                      <a:lnTo>
                        <a:pt x="6480" y="6032"/>
                      </a:lnTo>
                      <a:cubicBezTo>
                        <a:pt x="6026" y="6601"/>
                        <a:pt x="4509" y="7189"/>
                        <a:pt x="3380" y="6069"/>
                      </a:cubicBezTo>
                      <a:close/>
                      <a:moveTo>
                        <a:pt x="6634" y="5877"/>
                      </a:moveTo>
                      <a:lnTo>
                        <a:pt x="5640" y="4882"/>
                      </a:lnTo>
                      <a:cubicBezTo>
                        <a:pt x="5817" y="4688"/>
                        <a:pt x="6065" y="4697"/>
                        <a:pt x="6213" y="4845"/>
                      </a:cubicBezTo>
                      <a:lnTo>
                        <a:pt x="6673" y="5305"/>
                      </a:lnTo>
                      <a:cubicBezTo>
                        <a:pt x="6845" y="5508"/>
                        <a:pt x="6802" y="5730"/>
                        <a:pt x="6634" y="58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23" name="Freeform 14"/>
                <p:cNvSpPr>
                  <a:spLocks noEditPoints="1"/>
                </p:cNvSpPr>
                <p:nvPr/>
              </p:nvSpPr>
              <p:spPr bwMode="auto">
                <a:xfrm>
                  <a:off x="-848" y="441"/>
                  <a:ext cx="1226" cy="986"/>
                </a:xfrm>
                <a:custGeom>
                  <a:avLst/>
                  <a:gdLst>
                    <a:gd name="T0" fmla="*/ 1026 w 2553"/>
                    <a:gd name="T1" fmla="*/ 1572 h 2053"/>
                    <a:gd name="T2" fmla="*/ 2553 w 2553"/>
                    <a:gd name="T3" fmla="*/ 1572 h 2053"/>
                    <a:gd name="T4" fmla="*/ 2553 w 2553"/>
                    <a:gd name="T5" fmla="*/ 481 h 2053"/>
                    <a:gd name="T6" fmla="*/ 1026 w 2553"/>
                    <a:gd name="T7" fmla="*/ 481 h 2053"/>
                    <a:gd name="T8" fmla="*/ 1026 w 2553"/>
                    <a:gd name="T9" fmla="*/ 0 h 2053"/>
                    <a:gd name="T10" fmla="*/ 0 w 2553"/>
                    <a:gd name="T11" fmla="*/ 1027 h 2053"/>
                    <a:gd name="T12" fmla="*/ 1026 w 2553"/>
                    <a:gd name="T13" fmla="*/ 2053 h 2053"/>
                    <a:gd name="T14" fmla="*/ 1026 w 2553"/>
                    <a:gd name="T15" fmla="*/ 1572 h 2053"/>
                    <a:gd name="T16" fmla="*/ 808 w 2553"/>
                    <a:gd name="T17" fmla="*/ 1527 h 2053"/>
                    <a:gd name="T18" fmla="*/ 308 w 2553"/>
                    <a:gd name="T19" fmla="*/ 1027 h 2053"/>
                    <a:gd name="T20" fmla="*/ 808 w 2553"/>
                    <a:gd name="T21" fmla="*/ 527 h 2053"/>
                    <a:gd name="T22" fmla="*/ 808 w 2553"/>
                    <a:gd name="T23" fmla="*/ 700 h 2053"/>
                    <a:gd name="T24" fmla="*/ 2334 w 2553"/>
                    <a:gd name="T25" fmla="*/ 700 h 2053"/>
                    <a:gd name="T26" fmla="*/ 2334 w 2553"/>
                    <a:gd name="T27" fmla="*/ 1355 h 2053"/>
                    <a:gd name="T28" fmla="*/ 808 w 2553"/>
                    <a:gd name="T29" fmla="*/ 1355 h 2053"/>
                    <a:gd name="T30" fmla="*/ 808 w 2553"/>
                    <a:gd name="T31" fmla="*/ 1527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53" h="2053">
                      <a:moveTo>
                        <a:pt x="1026" y="1572"/>
                      </a:moveTo>
                      <a:lnTo>
                        <a:pt x="2553" y="1572"/>
                      </a:lnTo>
                      <a:lnTo>
                        <a:pt x="2553" y="481"/>
                      </a:lnTo>
                      <a:lnTo>
                        <a:pt x="1026" y="481"/>
                      </a:lnTo>
                      <a:lnTo>
                        <a:pt x="1026" y="0"/>
                      </a:lnTo>
                      <a:lnTo>
                        <a:pt x="0" y="1027"/>
                      </a:lnTo>
                      <a:lnTo>
                        <a:pt x="1026" y="2053"/>
                      </a:lnTo>
                      <a:lnTo>
                        <a:pt x="1026" y="1572"/>
                      </a:lnTo>
                      <a:close/>
                      <a:moveTo>
                        <a:pt x="808" y="1527"/>
                      </a:moveTo>
                      <a:lnTo>
                        <a:pt x="308" y="1027"/>
                      </a:lnTo>
                      <a:lnTo>
                        <a:pt x="808" y="527"/>
                      </a:lnTo>
                      <a:lnTo>
                        <a:pt x="808" y="700"/>
                      </a:lnTo>
                      <a:lnTo>
                        <a:pt x="2334" y="700"/>
                      </a:lnTo>
                      <a:lnTo>
                        <a:pt x="2334" y="1355"/>
                      </a:lnTo>
                      <a:lnTo>
                        <a:pt x="808" y="1355"/>
                      </a:lnTo>
                      <a:lnTo>
                        <a:pt x="808" y="15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24" name="Freeform 15"/>
                <p:cNvSpPr>
                  <a:spLocks noEditPoints="1"/>
                </p:cNvSpPr>
                <p:nvPr/>
              </p:nvSpPr>
              <p:spPr bwMode="auto">
                <a:xfrm>
                  <a:off x="-827" y="1279"/>
                  <a:ext cx="1226" cy="986"/>
                </a:xfrm>
                <a:custGeom>
                  <a:avLst/>
                  <a:gdLst>
                    <a:gd name="T0" fmla="*/ 2554 w 2554"/>
                    <a:gd name="T1" fmla="*/ 1027 h 2054"/>
                    <a:gd name="T2" fmla="*/ 1528 w 2554"/>
                    <a:gd name="T3" fmla="*/ 0 h 2054"/>
                    <a:gd name="T4" fmla="*/ 1528 w 2554"/>
                    <a:gd name="T5" fmla="*/ 482 h 2054"/>
                    <a:gd name="T6" fmla="*/ 0 w 2554"/>
                    <a:gd name="T7" fmla="*/ 482 h 2054"/>
                    <a:gd name="T8" fmla="*/ 0 w 2554"/>
                    <a:gd name="T9" fmla="*/ 1572 h 2054"/>
                    <a:gd name="T10" fmla="*/ 1526 w 2554"/>
                    <a:gd name="T11" fmla="*/ 1572 h 2054"/>
                    <a:gd name="T12" fmla="*/ 1526 w 2554"/>
                    <a:gd name="T13" fmla="*/ 2054 h 2054"/>
                    <a:gd name="T14" fmla="*/ 2554 w 2554"/>
                    <a:gd name="T15" fmla="*/ 1027 h 2054"/>
                    <a:gd name="T16" fmla="*/ 218 w 2554"/>
                    <a:gd name="T17" fmla="*/ 1354 h 2054"/>
                    <a:gd name="T18" fmla="*/ 218 w 2554"/>
                    <a:gd name="T19" fmla="*/ 699 h 2054"/>
                    <a:gd name="T20" fmla="*/ 1745 w 2554"/>
                    <a:gd name="T21" fmla="*/ 699 h 2054"/>
                    <a:gd name="T22" fmla="*/ 1745 w 2554"/>
                    <a:gd name="T23" fmla="*/ 526 h 2054"/>
                    <a:gd name="T24" fmla="*/ 2245 w 2554"/>
                    <a:gd name="T25" fmla="*/ 1026 h 2054"/>
                    <a:gd name="T26" fmla="*/ 1745 w 2554"/>
                    <a:gd name="T27" fmla="*/ 1527 h 2054"/>
                    <a:gd name="T28" fmla="*/ 1745 w 2554"/>
                    <a:gd name="T29" fmla="*/ 1354 h 2054"/>
                    <a:gd name="T30" fmla="*/ 218 w 2554"/>
                    <a:gd name="T31" fmla="*/ 1354 h 2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54" h="2054">
                      <a:moveTo>
                        <a:pt x="2554" y="1027"/>
                      </a:moveTo>
                      <a:lnTo>
                        <a:pt x="1528" y="0"/>
                      </a:lnTo>
                      <a:lnTo>
                        <a:pt x="1528" y="482"/>
                      </a:lnTo>
                      <a:lnTo>
                        <a:pt x="0" y="482"/>
                      </a:lnTo>
                      <a:lnTo>
                        <a:pt x="0" y="1572"/>
                      </a:lnTo>
                      <a:lnTo>
                        <a:pt x="1526" y="1572"/>
                      </a:lnTo>
                      <a:lnTo>
                        <a:pt x="1526" y="2054"/>
                      </a:lnTo>
                      <a:lnTo>
                        <a:pt x="2554" y="1027"/>
                      </a:lnTo>
                      <a:close/>
                      <a:moveTo>
                        <a:pt x="218" y="1354"/>
                      </a:moveTo>
                      <a:lnTo>
                        <a:pt x="218" y="699"/>
                      </a:lnTo>
                      <a:lnTo>
                        <a:pt x="1745" y="699"/>
                      </a:lnTo>
                      <a:lnTo>
                        <a:pt x="1745" y="526"/>
                      </a:lnTo>
                      <a:lnTo>
                        <a:pt x="2245" y="1026"/>
                      </a:lnTo>
                      <a:lnTo>
                        <a:pt x="1745" y="1527"/>
                      </a:lnTo>
                      <a:lnTo>
                        <a:pt x="1745" y="1354"/>
                      </a:lnTo>
                      <a:lnTo>
                        <a:pt x="218" y="13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25" name="Freeform 16"/>
                <p:cNvSpPr>
                  <a:spLocks/>
                </p:cNvSpPr>
                <p:nvPr/>
              </p:nvSpPr>
              <p:spPr bwMode="auto">
                <a:xfrm>
                  <a:off x="-1597" y="2154"/>
                  <a:ext cx="149" cy="148"/>
                </a:xfrm>
                <a:custGeom>
                  <a:avLst/>
                  <a:gdLst>
                    <a:gd name="T0" fmla="*/ 0 w 309"/>
                    <a:gd name="T1" fmla="*/ 154 h 309"/>
                    <a:gd name="T2" fmla="*/ 155 w 309"/>
                    <a:gd name="T3" fmla="*/ 0 h 309"/>
                    <a:gd name="T4" fmla="*/ 309 w 309"/>
                    <a:gd name="T5" fmla="*/ 154 h 309"/>
                    <a:gd name="T6" fmla="*/ 155 w 309"/>
                    <a:gd name="T7" fmla="*/ 309 h 309"/>
                    <a:gd name="T8" fmla="*/ 0 w 309"/>
                    <a:gd name="T9" fmla="*/ 154 h 309"/>
                  </a:gdLst>
                  <a:ahLst/>
                  <a:cxnLst>
                    <a:cxn ang="0">
                      <a:pos x="T0" y="T1"/>
                    </a:cxn>
                    <a:cxn ang="0">
                      <a:pos x="T2" y="T3"/>
                    </a:cxn>
                    <a:cxn ang="0">
                      <a:pos x="T4" y="T5"/>
                    </a:cxn>
                    <a:cxn ang="0">
                      <a:pos x="T6" y="T7"/>
                    </a:cxn>
                    <a:cxn ang="0">
                      <a:pos x="T8" y="T9"/>
                    </a:cxn>
                  </a:cxnLst>
                  <a:rect l="0" t="0" r="r" b="b"/>
                  <a:pathLst>
                    <a:path w="309" h="309">
                      <a:moveTo>
                        <a:pt x="0" y="154"/>
                      </a:moveTo>
                      <a:lnTo>
                        <a:pt x="155" y="0"/>
                      </a:lnTo>
                      <a:lnTo>
                        <a:pt x="309" y="154"/>
                      </a:lnTo>
                      <a:lnTo>
                        <a:pt x="155" y="309"/>
                      </a:lnTo>
                      <a:lnTo>
                        <a:pt x="0" y="15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28" name="Freeform 17"/>
                <p:cNvSpPr>
                  <a:spLocks/>
                </p:cNvSpPr>
                <p:nvPr/>
              </p:nvSpPr>
              <p:spPr bwMode="auto">
                <a:xfrm>
                  <a:off x="-1448" y="2301"/>
                  <a:ext cx="148" cy="148"/>
                </a:xfrm>
                <a:custGeom>
                  <a:avLst/>
                  <a:gdLst>
                    <a:gd name="T0" fmla="*/ 0 w 309"/>
                    <a:gd name="T1" fmla="*/ 155 h 309"/>
                    <a:gd name="T2" fmla="*/ 154 w 309"/>
                    <a:gd name="T3" fmla="*/ 0 h 309"/>
                    <a:gd name="T4" fmla="*/ 309 w 309"/>
                    <a:gd name="T5" fmla="*/ 155 h 309"/>
                    <a:gd name="T6" fmla="*/ 154 w 309"/>
                    <a:gd name="T7" fmla="*/ 309 h 309"/>
                    <a:gd name="T8" fmla="*/ 0 w 309"/>
                    <a:gd name="T9" fmla="*/ 155 h 309"/>
                  </a:gdLst>
                  <a:ahLst/>
                  <a:cxnLst>
                    <a:cxn ang="0">
                      <a:pos x="T0" y="T1"/>
                    </a:cxn>
                    <a:cxn ang="0">
                      <a:pos x="T2" y="T3"/>
                    </a:cxn>
                    <a:cxn ang="0">
                      <a:pos x="T4" y="T5"/>
                    </a:cxn>
                    <a:cxn ang="0">
                      <a:pos x="T6" y="T7"/>
                    </a:cxn>
                    <a:cxn ang="0">
                      <a:pos x="T8" y="T9"/>
                    </a:cxn>
                  </a:cxnLst>
                  <a:rect l="0" t="0" r="r" b="b"/>
                  <a:pathLst>
                    <a:path w="309" h="309">
                      <a:moveTo>
                        <a:pt x="0" y="155"/>
                      </a:moveTo>
                      <a:lnTo>
                        <a:pt x="154" y="0"/>
                      </a:lnTo>
                      <a:lnTo>
                        <a:pt x="309" y="155"/>
                      </a:lnTo>
                      <a:lnTo>
                        <a:pt x="154" y="309"/>
                      </a:lnTo>
                      <a:lnTo>
                        <a:pt x="0" y="1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29" name="Freeform 18"/>
                <p:cNvSpPr>
                  <a:spLocks/>
                </p:cNvSpPr>
                <p:nvPr/>
              </p:nvSpPr>
              <p:spPr bwMode="auto">
                <a:xfrm>
                  <a:off x="-1301" y="2449"/>
                  <a:ext cx="149" cy="149"/>
                </a:xfrm>
                <a:custGeom>
                  <a:avLst/>
                  <a:gdLst>
                    <a:gd name="T0" fmla="*/ 155 w 309"/>
                    <a:gd name="T1" fmla="*/ 309 h 309"/>
                    <a:gd name="T2" fmla="*/ 0 w 309"/>
                    <a:gd name="T3" fmla="*/ 154 h 309"/>
                    <a:gd name="T4" fmla="*/ 155 w 309"/>
                    <a:gd name="T5" fmla="*/ 0 h 309"/>
                    <a:gd name="T6" fmla="*/ 309 w 309"/>
                    <a:gd name="T7" fmla="*/ 154 h 309"/>
                    <a:gd name="T8" fmla="*/ 155 w 309"/>
                    <a:gd name="T9" fmla="*/ 309 h 309"/>
                  </a:gdLst>
                  <a:ahLst/>
                  <a:cxnLst>
                    <a:cxn ang="0">
                      <a:pos x="T0" y="T1"/>
                    </a:cxn>
                    <a:cxn ang="0">
                      <a:pos x="T2" y="T3"/>
                    </a:cxn>
                    <a:cxn ang="0">
                      <a:pos x="T4" y="T5"/>
                    </a:cxn>
                    <a:cxn ang="0">
                      <a:pos x="T6" y="T7"/>
                    </a:cxn>
                    <a:cxn ang="0">
                      <a:pos x="T8" y="T9"/>
                    </a:cxn>
                  </a:cxnLst>
                  <a:rect l="0" t="0" r="r" b="b"/>
                  <a:pathLst>
                    <a:path w="309" h="309">
                      <a:moveTo>
                        <a:pt x="155" y="309"/>
                      </a:moveTo>
                      <a:lnTo>
                        <a:pt x="0" y="154"/>
                      </a:lnTo>
                      <a:lnTo>
                        <a:pt x="155" y="0"/>
                      </a:lnTo>
                      <a:lnTo>
                        <a:pt x="309" y="154"/>
                      </a:lnTo>
                      <a:lnTo>
                        <a:pt x="155" y="30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grpSp>
        </p:grpSp>
        <p:grpSp>
          <p:nvGrpSpPr>
            <p:cNvPr id="48" name="Group 47"/>
            <p:cNvGrpSpPr/>
            <p:nvPr/>
          </p:nvGrpSpPr>
          <p:grpSpPr>
            <a:xfrm>
              <a:off x="4352187" y="1905408"/>
              <a:ext cx="1732058" cy="3040585"/>
              <a:chOff x="2828187" y="1905407"/>
              <a:chExt cx="1732058" cy="3040585"/>
            </a:xfrm>
          </p:grpSpPr>
          <p:sp>
            <p:nvSpPr>
              <p:cNvPr id="14" name="Oval 11"/>
              <p:cNvSpPr>
                <a:spLocks noChangeArrowheads="1"/>
              </p:cNvSpPr>
              <p:nvPr/>
            </p:nvSpPr>
            <p:spPr bwMode="auto">
              <a:xfrm>
                <a:off x="2900041" y="3369504"/>
                <a:ext cx="1580423" cy="1576488"/>
              </a:xfrm>
              <a:prstGeom prst="ellipse">
                <a:avLst/>
              </a:prstGeom>
              <a:solidFill>
                <a:schemeClr val="accent2"/>
              </a:solidFill>
              <a:ln w="9525" cap="flat" cmpd="sng" algn="ctr">
                <a:noFill/>
                <a:prstDash val="solid"/>
                <a:round/>
                <a:headEnd type="none" w="med" len="med"/>
                <a:tailEnd type="none" w="med" len="med"/>
              </a:ln>
              <a:effectLst/>
            </p:spPr>
            <p:txBody>
              <a:bodyPr lIns="82124" tIns="41061" rIns="82124" bIns="41061" anchor="ctr"/>
              <a:lstStyle/>
              <a:p>
                <a:pPr algn="ctr" defTabSz="814388">
                  <a:defRPr/>
                </a:pPr>
                <a:endParaRPr lang="en-US" dirty="0">
                  <a:latin typeface="Arial" charset="0"/>
                </a:endParaRPr>
              </a:p>
            </p:txBody>
          </p:sp>
          <p:grpSp>
            <p:nvGrpSpPr>
              <p:cNvPr id="97" name="Group 96"/>
              <p:cNvGrpSpPr/>
              <p:nvPr/>
            </p:nvGrpSpPr>
            <p:grpSpPr>
              <a:xfrm>
                <a:off x="2828187" y="1905407"/>
                <a:ext cx="1732058" cy="963747"/>
                <a:chOff x="2884625" y="2118637"/>
                <a:chExt cx="1732058" cy="963747"/>
              </a:xfrm>
            </p:grpSpPr>
            <p:sp>
              <p:nvSpPr>
                <p:cNvPr id="98" name="TextBox 97"/>
                <p:cNvSpPr txBox="1"/>
                <p:nvPr/>
              </p:nvSpPr>
              <p:spPr>
                <a:xfrm>
                  <a:off x="2884625" y="2722384"/>
                  <a:ext cx="1732058" cy="360000"/>
                </a:xfrm>
                <a:prstGeom prst="rect">
                  <a:avLst/>
                </a:prstGeom>
                <a:noFill/>
              </p:spPr>
              <p:txBody>
                <a:bodyPr wrap="square" tIns="0" rtlCol="0" anchor="b">
                  <a:noAutofit/>
                </a:bodyPr>
                <a:lstStyle/>
                <a:p>
                  <a:pPr algn="ctr">
                    <a:lnSpc>
                      <a:spcPct val="130000"/>
                    </a:lnSpc>
                  </a:pPr>
                  <a:r>
                    <a:rPr lang="en-US" sz="1400" b="1" dirty="0">
                      <a:solidFill>
                        <a:schemeClr val="accent2"/>
                      </a:solidFill>
                    </a:rPr>
                    <a:t>POINT 02</a:t>
                  </a:r>
                </a:p>
              </p:txBody>
            </p:sp>
            <p:sp>
              <p:nvSpPr>
                <p:cNvPr id="99" name="TextBox 98"/>
                <p:cNvSpPr txBox="1"/>
                <p:nvPr/>
              </p:nvSpPr>
              <p:spPr>
                <a:xfrm>
                  <a:off x="2888250" y="2118637"/>
                  <a:ext cx="1724808" cy="688194"/>
                </a:xfrm>
                <a:prstGeom prst="rect">
                  <a:avLst/>
                </a:prstGeom>
                <a:noFill/>
              </p:spPr>
              <p:txBody>
                <a:bodyPr wrap="square" tIns="36000" rtlCol="0" anchor="b">
                  <a:noAutofit/>
                </a:bodyPr>
                <a:lstStyle/>
                <a:p>
                  <a:pPr algn="ctr">
                    <a:lnSpc>
                      <a:spcPct val="110000"/>
                    </a:lnSpc>
                  </a:pPr>
                  <a:r>
                    <a:rPr lang="en-US" sz="1050" dirty="0">
                      <a:solidFill>
                        <a:schemeClr val="accent1"/>
                      </a:solidFill>
                    </a:rPr>
                    <a:t>It was </a:t>
                  </a:r>
                  <a:r>
                    <a:rPr lang="en-US" sz="1050" dirty="0" err="1">
                      <a:solidFill>
                        <a:schemeClr val="accent1"/>
                      </a:solidFill>
                    </a:rPr>
                    <a:t>popularised</a:t>
                  </a:r>
                  <a:r>
                    <a:rPr lang="en-US" sz="1050" dirty="0">
                      <a:solidFill>
                        <a:schemeClr val="accent1"/>
                      </a:solidFill>
                    </a:rPr>
                    <a:t> in the 1960s with the release of </a:t>
                  </a:r>
                  <a:r>
                    <a:rPr lang="en-US" sz="1050" dirty="0" err="1">
                      <a:solidFill>
                        <a:schemeClr val="accent1"/>
                      </a:solidFill>
                    </a:rPr>
                    <a:t>Letraset</a:t>
                  </a:r>
                  <a:r>
                    <a:rPr lang="en-US" sz="1050" dirty="0">
                      <a:solidFill>
                        <a:schemeClr val="accent1"/>
                      </a:solidFill>
                    </a:rPr>
                    <a:t> sheets</a:t>
                  </a:r>
                </a:p>
              </p:txBody>
            </p:sp>
          </p:grpSp>
          <p:cxnSp>
            <p:nvCxnSpPr>
              <p:cNvPr id="111" name="Straight Connector 110"/>
              <p:cNvCxnSpPr>
                <a:stCxn id="98" idx="2"/>
                <a:endCxn id="14" idx="0"/>
              </p:cNvCxnSpPr>
              <p:nvPr/>
            </p:nvCxnSpPr>
            <p:spPr>
              <a:xfrm flipH="1">
                <a:off x="3690253" y="2869154"/>
                <a:ext cx="3963" cy="500350"/>
              </a:xfrm>
              <a:prstGeom prst="line">
                <a:avLst/>
              </a:prstGeom>
              <a:ln w="19050">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30" name="Group 21"/>
              <p:cNvGrpSpPr>
                <a:grpSpLocks noChangeAspect="1"/>
              </p:cNvGrpSpPr>
              <p:nvPr/>
            </p:nvGrpSpPr>
            <p:grpSpPr bwMode="auto">
              <a:xfrm>
                <a:off x="3393104" y="3861423"/>
                <a:ext cx="594296" cy="592651"/>
                <a:chOff x="1249" y="125"/>
                <a:chExt cx="3251" cy="3242"/>
              </a:xfrm>
              <a:solidFill>
                <a:schemeClr val="bg1"/>
              </a:solidFill>
            </p:grpSpPr>
            <p:sp>
              <p:nvSpPr>
                <p:cNvPr id="32" name="Freeform 22"/>
                <p:cNvSpPr>
                  <a:spLocks/>
                </p:cNvSpPr>
                <p:nvPr/>
              </p:nvSpPr>
              <p:spPr bwMode="auto">
                <a:xfrm>
                  <a:off x="1931" y="387"/>
                  <a:ext cx="524" cy="525"/>
                </a:xfrm>
                <a:custGeom>
                  <a:avLst/>
                  <a:gdLst>
                    <a:gd name="T0" fmla="*/ 0 w 1092"/>
                    <a:gd name="T1" fmla="*/ 1094 h 1094"/>
                    <a:gd name="T2" fmla="*/ 218 w 1092"/>
                    <a:gd name="T3" fmla="*/ 1094 h 1094"/>
                    <a:gd name="T4" fmla="*/ 1092 w 1092"/>
                    <a:gd name="T5" fmla="*/ 220 h 1094"/>
                    <a:gd name="T6" fmla="*/ 1092 w 1092"/>
                    <a:gd name="T7" fmla="*/ 0 h 1094"/>
                    <a:gd name="T8" fmla="*/ 0 w 1092"/>
                    <a:gd name="T9" fmla="*/ 1094 h 1094"/>
                  </a:gdLst>
                  <a:ahLst/>
                  <a:cxnLst>
                    <a:cxn ang="0">
                      <a:pos x="T0" y="T1"/>
                    </a:cxn>
                    <a:cxn ang="0">
                      <a:pos x="T2" y="T3"/>
                    </a:cxn>
                    <a:cxn ang="0">
                      <a:pos x="T4" y="T5"/>
                    </a:cxn>
                    <a:cxn ang="0">
                      <a:pos x="T6" y="T7"/>
                    </a:cxn>
                    <a:cxn ang="0">
                      <a:pos x="T8" y="T9"/>
                    </a:cxn>
                  </a:cxnLst>
                  <a:rect l="0" t="0" r="r" b="b"/>
                  <a:pathLst>
                    <a:path w="1092" h="1094">
                      <a:moveTo>
                        <a:pt x="0" y="1094"/>
                      </a:moveTo>
                      <a:lnTo>
                        <a:pt x="218" y="1094"/>
                      </a:lnTo>
                      <a:cubicBezTo>
                        <a:pt x="218" y="612"/>
                        <a:pt x="610" y="220"/>
                        <a:pt x="1092" y="220"/>
                      </a:cubicBezTo>
                      <a:lnTo>
                        <a:pt x="1092" y="0"/>
                      </a:lnTo>
                      <a:cubicBezTo>
                        <a:pt x="490" y="0"/>
                        <a:pt x="0" y="491"/>
                        <a:pt x="0" y="109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33" name="Freeform 23"/>
                <p:cNvSpPr>
                  <a:spLocks noEditPoints="1"/>
                </p:cNvSpPr>
                <p:nvPr/>
              </p:nvSpPr>
              <p:spPr bwMode="auto">
                <a:xfrm>
                  <a:off x="1249" y="125"/>
                  <a:ext cx="3251" cy="1888"/>
                </a:xfrm>
                <a:custGeom>
                  <a:avLst/>
                  <a:gdLst>
                    <a:gd name="T0" fmla="*/ 5905 w 6773"/>
                    <a:gd name="T1" fmla="*/ 3488 h 3932"/>
                    <a:gd name="T2" fmla="*/ 6773 w 6773"/>
                    <a:gd name="T3" fmla="*/ 2512 h 3932"/>
                    <a:gd name="T4" fmla="*/ 5790 w 6773"/>
                    <a:gd name="T5" fmla="*/ 1529 h 3932"/>
                    <a:gd name="T6" fmla="*/ 5457 w 6773"/>
                    <a:gd name="T7" fmla="*/ 1529 h 3932"/>
                    <a:gd name="T8" fmla="*/ 4370 w 6773"/>
                    <a:gd name="T9" fmla="*/ 547 h 3932"/>
                    <a:gd name="T10" fmla="*/ 3842 w 6773"/>
                    <a:gd name="T11" fmla="*/ 683 h 3932"/>
                    <a:gd name="T12" fmla="*/ 2513 w 6773"/>
                    <a:gd name="T13" fmla="*/ 0 h 3932"/>
                    <a:gd name="T14" fmla="*/ 877 w 6773"/>
                    <a:gd name="T15" fmla="*/ 1535 h 3932"/>
                    <a:gd name="T16" fmla="*/ 0 w 6773"/>
                    <a:gd name="T17" fmla="*/ 2512 h 3932"/>
                    <a:gd name="T18" fmla="*/ 982 w 6773"/>
                    <a:gd name="T19" fmla="*/ 3495 h 3932"/>
                    <a:gd name="T20" fmla="*/ 4150 w 6773"/>
                    <a:gd name="T21" fmla="*/ 3495 h 3932"/>
                    <a:gd name="T22" fmla="*/ 5024 w 6773"/>
                    <a:gd name="T23" fmla="*/ 3932 h 3932"/>
                    <a:gd name="T24" fmla="*/ 5905 w 6773"/>
                    <a:gd name="T25" fmla="*/ 3488 h 3932"/>
                    <a:gd name="T26" fmla="*/ 5025 w 6773"/>
                    <a:gd name="T27" fmla="*/ 3715 h 3932"/>
                    <a:gd name="T28" fmla="*/ 4266 w 6773"/>
                    <a:gd name="T29" fmla="*/ 3277 h 3932"/>
                    <a:gd name="T30" fmla="*/ 982 w 6773"/>
                    <a:gd name="T31" fmla="*/ 3277 h 3932"/>
                    <a:gd name="T32" fmla="*/ 217 w 6773"/>
                    <a:gd name="T33" fmla="*/ 2512 h 3932"/>
                    <a:gd name="T34" fmla="*/ 982 w 6773"/>
                    <a:gd name="T35" fmla="*/ 1747 h 3932"/>
                    <a:gd name="T36" fmla="*/ 1092 w 6773"/>
                    <a:gd name="T37" fmla="*/ 1747 h 3932"/>
                    <a:gd name="T38" fmla="*/ 2513 w 6773"/>
                    <a:gd name="T39" fmla="*/ 219 h 3932"/>
                    <a:gd name="T40" fmla="*/ 3778 w 6773"/>
                    <a:gd name="T41" fmla="*/ 987 h 3932"/>
                    <a:gd name="T42" fmla="*/ 4369 w 6773"/>
                    <a:gd name="T43" fmla="*/ 764 h 3932"/>
                    <a:gd name="T44" fmla="*/ 5242 w 6773"/>
                    <a:gd name="T45" fmla="*/ 1747 h 3932"/>
                    <a:gd name="T46" fmla="*/ 5789 w 6773"/>
                    <a:gd name="T47" fmla="*/ 1747 h 3932"/>
                    <a:gd name="T48" fmla="*/ 6554 w 6773"/>
                    <a:gd name="T49" fmla="*/ 2512 h 3932"/>
                    <a:gd name="T50" fmla="*/ 5784 w 6773"/>
                    <a:gd name="T51" fmla="*/ 3277 h 3932"/>
                    <a:gd name="T52" fmla="*/ 5025 w 6773"/>
                    <a:gd name="T53" fmla="*/ 3715 h 3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773" h="3932">
                      <a:moveTo>
                        <a:pt x="5905" y="3488"/>
                      </a:moveTo>
                      <a:cubicBezTo>
                        <a:pt x="6396" y="3431"/>
                        <a:pt x="6773" y="3012"/>
                        <a:pt x="6773" y="2512"/>
                      </a:cubicBezTo>
                      <a:cubicBezTo>
                        <a:pt x="6773" y="1969"/>
                        <a:pt x="6332" y="1529"/>
                        <a:pt x="5790" y="1529"/>
                      </a:cubicBezTo>
                      <a:lnTo>
                        <a:pt x="5457" y="1529"/>
                      </a:lnTo>
                      <a:cubicBezTo>
                        <a:pt x="5402" y="979"/>
                        <a:pt x="4936" y="547"/>
                        <a:pt x="4370" y="547"/>
                      </a:cubicBezTo>
                      <a:cubicBezTo>
                        <a:pt x="4184" y="547"/>
                        <a:pt x="4004" y="593"/>
                        <a:pt x="3842" y="683"/>
                      </a:cubicBezTo>
                      <a:cubicBezTo>
                        <a:pt x="3533" y="253"/>
                        <a:pt x="3044" y="0"/>
                        <a:pt x="2513" y="0"/>
                      </a:cubicBezTo>
                      <a:cubicBezTo>
                        <a:pt x="1644" y="0"/>
                        <a:pt x="932" y="680"/>
                        <a:pt x="877" y="1535"/>
                      </a:cubicBezTo>
                      <a:cubicBezTo>
                        <a:pt x="385" y="1588"/>
                        <a:pt x="0" y="2005"/>
                        <a:pt x="0" y="2512"/>
                      </a:cubicBezTo>
                      <a:cubicBezTo>
                        <a:pt x="0" y="3055"/>
                        <a:pt x="441" y="3495"/>
                        <a:pt x="982" y="3495"/>
                      </a:cubicBezTo>
                      <a:lnTo>
                        <a:pt x="4150" y="3495"/>
                      </a:lnTo>
                      <a:cubicBezTo>
                        <a:pt x="4357" y="3769"/>
                        <a:pt x="4678" y="3932"/>
                        <a:pt x="5024" y="3932"/>
                      </a:cubicBezTo>
                      <a:cubicBezTo>
                        <a:pt x="5374" y="3932"/>
                        <a:pt x="5698" y="3767"/>
                        <a:pt x="5905" y="3488"/>
                      </a:cubicBezTo>
                      <a:close/>
                      <a:moveTo>
                        <a:pt x="5025" y="3715"/>
                      </a:moveTo>
                      <a:cubicBezTo>
                        <a:pt x="4512" y="3715"/>
                        <a:pt x="4266" y="3277"/>
                        <a:pt x="4266" y="3277"/>
                      </a:cubicBezTo>
                      <a:lnTo>
                        <a:pt x="982" y="3277"/>
                      </a:lnTo>
                      <a:cubicBezTo>
                        <a:pt x="561" y="3277"/>
                        <a:pt x="217" y="2935"/>
                        <a:pt x="217" y="2512"/>
                      </a:cubicBezTo>
                      <a:cubicBezTo>
                        <a:pt x="217" y="2091"/>
                        <a:pt x="560" y="1747"/>
                        <a:pt x="982" y="1747"/>
                      </a:cubicBezTo>
                      <a:lnTo>
                        <a:pt x="1092" y="1747"/>
                      </a:lnTo>
                      <a:cubicBezTo>
                        <a:pt x="1018" y="1196"/>
                        <a:pt x="1468" y="219"/>
                        <a:pt x="2513" y="219"/>
                      </a:cubicBezTo>
                      <a:cubicBezTo>
                        <a:pt x="3401" y="219"/>
                        <a:pt x="3778" y="987"/>
                        <a:pt x="3778" y="987"/>
                      </a:cubicBezTo>
                      <a:cubicBezTo>
                        <a:pt x="3778" y="987"/>
                        <a:pt x="4038" y="764"/>
                        <a:pt x="4369" y="764"/>
                      </a:cubicBezTo>
                      <a:cubicBezTo>
                        <a:pt x="5076" y="764"/>
                        <a:pt x="5256" y="1452"/>
                        <a:pt x="5242" y="1747"/>
                      </a:cubicBezTo>
                      <a:lnTo>
                        <a:pt x="5789" y="1747"/>
                      </a:lnTo>
                      <a:cubicBezTo>
                        <a:pt x="6210" y="1747"/>
                        <a:pt x="6554" y="2089"/>
                        <a:pt x="6554" y="2512"/>
                      </a:cubicBezTo>
                      <a:cubicBezTo>
                        <a:pt x="6554" y="2985"/>
                        <a:pt x="6185" y="3261"/>
                        <a:pt x="5784" y="3277"/>
                      </a:cubicBezTo>
                      <a:cubicBezTo>
                        <a:pt x="5784" y="3277"/>
                        <a:pt x="5541" y="3715"/>
                        <a:pt x="5025" y="37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34" name="Rectangle 24"/>
                <p:cNvSpPr>
                  <a:spLocks noChangeArrowheads="1"/>
                </p:cNvSpPr>
                <p:nvPr/>
              </p:nvSpPr>
              <p:spPr bwMode="auto">
                <a:xfrm>
                  <a:off x="2822" y="1226"/>
                  <a:ext cx="105"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35" name="Rectangle 25"/>
                <p:cNvSpPr>
                  <a:spLocks noChangeArrowheads="1"/>
                </p:cNvSpPr>
                <p:nvPr/>
              </p:nvSpPr>
              <p:spPr bwMode="auto">
                <a:xfrm>
                  <a:off x="3032" y="1226"/>
                  <a:ext cx="105"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36" name="Rectangle 26"/>
                <p:cNvSpPr>
                  <a:spLocks noChangeArrowheads="1"/>
                </p:cNvSpPr>
                <p:nvPr/>
              </p:nvSpPr>
              <p:spPr bwMode="auto">
                <a:xfrm>
                  <a:off x="2612" y="1226"/>
                  <a:ext cx="105"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37" name="Freeform 27"/>
                <p:cNvSpPr>
                  <a:spLocks noEditPoints="1"/>
                </p:cNvSpPr>
                <p:nvPr/>
              </p:nvSpPr>
              <p:spPr bwMode="auto">
                <a:xfrm>
                  <a:off x="1353" y="2191"/>
                  <a:ext cx="630" cy="870"/>
                </a:xfrm>
                <a:custGeom>
                  <a:avLst/>
                  <a:gdLst>
                    <a:gd name="T0" fmla="*/ 656 w 1312"/>
                    <a:gd name="T1" fmla="*/ 0 h 1813"/>
                    <a:gd name="T2" fmla="*/ 0 w 1312"/>
                    <a:gd name="T3" fmla="*/ 1157 h 1813"/>
                    <a:gd name="T4" fmla="*/ 656 w 1312"/>
                    <a:gd name="T5" fmla="*/ 1813 h 1813"/>
                    <a:gd name="T6" fmla="*/ 1312 w 1312"/>
                    <a:gd name="T7" fmla="*/ 1157 h 1813"/>
                    <a:gd name="T8" fmla="*/ 656 w 1312"/>
                    <a:gd name="T9" fmla="*/ 0 h 1813"/>
                    <a:gd name="T10" fmla="*/ 656 w 1312"/>
                    <a:gd name="T11" fmla="*/ 1595 h 1813"/>
                    <a:gd name="T12" fmla="*/ 219 w 1312"/>
                    <a:gd name="T13" fmla="*/ 1157 h 1813"/>
                    <a:gd name="T14" fmla="*/ 656 w 1312"/>
                    <a:gd name="T15" fmla="*/ 352 h 1813"/>
                    <a:gd name="T16" fmla="*/ 1093 w 1312"/>
                    <a:gd name="T17" fmla="*/ 1157 h 1813"/>
                    <a:gd name="T18" fmla="*/ 656 w 1312"/>
                    <a:gd name="T19" fmla="*/ 1595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2" h="1813">
                      <a:moveTo>
                        <a:pt x="656" y="0"/>
                      </a:moveTo>
                      <a:cubicBezTo>
                        <a:pt x="656" y="0"/>
                        <a:pt x="0" y="775"/>
                        <a:pt x="0" y="1157"/>
                      </a:cubicBezTo>
                      <a:cubicBezTo>
                        <a:pt x="0" y="1519"/>
                        <a:pt x="295" y="1813"/>
                        <a:pt x="656" y="1813"/>
                      </a:cubicBezTo>
                      <a:cubicBezTo>
                        <a:pt x="1017" y="1813"/>
                        <a:pt x="1312" y="1519"/>
                        <a:pt x="1312" y="1157"/>
                      </a:cubicBezTo>
                      <a:cubicBezTo>
                        <a:pt x="1312" y="788"/>
                        <a:pt x="656" y="0"/>
                        <a:pt x="656" y="0"/>
                      </a:cubicBezTo>
                      <a:close/>
                      <a:moveTo>
                        <a:pt x="656" y="1595"/>
                      </a:moveTo>
                      <a:cubicBezTo>
                        <a:pt x="415" y="1595"/>
                        <a:pt x="219" y="1399"/>
                        <a:pt x="219" y="1157"/>
                      </a:cubicBezTo>
                      <a:cubicBezTo>
                        <a:pt x="219" y="991"/>
                        <a:pt x="460" y="615"/>
                        <a:pt x="656" y="352"/>
                      </a:cubicBezTo>
                      <a:cubicBezTo>
                        <a:pt x="852" y="613"/>
                        <a:pt x="1093" y="991"/>
                        <a:pt x="1093" y="1157"/>
                      </a:cubicBezTo>
                      <a:cubicBezTo>
                        <a:pt x="1093" y="1399"/>
                        <a:pt x="897" y="1595"/>
                        <a:pt x="656" y="15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38" name="Freeform 28"/>
                <p:cNvSpPr>
                  <a:spLocks noEditPoints="1"/>
                </p:cNvSpPr>
                <p:nvPr/>
              </p:nvSpPr>
              <p:spPr bwMode="auto">
                <a:xfrm>
                  <a:off x="3766" y="2086"/>
                  <a:ext cx="630" cy="871"/>
                </a:xfrm>
                <a:custGeom>
                  <a:avLst/>
                  <a:gdLst>
                    <a:gd name="T0" fmla="*/ 656 w 1312"/>
                    <a:gd name="T1" fmla="*/ 0 h 1814"/>
                    <a:gd name="T2" fmla="*/ 0 w 1312"/>
                    <a:gd name="T3" fmla="*/ 1158 h 1814"/>
                    <a:gd name="T4" fmla="*/ 656 w 1312"/>
                    <a:gd name="T5" fmla="*/ 1814 h 1814"/>
                    <a:gd name="T6" fmla="*/ 1312 w 1312"/>
                    <a:gd name="T7" fmla="*/ 1158 h 1814"/>
                    <a:gd name="T8" fmla="*/ 656 w 1312"/>
                    <a:gd name="T9" fmla="*/ 0 h 1814"/>
                    <a:gd name="T10" fmla="*/ 656 w 1312"/>
                    <a:gd name="T11" fmla="*/ 1595 h 1814"/>
                    <a:gd name="T12" fmla="*/ 218 w 1312"/>
                    <a:gd name="T13" fmla="*/ 1158 h 1814"/>
                    <a:gd name="T14" fmla="*/ 656 w 1312"/>
                    <a:gd name="T15" fmla="*/ 352 h 1814"/>
                    <a:gd name="T16" fmla="*/ 1093 w 1312"/>
                    <a:gd name="T17" fmla="*/ 1158 h 1814"/>
                    <a:gd name="T18" fmla="*/ 656 w 1312"/>
                    <a:gd name="T19" fmla="*/ 159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2" h="1814">
                      <a:moveTo>
                        <a:pt x="656" y="0"/>
                      </a:moveTo>
                      <a:cubicBezTo>
                        <a:pt x="656" y="0"/>
                        <a:pt x="0" y="784"/>
                        <a:pt x="0" y="1158"/>
                      </a:cubicBezTo>
                      <a:cubicBezTo>
                        <a:pt x="0" y="1519"/>
                        <a:pt x="294" y="1814"/>
                        <a:pt x="656" y="1814"/>
                      </a:cubicBezTo>
                      <a:cubicBezTo>
                        <a:pt x="1017" y="1814"/>
                        <a:pt x="1312" y="1519"/>
                        <a:pt x="1312" y="1158"/>
                      </a:cubicBezTo>
                      <a:cubicBezTo>
                        <a:pt x="1310" y="784"/>
                        <a:pt x="656" y="0"/>
                        <a:pt x="656" y="0"/>
                      </a:cubicBezTo>
                      <a:close/>
                      <a:moveTo>
                        <a:pt x="656" y="1595"/>
                      </a:moveTo>
                      <a:cubicBezTo>
                        <a:pt x="414" y="1595"/>
                        <a:pt x="218" y="1399"/>
                        <a:pt x="218" y="1158"/>
                      </a:cubicBezTo>
                      <a:cubicBezTo>
                        <a:pt x="218" y="991"/>
                        <a:pt x="460" y="615"/>
                        <a:pt x="656" y="352"/>
                      </a:cubicBezTo>
                      <a:cubicBezTo>
                        <a:pt x="852" y="614"/>
                        <a:pt x="1093" y="991"/>
                        <a:pt x="1093" y="1158"/>
                      </a:cubicBezTo>
                      <a:cubicBezTo>
                        <a:pt x="1092" y="1399"/>
                        <a:pt x="896" y="1595"/>
                        <a:pt x="656" y="15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39" name="Freeform 29"/>
                <p:cNvSpPr>
                  <a:spLocks noEditPoints="1"/>
                </p:cNvSpPr>
                <p:nvPr/>
              </p:nvSpPr>
              <p:spPr bwMode="auto">
                <a:xfrm>
                  <a:off x="2297" y="1876"/>
                  <a:ext cx="630" cy="870"/>
                </a:xfrm>
                <a:custGeom>
                  <a:avLst/>
                  <a:gdLst>
                    <a:gd name="T0" fmla="*/ 656 w 1312"/>
                    <a:gd name="T1" fmla="*/ 0 h 1813"/>
                    <a:gd name="T2" fmla="*/ 0 w 1312"/>
                    <a:gd name="T3" fmla="*/ 1157 h 1813"/>
                    <a:gd name="T4" fmla="*/ 656 w 1312"/>
                    <a:gd name="T5" fmla="*/ 1813 h 1813"/>
                    <a:gd name="T6" fmla="*/ 1312 w 1312"/>
                    <a:gd name="T7" fmla="*/ 1157 h 1813"/>
                    <a:gd name="T8" fmla="*/ 656 w 1312"/>
                    <a:gd name="T9" fmla="*/ 0 h 1813"/>
                    <a:gd name="T10" fmla="*/ 656 w 1312"/>
                    <a:gd name="T11" fmla="*/ 1596 h 1813"/>
                    <a:gd name="T12" fmla="*/ 218 w 1312"/>
                    <a:gd name="T13" fmla="*/ 1159 h 1813"/>
                    <a:gd name="T14" fmla="*/ 656 w 1312"/>
                    <a:gd name="T15" fmla="*/ 353 h 1813"/>
                    <a:gd name="T16" fmla="*/ 1093 w 1312"/>
                    <a:gd name="T17" fmla="*/ 1159 h 1813"/>
                    <a:gd name="T18" fmla="*/ 656 w 1312"/>
                    <a:gd name="T19" fmla="*/ 1596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2" h="1813">
                      <a:moveTo>
                        <a:pt x="656" y="0"/>
                      </a:moveTo>
                      <a:cubicBezTo>
                        <a:pt x="656" y="0"/>
                        <a:pt x="0" y="765"/>
                        <a:pt x="0" y="1157"/>
                      </a:cubicBezTo>
                      <a:cubicBezTo>
                        <a:pt x="0" y="1519"/>
                        <a:pt x="294" y="1813"/>
                        <a:pt x="656" y="1813"/>
                      </a:cubicBezTo>
                      <a:cubicBezTo>
                        <a:pt x="1017" y="1813"/>
                        <a:pt x="1312" y="1519"/>
                        <a:pt x="1312" y="1157"/>
                      </a:cubicBezTo>
                      <a:cubicBezTo>
                        <a:pt x="1312" y="779"/>
                        <a:pt x="656" y="0"/>
                        <a:pt x="656" y="0"/>
                      </a:cubicBezTo>
                      <a:close/>
                      <a:moveTo>
                        <a:pt x="656" y="1596"/>
                      </a:moveTo>
                      <a:cubicBezTo>
                        <a:pt x="414" y="1596"/>
                        <a:pt x="218" y="1400"/>
                        <a:pt x="218" y="1159"/>
                      </a:cubicBezTo>
                      <a:cubicBezTo>
                        <a:pt x="218" y="992"/>
                        <a:pt x="460" y="616"/>
                        <a:pt x="656" y="353"/>
                      </a:cubicBezTo>
                      <a:cubicBezTo>
                        <a:pt x="852" y="615"/>
                        <a:pt x="1093" y="992"/>
                        <a:pt x="1093" y="1159"/>
                      </a:cubicBezTo>
                      <a:cubicBezTo>
                        <a:pt x="1093" y="1400"/>
                        <a:pt x="897" y="1596"/>
                        <a:pt x="656" y="159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40" name="Freeform 30"/>
                <p:cNvSpPr>
                  <a:spLocks noEditPoints="1"/>
                </p:cNvSpPr>
                <p:nvPr/>
              </p:nvSpPr>
              <p:spPr bwMode="auto">
                <a:xfrm>
                  <a:off x="2918" y="2497"/>
                  <a:ext cx="630" cy="870"/>
                </a:xfrm>
                <a:custGeom>
                  <a:avLst/>
                  <a:gdLst>
                    <a:gd name="T0" fmla="*/ 656 w 1312"/>
                    <a:gd name="T1" fmla="*/ 0 h 1814"/>
                    <a:gd name="T2" fmla="*/ 0 w 1312"/>
                    <a:gd name="T3" fmla="*/ 1158 h 1814"/>
                    <a:gd name="T4" fmla="*/ 656 w 1312"/>
                    <a:gd name="T5" fmla="*/ 1814 h 1814"/>
                    <a:gd name="T6" fmla="*/ 1312 w 1312"/>
                    <a:gd name="T7" fmla="*/ 1158 h 1814"/>
                    <a:gd name="T8" fmla="*/ 656 w 1312"/>
                    <a:gd name="T9" fmla="*/ 0 h 1814"/>
                    <a:gd name="T10" fmla="*/ 656 w 1312"/>
                    <a:gd name="T11" fmla="*/ 1595 h 1814"/>
                    <a:gd name="T12" fmla="*/ 219 w 1312"/>
                    <a:gd name="T13" fmla="*/ 1158 h 1814"/>
                    <a:gd name="T14" fmla="*/ 656 w 1312"/>
                    <a:gd name="T15" fmla="*/ 352 h 1814"/>
                    <a:gd name="T16" fmla="*/ 1093 w 1312"/>
                    <a:gd name="T17" fmla="*/ 1158 h 1814"/>
                    <a:gd name="T18" fmla="*/ 656 w 1312"/>
                    <a:gd name="T19" fmla="*/ 1595 h 1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2" h="1814">
                      <a:moveTo>
                        <a:pt x="656" y="0"/>
                      </a:moveTo>
                      <a:cubicBezTo>
                        <a:pt x="656" y="0"/>
                        <a:pt x="0" y="775"/>
                        <a:pt x="0" y="1158"/>
                      </a:cubicBezTo>
                      <a:cubicBezTo>
                        <a:pt x="0" y="1519"/>
                        <a:pt x="295" y="1814"/>
                        <a:pt x="656" y="1814"/>
                      </a:cubicBezTo>
                      <a:cubicBezTo>
                        <a:pt x="1017" y="1814"/>
                        <a:pt x="1312" y="1519"/>
                        <a:pt x="1312" y="1158"/>
                      </a:cubicBezTo>
                      <a:cubicBezTo>
                        <a:pt x="1312" y="775"/>
                        <a:pt x="656" y="0"/>
                        <a:pt x="656" y="0"/>
                      </a:cubicBezTo>
                      <a:close/>
                      <a:moveTo>
                        <a:pt x="656" y="1595"/>
                      </a:moveTo>
                      <a:cubicBezTo>
                        <a:pt x="415" y="1595"/>
                        <a:pt x="219" y="1399"/>
                        <a:pt x="219" y="1158"/>
                      </a:cubicBezTo>
                      <a:cubicBezTo>
                        <a:pt x="219" y="991"/>
                        <a:pt x="460" y="615"/>
                        <a:pt x="656" y="352"/>
                      </a:cubicBezTo>
                      <a:cubicBezTo>
                        <a:pt x="852" y="614"/>
                        <a:pt x="1093" y="991"/>
                        <a:pt x="1093" y="1158"/>
                      </a:cubicBezTo>
                      <a:cubicBezTo>
                        <a:pt x="1093" y="1399"/>
                        <a:pt x="897" y="1595"/>
                        <a:pt x="656" y="15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grpSp>
        </p:grpSp>
        <p:grpSp>
          <p:nvGrpSpPr>
            <p:cNvPr id="50" name="Group 49"/>
            <p:cNvGrpSpPr/>
            <p:nvPr/>
          </p:nvGrpSpPr>
          <p:grpSpPr>
            <a:xfrm>
              <a:off x="7865828" y="1905408"/>
              <a:ext cx="1732058" cy="3040585"/>
              <a:chOff x="6341828" y="1905407"/>
              <a:chExt cx="1732058" cy="3040585"/>
            </a:xfrm>
          </p:grpSpPr>
          <p:sp>
            <p:nvSpPr>
              <p:cNvPr id="16" name="Oval 15"/>
              <p:cNvSpPr>
                <a:spLocks noChangeArrowheads="1"/>
              </p:cNvSpPr>
              <p:nvPr/>
            </p:nvSpPr>
            <p:spPr bwMode="auto">
              <a:xfrm>
                <a:off x="6417646" y="3369504"/>
                <a:ext cx="1580423" cy="1576488"/>
              </a:xfrm>
              <a:prstGeom prst="ellipse">
                <a:avLst/>
              </a:prstGeom>
              <a:solidFill>
                <a:schemeClr val="accent2"/>
              </a:solidFill>
              <a:ln w="9525" cap="flat" cmpd="sng" algn="ctr">
                <a:noFill/>
                <a:prstDash val="solid"/>
                <a:round/>
                <a:headEnd type="none" w="med" len="med"/>
                <a:tailEnd type="none" w="med" len="med"/>
              </a:ln>
              <a:effectLst/>
            </p:spPr>
            <p:txBody>
              <a:bodyPr lIns="82124" tIns="41061" rIns="82124" bIns="41061" anchor="ctr"/>
              <a:lstStyle/>
              <a:p>
                <a:pPr algn="ctr" defTabSz="814388">
                  <a:defRPr/>
                </a:pPr>
                <a:endParaRPr lang="en-US" dirty="0">
                  <a:latin typeface="Arial" charset="0"/>
                </a:endParaRPr>
              </a:p>
            </p:txBody>
          </p:sp>
          <p:grpSp>
            <p:nvGrpSpPr>
              <p:cNvPr id="103" name="Group 102"/>
              <p:cNvGrpSpPr/>
              <p:nvPr/>
            </p:nvGrpSpPr>
            <p:grpSpPr>
              <a:xfrm>
                <a:off x="6341828" y="1905407"/>
                <a:ext cx="1732058" cy="963747"/>
                <a:chOff x="2884625" y="2118637"/>
                <a:chExt cx="1732058" cy="963747"/>
              </a:xfrm>
            </p:grpSpPr>
            <p:sp>
              <p:nvSpPr>
                <p:cNvPr id="104" name="TextBox 103"/>
                <p:cNvSpPr txBox="1"/>
                <p:nvPr/>
              </p:nvSpPr>
              <p:spPr>
                <a:xfrm>
                  <a:off x="2884625" y="2722384"/>
                  <a:ext cx="1732058" cy="360000"/>
                </a:xfrm>
                <a:prstGeom prst="rect">
                  <a:avLst/>
                </a:prstGeom>
                <a:noFill/>
              </p:spPr>
              <p:txBody>
                <a:bodyPr wrap="square" tIns="0" rtlCol="0" anchor="b">
                  <a:noAutofit/>
                </a:bodyPr>
                <a:lstStyle/>
                <a:p>
                  <a:pPr algn="ctr">
                    <a:lnSpc>
                      <a:spcPct val="130000"/>
                    </a:lnSpc>
                  </a:pPr>
                  <a:r>
                    <a:rPr lang="en-US" sz="1400" b="1" dirty="0">
                      <a:solidFill>
                        <a:schemeClr val="accent2"/>
                      </a:solidFill>
                    </a:rPr>
                    <a:t>POINT 04</a:t>
                  </a:r>
                </a:p>
              </p:txBody>
            </p:sp>
            <p:sp>
              <p:nvSpPr>
                <p:cNvPr id="105" name="TextBox 104"/>
                <p:cNvSpPr txBox="1"/>
                <p:nvPr/>
              </p:nvSpPr>
              <p:spPr>
                <a:xfrm>
                  <a:off x="2888250" y="2118637"/>
                  <a:ext cx="1724808" cy="688194"/>
                </a:xfrm>
                <a:prstGeom prst="rect">
                  <a:avLst/>
                </a:prstGeom>
                <a:noFill/>
              </p:spPr>
              <p:txBody>
                <a:bodyPr wrap="square" tIns="36000" rtlCol="0" anchor="b">
                  <a:noAutofit/>
                </a:bodyPr>
                <a:lstStyle/>
                <a:p>
                  <a:pPr algn="ctr">
                    <a:lnSpc>
                      <a:spcPct val="110000"/>
                    </a:lnSpc>
                  </a:pPr>
                  <a:r>
                    <a:rPr lang="en-US" sz="1050" dirty="0">
                      <a:solidFill>
                        <a:schemeClr val="accent1"/>
                      </a:solidFill>
                    </a:rPr>
                    <a:t>Contrary to popular belief, </a:t>
                  </a:r>
                  <a:r>
                    <a:rPr lang="en-US" sz="1050" dirty="0" err="1">
                      <a:solidFill>
                        <a:schemeClr val="accent1"/>
                      </a:solidFill>
                    </a:rPr>
                    <a:t>Lorem</a:t>
                  </a:r>
                  <a:r>
                    <a:rPr lang="en-US" sz="1050" dirty="0">
                      <a:solidFill>
                        <a:schemeClr val="accent1"/>
                      </a:solidFill>
                    </a:rPr>
                    <a:t> </a:t>
                  </a:r>
                  <a:r>
                    <a:rPr lang="en-US" sz="1050" dirty="0" err="1">
                      <a:solidFill>
                        <a:schemeClr val="accent1"/>
                      </a:solidFill>
                    </a:rPr>
                    <a:t>Ipsum</a:t>
                  </a:r>
                  <a:r>
                    <a:rPr lang="en-US" sz="1050" dirty="0">
                      <a:solidFill>
                        <a:schemeClr val="accent1"/>
                      </a:solidFill>
                    </a:rPr>
                    <a:t> is not simply random text. </a:t>
                  </a:r>
                </a:p>
              </p:txBody>
            </p:sp>
          </p:grpSp>
          <p:cxnSp>
            <p:nvCxnSpPr>
              <p:cNvPr id="117" name="Straight Connector 116"/>
              <p:cNvCxnSpPr>
                <a:stCxn id="104" idx="2"/>
                <a:endCxn id="16" idx="0"/>
              </p:cNvCxnSpPr>
              <p:nvPr/>
            </p:nvCxnSpPr>
            <p:spPr>
              <a:xfrm>
                <a:off x="7207857" y="2869154"/>
                <a:ext cx="1" cy="500350"/>
              </a:xfrm>
              <a:prstGeom prst="line">
                <a:avLst/>
              </a:prstGeom>
              <a:ln w="19050">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41" name="Group 33"/>
              <p:cNvGrpSpPr>
                <a:grpSpLocks noChangeAspect="1"/>
              </p:cNvGrpSpPr>
              <p:nvPr/>
            </p:nvGrpSpPr>
            <p:grpSpPr bwMode="auto">
              <a:xfrm>
                <a:off x="6940091" y="3899048"/>
                <a:ext cx="535533" cy="517401"/>
                <a:chOff x="5308" y="92"/>
                <a:chExt cx="3367" cy="3253"/>
              </a:xfrm>
              <a:solidFill>
                <a:schemeClr val="bg1"/>
              </a:solidFill>
            </p:grpSpPr>
            <p:sp>
              <p:nvSpPr>
                <p:cNvPr id="43" name="Freeform 34"/>
                <p:cNvSpPr>
                  <a:spLocks noEditPoints="1"/>
                </p:cNvSpPr>
                <p:nvPr/>
              </p:nvSpPr>
              <p:spPr bwMode="auto">
                <a:xfrm>
                  <a:off x="5308" y="92"/>
                  <a:ext cx="3367" cy="3253"/>
                </a:xfrm>
                <a:custGeom>
                  <a:avLst/>
                  <a:gdLst>
                    <a:gd name="T0" fmla="*/ 5473 w 7015"/>
                    <a:gd name="T1" fmla="*/ 4157 h 6778"/>
                    <a:gd name="T2" fmla="*/ 5019 w 7015"/>
                    <a:gd name="T3" fmla="*/ 4240 h 6778"/>
                    <a:gd name="T4" fmla="*/ 4281 w 7015"/>
                    <a:gd name="T5" fmla="*/ 3502 h 6778"/>
                    <a:gd name="T6" fmla="*/ 6735 w 7015"/>
                    <a:gd name="T7" fmla="*/ 1049 h 6778"/>
                    <a:gd name="T8" fmla="*/ 6735 w 7015"/>
                    <a:gd name="T9" fmla="*/ 277 h 6778"/>
                    <a:gd name="T10" fmla="*/ 5963 w 7015"/>
                    <a:gd name="T11" fmla="*/ 277 h 6778"/>
                    <a:gd name="T12" fmla="*/ 3508 w 7015"/>
                    <a:gd name="T13" fmla="*/ 2730 h 6778"/>
                    <a:gd name="T14" fmla="*/ 1053 w 7015"/>
                    <a:gd name="T15" fmla="*/ 274 h 6778"/>
                    <a:gd name="T16" fmla="*/ 280 w 7015"/>
                    <a:gd name="T17" fmla="*/ 274 h 6778"/>
                    <a:gd name="T18" fmla="*/ 280 w 7015"/>
                    <a:gd name="T19" fmla="*/ 1046 h 6778"/>
                    <a:gd name="T20" fmla="*/ 2736 w 7015"/>
                    <a:gd name="T21" fmla="*/ 3502 h 6778"/>
                    <a:gd name="T22" fmla="*/ 1999 w 7015"/>
                    <a:gd name="T23" fmla="*/ 4240 h 6778"/>
                    <a:gd name="T24" fmla="*/ 1544 w 7015"/>
                    <a:gd name="T25" fmla="*/ 4157 h 6778"/>
                    <a:gd name="T26" fmla="*/ 233 w 7015"/>
                    <a:gd name="T27" fmla="*/ 5468 h 6778"/>
                    <a:gd name="T28" fmla="*/ 1544 w 7015"/>
                    <a:gd name="T29" fmla="*/ 6778 h 6778"/>
                    <a:gd name="T30" fmla="*/ 2855 w 7015"/>
                    <a:gd name="T31" fmla="*/ 5468 h 6778"/>
                    <a:gd name="T32" fmla="*/ 2772 w 7015"/>
                    <a:gd name="T33" fmla="*/ 5012 h 6778"/>
                    <a:gd name="T34" fmla="*/ 3509 w 7015"/>
                    <a:gd name="T35" fmla="*/ 4274 h 6778"/>
                    <a:gd name="T36" fmla="*/ 4247 w 7015"/>
                    <a:gd name="T37" fmla="*/ 5012 h 6778"/>
                    <a:gd name="T38" fmla="*/ 4164 w 7015"/>
                    <a:gd name="T39" fmla="*/ 5468 h 6778"/>
                    <a:gd name="T40" fmla="*/ 5475 w 7015"/>
                    <a:gd name="T41" fmla="*/ 6778 h 6778"/>
                    <a:gd name="T42" fmla="*/ 6785 w 7015"/>
                    <a:gd name="T43" fmla="*/ 5468 h 6778"/>
                    <a:gd name="T44" fmla="*/ 5473 w 7015"/>
                    <a:gd name="T45" fmla="*/ 4157 h 6778"/>
                    <a:gd name="T46" fmla="*/ 6117 w 7015"/>
                    <a:gd name="T47" fmla="*/ 430 h 6778"/>
                    <a:gd name="T48" fmla="*/ 6581 w 7015"/>
                    <a:gd name="T49" fmla="*/ 430 h 6778"/>
                    <a:gd name="T50" fmla="*/ 6581 w 7015"/>
                    <a:gd name="T51" fmla="*/ 894 h 6778"/>
                    <a:gd name="T52" fmla="*/ 4127 w 7015"/>
                    <a:gd name="T53" fmla="*/ 3349 h 6778"/>
                    <a:gd name="T54" fmla="*/ 3663 w 7015"/>
                    <a:gd name="T55" fmla="*/ 2885 h 6778"/>
                    <a:gd name="T56" fmla="*/ 6117 w 7015"/>
                    <a:gd name="T57" fmla="*/ 430 h 6778"/>
                    <a:gd name="T58" fmla="*/ 1544 w 7015"/>
                    <a:gd name="T59" fmla="*/ 6561 h 6778"/>
                    <a:gd name="T60" fmla="*/ 452 w 7015"/>
                    <a:gd name="T61" fmla="*/ 5469 h 6778"/>
                    <a:gd name="T62" fmla="*/ 1544 w 7015"/>
                    <a:gd name="T63" fmla="*/ 4377 h 6778"/>
                    <a:gd name="T64" fmla="*/ 2636 w 7015"/>
                    <a:gd name="T65" fmla="*/ 5469 h 6778"/>
                    <a:gd name="T66" fmla="*/ 1544 w 7015"/>
                    <a:gd name="T67" fmla="*/ 6561 h 6778"/>
                    <a:gd name="T68" fmla="*/ 2672 w 7015"/>
                    <a:gd name="T69" fmla="*/ 4804 h 6778"/>
                    <a:gd name="T70" fmla="*/ 2208 w 7015"/>
                    <a:gd name="T71" fmla="*/ 4340 h 6778"/>
                    <a:gd name="T72" fmla="*/ 2891 w 7015"/>
                    <a:gd name="T73" fmla="*/ 3657 h 6778"/>
                    <a:gd name="T74" fmla="*/ 3355 w 7015"/>
                    <a:gd name="T75" fmla="*/ 4121 h 6778"/>
                    <a:gd name="T76" fmla="*/ 2672 w 7015"/>
                    <a:gd name="T77" fmla="*/ 4804 h 6778"/>
                    <a:gd name="T78" fmla="*/ 435 w 7015"/>
                    <a:gd name="T79" fmla="*/ 893 h 6778"/>
                    <a:gd name="T80" fmla="*/ 435 w 7015"/>
                    <a:gd name="T81" fmla="*/ 429 h 6778"/>
                    <a:gd name="T82" fmla="*/ 899 w 7015"/>
                    <a:gd name="T83" fmla="*/ 429 h 6778"/>
                    <a:gd name="T84" fmla="*/ 4809 w 7015"/>
                    <a:gd name="T85" fmla="*/ 4340 h 6778"/>
                    <a:gd name="T86" fmla="*/ 4345 w 7015"/>
                    <a:gd name="T87" fmla="*/ 4804 h 6778"/>
                    <a:gd name="T88" fmla="*/ 435 w 7015"/>
                    <a:gd name="T89" fmla="*/ 893 h 6778"/>
                    <a:gd name="T90" fmla="*/ 5473 w 7015"/>
                    <a:gd name="T91" fmla="*/ 6561 h 6778"/>
                    <a:gd name="T92" fmla="*/ 4381 w 7015"/>
                    <a:gd name="T93" fmla="*/ 5469 h 6778"/>
                    <a:gd name="T94" fmla="*/ 5473 w 7015"/>
                    <a:gd name="T95" fmla="*/ 4377 h 6778"/>
                    <a:gd name="T96" fmla="*/ 6565 w 7015"/>
                    <a:gd name="T97" fmla="*/ 5469 h 6778"/>
                    <a:gd name="T98" fmla="*/ 5473 w 7015"/>
                    <a:gd name="T99" fmla="*/ 6561 h 6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015" h="6778">
                      <a:moveTo>
                        <a:pt x="5473" y="4157"/>
                      </a:moveTo>
                      <a:cubicBezTo>
                        <a:pt x="5313" y="4157"/>
                        <a:pt x="5160" y="4188"/>
                        <a:pt x="5019" y="4240"/>
                      </a:cubicBezTo>
                      <a:lnTo>
                        <a:pt x="4281" y="3502"/>
                      </a:lnTo>
                      <a:lnTo>
                        <a:pt x="6735" y="1049"/>
                      </a:lnTo>
                      <a:cubicBezTo>
                        <a:pt x="6860" y="950"/>
                        <a:pt x="7015" y="556"/>
                        <a:pt x="6735" y="277"/>
                      </a:cubicBezTo>
                      <a:cubicBezTo>
                        <a:pt x="6457" y="0"/>
                        <a:pt x="6096" y="132"/>
                        <a:pt x="5963" y="277"/>
                      </a:cubicBezTo>
                      <a:lnTo>
                        <a:pt x="3508" y="2730"/>
                      </a:lnTo>
                      <a:lnTo>
                        <a:pt x="1053" y="274"/>
                      </a:lnTo>
                      <a:cubicBezTo>
                        <a:pt x="879" y="101"/>
                        <a:pt x="532" y="24"/>
                        <a:pt x="280" y="274"/>
                      </a:cubicBezTo>
                      <a:cubicBezTo>
                        <a:pt x="0" y="554"/>
                        <a:pt x="140" y="908"/>
                        <a:pt x="280" y="1046"/>
                      </a:cubicBezTo>
                      <a:lnTo>
                        <a:pt x="2736" y="3502"/>
                      </a:lnTo>
                      <a:lnTo>
                        <a:pt x="1999" y="4240"/>
                      </a:lnTo>
                      <a:cubicBezTo>
                        <a:pt x="1856" y="4186"/>
                        <a:pt x="1704" y="4157"/>
                        <a:pt x="1544" y="4157"/>
                      </a:cubicBezTo>
                      <a:cubicBezTo>
                        <a:pt x="821" y="4157"/>
                        <a:pt x="233" y="4745"/>
                        <a:pt x="233" y="5468"/>
                      </a:cubicBezTo>
                      <a:cubicBezTo>
                        <a:pt x="233" y="6190"/>
                        <a:pt x="821" y="6778"/>
                        <a:pt x="1544" y="6778"/>
                      </a:cubicBezTo>
                      <a:cubicBezTo>
                        <a:pt x="2267" y="6778"/>
                        <a:pt x="2855" y="6190"/>
                        <a:pt x="2855" y="5468"/>
                      </a:cubicBezTo>
                      <a:cubicBezTo>
                        <a:pt x="2855" y="5308"/>
                        <a:pt x="2824" y="5154"/>
                        <a:pt x="2772" y="5012"/>
                      </a:cubicBezTo>
                      <a:lnTo>
                        <a:pt x="3509" y="4274"/>
                      </a:lnTo>
                      <a:lnTo>
                        <a:pt x="4247" y="5012"/>
                      </a:lnTo>
                      <a:cubicBezTo>
                        <a:pt x="4193" y="5154"/>
                        <a:pt x="4164" y="5306"/>
                        <a:pt x="4164" y="5468"/>
                      </a:cubicBezTo>
                      <a:cubicBezTo>
                        <a:pt x="4164" y="6190"/>
                        <a:pt x="4752" y="6778"/>
                        <a:pt x="5475" y="6778"/>
                      </a:cubicBezTo>
                      <a:cubicBezTo>
                        <a:pt x="6197" y="6778"/>
                        <a:pt x="6785" y="6190"/>
                        <a:pt x="6785" y="5468"/>
                      </a:cubicBezTo>
                      <a:cubicBezTo>
                        <a:pt x="6785" y="4745"/>
                        <a:pt x="6196" y="4157"/>
                        <a:pt x="5473" y="4157"/>
                      </a:cubicBezTo>
                      <a:close/>
                      <a:moveTo>
                        <a:pt x="6117" y="430"/>
                      </a:moveTo>
                      <a:cubicBezTo>
                        <a:pt x="6187" y="354"/>
                        <a:pt x="6401" y="250"/>
                        <a:pt x="6581" y="430"/>
                      </a:cubicBezTo>
                      <a:cubicBezTo>
                        <a:pt x="6732" y="581"/>
                        <a:pt x="6683" y="789"/>
                        <a:pt x="6581" y="894"/>
                      </a:cubicBezTo>
                      <a:lnTo>
                        <a:pt x="4127" y="3349"/>
                      </a:lnTo>
                      <a:lnTo>
                        <a:pt x="3663" y="2885"/>
                      </a:lnTo>
                      <a:lnTo>
                        <a:pt x="6117" y="430"/>
                      </a:lnTo>
                      <a:close/>
                      <a:moveTo>
                        <a:pt x="1544" y="6561"/>
                      </a:moveTo>
                      <a:cubicBezTo>
                        <a:pt x="941" y="6561"/>
                        <a:pt x="452" y="6070"/>
                        <a:pt x="452" y="5469"/>
                      </a:cubicBezTo>
                      <a:cubicBezTo>
                        <a:pt x="452" y="4866"/>
                        <a:pt x="943" y="4377"/>
                        <a:pt x="1544" y="4377"/>
                      </a:cubicBezTo>
                      <a:cubicBezTo>
                        <a:pt x="2147" y="4377"/>
                        <a:pt x="2636" y="4868"/>
                        <a:pt x="2636" y="5469"/>
                      </a:cubicBezTo>
                      <a:cubicBezTo>
                        <a:pt x="2636" y="6070"/>
                        <a:pt x="2145" y="6561"/>
                        <a:pt x="1544" y="6561"/>
                      </a:cubicBezTo>
                      <a:close/>
                      <a:moveTo>
                        <a:pt x="2672" y="4804"/>
                      </a:moveTo>
                      <a:cubicBezTo>
                        <a:pt x="2559" y="4613"/>
                        <a:pt x="2400" y="4453"/>
                        <a:pt x="2208" y="4340"/>
                      </a:cubicBezTo>
                      <a:lnTo>
                        <a:pt x="2891" y="3657"/>
                      </a:lnTo>
                      <a:lnTo>
                        <a:pt x="3355" y="4121"/>
                      </a:lnTo>
                      <a:lnTo>
                        <a:pt x="2672" y="4804"/>
                      </a:lnTo>
                      <a:close/>
                      <a:moveTo>
                        <a:pt x="435" y="893"/>
                      </a:moveTo>
                      <a:cubicBezTo>
                        <a:pt x="347" y="816"/>
                        <a:pt x="272" y="592"/>
                        <a:pt x="435" y="429"/>
                      </a:cubicBezTo>
                      <a:cubicBezTo>
                        <a:pt x="559" y="305"/>
                        <a:pt x="775" y="305"/>
                        <a:pt x="899" y="429"/>
                      </a:cubicBezTo>
                      <a:lnTo>
                        <a:pt x="4809" y="4340"/>
                      </a:lnTo>
                      <a:cubicBezTo>
                        <a:pt x="4619" y="4453"/>
                        <a:pt x="4459" y="4612"/>
                        <a:pt x="4345" y="4804"/>
                      </a:cubicBezTo>
                      <a:lnTo>
                        <a:pt x="435" y="893"/>
                      </a:lnTo>
                      <a:close/>
                      <a:moveTo>
                        <a:pt x="5473" y="6561"/>
                      </a:moveTo>
                      <a:cubicBezTo>
                        <a:pt x="4871" y="6561"/>
                        <a:pt x="4381" y="6070"/>
                        <a:pt x="4381" y="5469"/>
                      </a:cubicBezTo>
                      <a:cubicBezTo>
                        <a:pt x="4381" y="4866"/>
                        <a:pt x="4872" y="4377"/>
                        <a:pt x="5473" y="4377"/>
                      </a:cubicBezTo>
                      <a:cubicBezTo>
                        <a:pt x="6076" y="4377"/>
                        <a:pt x="6565" y="4868"/>
                        <a:pt x="6565" y="5469"/>
                      </a:cubicBezTo>
                      <a:cubicBezTo>
                        <a:pt x="6565" y="6070"/>
                        <a:pt x="6076" y="6561"/>
                        <a:pt x="5473" y="656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44" name="Freeform 35"/>
                <p:cNvSpPr>
                  <a:spLocks noEditPoints="1"/>
                </p:cNvSpPr>
                <p:nvPr/>
              </p:nvSpPr>
              <p:spPr bwMode="auto">
                <a:xfrm>
                  <a:off x="7568" y="2350"/>
                  <a:ext cx="735" cy="734"/>
                </a:xfrm>
                <a:custGeom>
                  <a:avLst/>
                  <a:gdLst>
                    <a:gd name="T0" fmla="*/ 765 w 1531"/>
                    <a:gd name="T1" fmla="*/ 0 h 1530"/>
                    <a:gd name="T2" fmla="*/ 0 w 1531"/>
                    <a:gd name="T3" fmla="*/ 765 h 1530"/>
                    <a:gd name="T4" fmla="*/ 765 w 1531"/>
                    <a:gd name="T5" fmla="*/ 1530 h 1530"/>
                    <a:gd name="T6" fmla="*/ 1531 w 1531"/>
                    <a:gd name="T7" fmla="*/ 765 h 1530"/>
                    <a:gd name="T8" fmla="*/ 765 w 1531"/>
                    <a:gd name="T9" fmla="*/ 0 h 1530"/>
                    <a:gd name="T10" fmla="*/ 765 w 1531"/>
                    <a:gd name="T11" fmla="*/ 1310 h 1530"/>
                    <a:gd name="T12" fmla="*/ 219 w 1531"/>
                    <a:gd name="T13" fmla="*/ 764 h 1530"/>
                    <a:gd name="T14" fmla="*/ 765 w 1531"/>
                    <a:gd name="T15" fmla="*/ 217 h 1530"/>
                    <a:gd name="T16" fmla="*/ 1312 w 1531"/>
                    <a:gd name="T17" fmla="*/ 764 h 1530"/>
                    <a:gd name="T18" fmla="*/ 765 w 1531"/>
                    <a:gd name="T19" fmla="*/ 1310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1" h="1530">
                      <a:moveTo>
                        <a:pt x="765" y="0"/>
                      </a:moveTo>
                      <a:cubicBezTo>
                        <a:pt x="344" y="0"/>
                        <a:pt x="0" y="342"/>
                        <a:pt x="0" y="765"/>
                      </a:cubicBezTo>
                      <a:cubicBezTo>
                        <a:pt x="0" y="1186"/>
                        <a:pt x="343" y="1530"/>
                        <a:pt x="765" y="1530"/>
                      </a:cubicBezTo>
                      <a:cubicBezTo>
                        <a:pt x="1187" y="1530"/>
                        <a:pt x="1531" y="1188"/>
                        <a:pt x="1531" y="765"/>
                      </a:cubicBezTo>
                      <a:cubicBezTo>
                        <a:pt x="1531" y="342"/>
                        <a:pt x="1187" y="0"/>
                        <a:pt x="765" y="0"/>
                      </a:cubicBezTo>
                      <a:close/>
                      <a:moveTo>
                        <a:pt x="765" y="1310"/>
                      </a:moveTo>
                      <a:cubicBezTo>
                        <a:pt x="464" y="1310"/>
                        <a:pt x="219" y="1065"/>
                        <a:pt x="219" y="764"/>
                      </a:cubicBezTo>
                      <a:cubicBezTo>
                        <a:pt x="219" y="462"/>
                        <a:pt x="464" y="217"/>
                        <a:pt x="765" y="217"/>
                      </a:cubicBezTo>
                      <a:cubicBezTo>
                        <a:pt x="1067" y="217"/>
                        <a:pt x="1312" y="462"/>
                        <a:pt x="1312" y="764"/>
                      </a:cubicBezTo>
                      <a:cubicBezTo>
                        <a:pt x="1312" y="1065"/>
                        <a:pt x="1067" y="1310"/>
                        <a:pt x="765" y="13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45" name="Freeform 36"/>
                <p:cNvSpPr>
                  <a:spLocks noEditPoints="1"/>
                </p:cNvSpPr>
                <p:nvPr/>
              </p:nvSpPr>
              <p:spPr bwMode="auto">
                <a:xfrm>
                  <a:off x="5682" y="2350"/>
                  <a:ext cx="734" cy="734"/>
                </a:xfrm>
                <a:custGeom>
                  <a:avLst/>
                  <a:gdLst>
                    <a:gd name="T0" fmla="*/ 765 w 1530"/>
                    <a:gd name="T1" fmla="*/ 0 h 1530"/>
                    <a:gd name="T2" fmla="*/ 0 w 1530"/>
                    <a:gd name="T3" fmla="*/ 765 h 1530"/>
                    <a:gd name="T4" fmla="*/ 765 w 1530"/>
                    <a:gd name="T5" fmla="*/ 1530 h 1530"/>
                    <a:gd name="T6" fmla="*/ 1530 w 1530"/>
                    <a:gd name="T7" fmla="*/ 765 h 1530"/>
                    <a:gd name="T8" fmla="*/ 765 w 1530"/>
                    <a:gd name="T9" fmla="*/ 0 h 1530"/>
                    <a:gd name="T10" fmla="*/ 765 w 1530"/>
                    <a:gd name="T11" fmla="*/ 1310 h 1530"/>
                    <a:gd name="T12" fmla="*/ 218 w 1530"/>
                    <a:gd name="T13" fmla="*/ 764 h 1530"/>
                    <a:gd name="T14" fmla="*/ 765 w 1530"/>
                    <a:gd name="T15" fmla="*/ 217 h 1530"/>
                    <a:gd name="T16" fmla="*/ 1312 w 1530"/>
                    <a:gd name="T17" fmla="*/ 764 h 1530"/>
                    <a:gd name="T18" fmla="*/ 765 w 1530"/>
                    <a:gd name="T19" fmla="*/ 1310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0" h="1530">
                      <a:moveTo>
                        <a:pt x="765" y="0"/>
                      </a:moveTo>
                      <a:cubicBezTo>
                        <a:pt x="344" y="0"/>
                        <a:pt x="0" y="342"/>
                        <a:pt x="0" y="765"/>
                      </a:cubicBezTo>
                      <a:cubicBezTo>
                        <a:pt x="0" y="1186"/>
                        <a:pt x="342" y="1530"/>
                        <a:pt x="765" y="1530"/>
                      </a:cubicBezTo>
                      <a:cubicBezTo>
                        <a:pt x="1186" y="1530"/>
                        <a:pt x="1530" y="1188"/>
                        <a:pt x="1530" y="765"/>
                      </a:cubicBezTo>
                      <a:cubicBezTo>
                        <a:pt x="1529" y="342"/>
                        <a:pt x="1186" y="0"/>
                        <a:pt x="765" y="0"/>
                      </a:cubicBezTo>
                      <a:close/>
                      <a:moveTo>
                        <a:pt x="765" y="1310"/>
                      </a:moveTo>
                      <a:cubicBezTo>
                        <a:pt x="464" y="1310"/>
                        <a:pt x="218" y="1065"/>
                        <a:pt x="218" y="764"/>
                      </a:cubicBezTo>
                      <a:cubicBezTo>
                        <a:pt x="218" y="462"/>
                        <a:pt x="464" y="217"/>
                        <a:pt x="765" y="217"/>
                      </a:cubicBezTo>
                      <a:cubicBezTo>
                        <a:pt x="1066" y="217"/>
                        <a:pt x="1312" y="462"/>
                        <a:pt x="1312" y="764"/>
                      </a:cubicBezTo>
                      <a:cubicBezTo>
                        <a:pt x="1310" y="1065"/>
                        <a:pt x="1065" y="1310"/>
                        <a:pt x="765" y="131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grpSp>
        </p:grpSp>
        <p:sp>
          <p:nvSpPr>
            <p:cNvPr id="17" name="Oval 10"/>
            <p:cNvSpPr>
              <a:spLocks noChangeArrowheads="1"/>
            </p:cNvSpPr>
            <p:nvPr/>
          </p:nvSpPr>
          <p:spPr bwMode="auto">
            <a:xfrm>
              <a:off x="4185132" y="4002702"/>
              <a:ext cx="308096" cy="307470"/>
            </a:xfrm>
            <a:prstGeom prst="ellipse">
              <a:avLst/>
            </a:prstGeom>
            <a:solidFill>
              <a:schemeClr val="accent3">
                <a:alpha val="50000"/>
              </a:schemeClr>
            </a:solidFill>
            <a:ln w="9525" cap="flat" cmpd="sng" algn="ctr">
              <a:noFill/>
              <a:prstDash val="solid"/>
              <a:round/>
              <a:headEnd type="none" w="med" len="med"/>
              <a:tailEnd type="none" w="med" len="med"/>
            </a:ln>
            <a:effectLst/>
          </p:spPr>
          <p:txBody>
            <a:bodyPr lIns="82124" tIns="41061" rIns="82124" bIns="41061" anchor="ctr"/>
            <a:lstStyle/>
            <a:p>
              <a:pPr algn="ctr" defTabSz="814388">
                <a:defRPr/>
              </a:pPr>
              <a:endParaRPr lang="en-US" sz="3200" dirty="0"/>
            </a:p>
          </p:txBody>
        </p:sp>
        <p:sp>
          <p:nvSpPr>
            <p:cNvPr id="26" name="Oval 12"/>
            <p:cNvSpPr>
              <a:spLocks noChangeArrowheads="1"/>
            </p:cNvSpPr>
            <p:nvPr/>
          </p:nvSpPr>
          <p:spPr bwMode="auto">
            <a:xfrm>
              <a:off x="5943203" y="4002702"/>
              <a:ext cx="306846" cy="307470"/>
            </a:xfrm>
            <a:prstGeom prst="ellipse">
              <a:avLst/>
            </a:prstGeom>
            <a:solidFill>
              <a:schemeClr val="accent3">
                <a:alpha val="50000"/>
              </a:schemeClr>
            </a:solidFill>
            <a:ln w="9525" cap="flat" cmpd="sng" algn="ctr">
              <a:noFill/>
              <a:prstDash val="solid"/>
              <a:round/>
              <a:headEnd type="none" w="med" len="med"/>
              <a:tailEnd type="none" w="med" len="med"/>
            </a:ln>
            <a:effectLst/>
          </p:spPr>
          <p:txBody>
            <a:bodyPr lIns="82124" tIns="41061" rIns="82124" bIns="41061" anchor="ctr"/>
            <a:lstStyle/>
            <a:p>
              <a:pPr algn="ctr" defTabSz="814388">
                <a:defRPr/>
              </a:pPr>
              <a:endParaRPr lang="en-US" sz="3200" dirty="0"/>
            </a:p>
          </p:txBody>
        </p:sp>
        <p:sp>
          <p:nvSpPr>
            <p:cNvPr id="27" name="Oval 12"/>
            <p:cNvSpPr>
              <a:spLocks noChangeArrowheads="1"/>
            </p:cNvSpPr>
            <p:nvPr/>
          </p:nvSpPr>
          <p:spPr bwMode="auto">
            <a:xfrm>
              <a:off x="7700023" y="4002702"/>
              <a:ext cx="306846" cy="307470"/>
            </a:xfrm>
            <a:prstGeom prst="ellipse">
              <a:avLst/>
            </a:prstGeom>
            <a:solidFill>
              <a:schemeClr val="accent3">
                <a:alpha val="50000"/>
              </a:schemeClr>
            </a:solidFill>
            <a:ln w="9525" cap="flat" cmpd="sng" algn="ctr">
              <a:noFill/>
              <a:prstDash val="solid"/>
              <a:round/>
              <a:headEnd type="none" w="med" len="med"/>
              <a:tailEnd type="none" w="med" len="med"/>
            </a:ln>
            <a:effectLst/>
          </p:spPr>
          <p:txBody>
            <a:bodyPr lIns="82124" tIns="41061" rIns="82124" bIns="41061" anchor="ctr"/>
            <a:lstStyle/>
            <a:p>
              <a:pPr algn="ctr" defTabSz="814388">
                <a:defRPr/>
              </a:pPr>
              <a:endParaRPr lang="en-US" sz="3200" dirty="0"/>
            </a:p>
          </p:txBody>
        </p:sp>
      </p:grpSp>
    </p:spTree>
    <p:extLst>
      <p:ext uri="{BB962C8B-B14F-4D97-AF65-F5344CB8AC3E}">
        <p14:creationId xmlns:p14="http://schemas.microsoft.com/office/powerpoint/2010/main" val="2712477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VISUAL DESIGN</a:t>
            </a:r>
            <a:endParaRPr lang="th-TH" dirty="0"/>
          </a:p>
        </p:txBody>
      </p:sp>
      <p:sp>
        <p:nvSpPr>
          <p:cNvPr id="3" name="Text Placeholder 2"/>
          <p:cNvSpPr>
            <a:spLocks noGrp="1"/>
          </p:cNvSpPr>
          <p:nvPr>
            <p:ph type="body" sz="quarter" idx="13"/>
          </p:nvPr>
        </p:nvSpPr>
        <p:spPr/>
        <p:txBody>
          <a:bodyPr/>
          <a:lstStyle/>
          <a:p>
            <a:r>
              <a:rPr lang="en-GB" dirty="0"/>
              <a:t>4 POINTS LAYOUT</a:t>
            </a:r>
          </a:p>
        </p:txBody>
      </p:sp>
      <p:sp>
        <p:nvSpPr>
          <p:cNvPr id="6" name="Rectangle 5"/>
          <p:cNvSpPr/>
          <p:nvPr/>
        </p:nvSpPr>
        <p:spPr>
          <a:xfrm>
            <a:off x="3" y="3330107"/>
            <a:ext cx="12191998" cy="25626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latin typeface="+mj-lt"/>
            </a:endParaRPr>
          </a:p>
        </p:txBody>
      </p:sp>
      <p:grpSp>
        <p:nvGrpSpPr>
          <p:cNvPr id="19" name="Group 18"/>
          <p:cNvGrpSpPr/>
          <p:nvPr/>
        </p:nvGrpSpPr>
        <p:grpSpPr>
          <a:xfrm>
            <a:off x="3756884" y="1969758"/>
            <a:ext cx="2209995" cy="3923044"/>
            <a:chOff x="4302088" y="2071358"/>
            <a:chExt cx="2209995" cy="3923044"/>
          </a:xfrm>
        </p:grpSpPr>
        <p:sp>
          <p:nvSpPr>
            <p:cNvPr id="7" name="Freeform 53"/>
            <p:cNvSpPr>
              <a:spLocks noChangeArrowheads="1"/>
            </p:cNvSpPr>
            <p:nvPr/>
          </p:nvSpPr>
          <p:spPr bwMode="auto">
            <a:xfrm>
              <a:off x="4336657" y="3036860"/>
              <a:ext cx="1861011" cy="2506840"/>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accent2"/>
            </a:solidFill>
            <a:ln>
              <a:noFill/>
            </a:ln>
            <a:effectLst/>
          </p:spPr>
          <p:txBody>
            <a:bodyPr wrap="none" anchor="ctr"/>
            <a:lstStyle/>
            <a:p>
              <a:endParaRPr lang="en-US" sz="800">
                <a:latin typeface="+mj-lt"/>
              </a:endParaRPr>
            </a:p>
          </p:txBody>
        </p:sp>
        <p:sp>
          <p:nvSpPr>
            <p:cNvPr id="8" name="Freeform 54"/>
            <p:cNvSpPr>
              <a:spLocks noChangeArrowheads="1"/>
            </p:cNvSpPr>
            <p:nvPr/>
          </p:nvSpPr>
          <p:spPr bwMode="auto">
            <a:xfrm>
              <a:off x="6193416" y="3036859"/>
              <a:ext cx="318667" cy="399395"/>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chemeClr val="accent2">
                <a:lumMod val="75000"/>
              </a:schemeClr>
            </a:solidFill>
            <a:ln>
              <a:noFill/>
            </a:ln>
            <a:effectLst/>
          </p:spPr>
          <p:txBody>
            <a:bodyPr wrap="none" anchor="ctr"/>
            <a:lstStyle/>
            <a:p>
              <a:endParaRPr lang="en-US" sz="800">
                <a:latin typeface="+mj-lt"/>
              </a:endParaRPr>
            </a:p>
          </p:txBody>
        </p:sp>
        <p:sp>
          <p:nvSpPr>
            <p:cNvPr id="14" name="TextBox 13"/>
            <p:cNvSpPr txBox="1"/>
            <p:nvPr/>
          </p:nvSpPr>
          <p:spPr>
            <a:xfrm>
              <a:off x="4302088" y="5631159"/>
              <a:ext cx="1891329" cy="363243"/>
            </a:xfrm>
            <a:prstGeom prst="rect">
              <a:avLst/>
            </a:prstGeom>
            <a:noFill/>
          </p:spPr>
          <p:txBody>
            <a:bodyPr wrap="square" tIns="36000" rtlCol="0" anchor="t">
              <a:noAutofit/>
            </a:bodyPr>
            <a:lstStyle/>
            <a:p>
              <a:pPr algn="ctr"/>
              <a:r>
                <a:rPr lang="en-US" sz="1400" b="1" dirty="0">
                  <a:solidFill>
                    <a:schemeClr val="accent3"/>
                  </a:solidFill>
                </a:rPr>
                <a:t>POINT 02</a:t>
              </a:r>
            </a:p>
          </p:txBody>
        </p:sp>
        <p:sp>
          <p:nvSpPr>
            <p:cNvPr id="42" name="TextBox 41"/>
            <p:cNvSpPr txBox="1"/>
            <p:nvPr/>
          </p:nvSpPr>
          <p:spPr>
            <a:xfrm>
              <a:off x="4360732" y="3147019"/>
              <a:ext cx="1812860" cy="1990653"/>
            </a:xfrm>
            <a:prstGeom prst="rect">
              <a:avLst/>
            </a:prstGeom>
            <a:noFill/>
          </p:spPr>
          <p:txBody>
            <a:bodyPr wrap="square" tIns="36000" rtlCol="0" anchor="t">
              <a:noAutofit/>
            </a:bodyPr>
            <a:lstStyle/>
            <a:p>
              <a:pPr algn="ctr">
                <a:lnSpc>
                  <a:spcPct val="120000"/>
                </a:lnSpc>
              </a:pPr>
              <a:r>
                <a:rPr lang="en-US" sz="1000" dirty="0" err="1">
                  <a:solidFill>
                    <a:schemeClr val="bg1"/>
                  </a:solidFill>
                </a:rPr>
                <a:t>Keque</a:t>
              </a:r>
              <a:r>
                <a:rPr lang="en-US" sz="1000" dirty="0">
                  <a:solidFill>
                    <a:schemeClr val="bg1"/>
                  </a:solidFill>
                </a:rPr>
                <a:t> </a:t>
              </a:r>
              <a:r>
                <a:rPr lang="en-US" sz="1000" dirty="0" err="1">
                  <a:solidFill>
                    <a:schemeClr val="bg1"/>
                  </a:solidFill>
                </a:rPr>
                <a:t>porro</a:t>
              </a:r>
              <a:r>
                <a:rPr lang="en-US" sz="1000" dirty="0">
                  <a:solidFill>
                    <a:schemeClr val="bg1"/>
                  </a:solidFill>
                </a:rPr>
                <a:t> </a:t>
              </a:r>
              <a:r>
                <a:rPr lang="en-US" sz="1000" dirty="0" err="1">
                  <a:solidFill>
                    <a:schemeClr val="bg1"/>
                  </a:solidFill>
                </a:rPr>
                <a:t>quisquam</a:t>
              </a:r>
              <a:r>
                <a:rPr lang="en-US" sz="1000" dirty="0">
                  <a:solidFill>
                    <a:schemeClr val="bg1"/>
                  </a:solidFill>
                </a:rPr>
                <a:t> </a:t>
              </a:r>
              <a:r>
                <a:rPr lang="en-US" sz="1000" dirty="0" err="1">
                  <a:solidFill>
                    <a:schemeClr val="bg1"/>
                  </a:solidFill>
                </a:rPr>
                <a:t>est</a:t>
              </a:r>
              <a:r>
                <a:rPr lang="en-US" sz="1000" dirty="0">
                  <a:solidFill>
                    <a:schemeClr val="bg1"/>
                  </a:solidFill>
                </a:rPr>
                <a:t>, qui </a:t>
              </a:r>
              <a:r>
                <a:rPr lang="en-US" sz="1000" dirty="0" err="1">
                  <a:solidFill>
                    <a:schemeClr val="bg1"/>
                  </a:solidFill>
                </a:rPr>
                <a:t>dolorem</a:t>
              </a:r>
              <a:r>
                <a:rPr lang="en-US" sz="1000" dirty="0">
                  <a:solidFill>
                    <a:schemeClr val="bg1"/>
                  </a:solidFill>
                </a:rPr>
                <a:t> </a:t>
              </a:r>
              <a:r>
                <a:rPr lang="en-US" sz="1000" dirty="0" err="1">
                  <a:solidFill>
                    <a:schemeClr val="bg1"/>
                  </a:solidFill>
                </a:rPr>
                <a:t>ipsum</a:t>
              </a:r>
              <a:r>
                <a:rPr lang="en-US" sz="1000" dirty="0">
                  <a:solidFill>
                    <a:schemeClr val="bg1"/>
                  </a:solidFill>
                </a:rPr>
                <a:t> </a:t>
              </a:r>
              <a:r>
                <a:rPr lang="en-US" sz="1000" dirty="0" err="1">
                  <a:solidFill>
                    <a:schemeClr val="bg1"/>
                  </a:solidFill>
                </a:rPr>
                <a:t>quia</a:t>
              </a:r>
              <a:r>
                <a:rPr lang="en-US" sz="1000" dirty="0">
                  <a:solidFill>
                    <a:schemeClr val="bg1"/>
                  </a:solidFill>
                </a:rPr>
                <a:t> dolor sit </a:t>
              </a:r>
              <a:r>
                <a:rPr lang="en-US" sz="1000" dirty="0" err="1">
                  <a:solidFill>
                    <a:schemeClr val="bg1"/>
                  </a:solidFill>
                </a:rPr>
                <a:t>amet</a:t>
              </a:r>
              <a:r>
                <a:rPr lang="en-US" sz="1000" dirty="0">
                  <a:solidFill>
                    <a:schemeClr val="bg1"/>
                  </a:solidFill>
                </a:rPr>
                <a:t>, </a:t>
              </a:r>
              <a:r>
                <a:rPr lang="en-US" sz="1000" dirty="0" err="1">
                  <a:solidFill>
                    <a:schemeClr val="bg1"/>
                  </a:solidFill>
                </a:rPr>
                <a:t>consectetur</a:t>
              </a:r>
              <a:r>
                <a:rPr lang="en-US" sz="1000" dirty="0">
                  <a:solidFill>
                    <a:schemeClr val="bg1"/>
                  </a:solidFill>
                </a:rPr>
                <a:t>, </a:t>
              </a:r>
              <a:r>
                <a:rPr lang="en-US" sz="1000" dirty="0" err="1">
                  <a:solidFill>
                    <a:schemeClr val="bg1"/>
                  </a:solidFill>
                </a:rPr>
                <a:t>adipisci</a:t>
              </a:r>
              <a:r>
                <a:rPr lang="en-US" sz="1000" dirty="0">
                  <a:solidFill>
                    <a:schemeClr val="bg1"/>
                  </a:solidFill>
                </a:rPr>
                <a:t> </a:t>
              </a:r>
              <a:r>
                <a:rPr lang="en-US" sz="1000" dirty="0" err="1">
                  <a:solidFill>
                    <a:schemeClr val="bg1"/>
                  </a:solidFill>
                </a:rPr>
                <a:t>velit</a:t>
              </a:r>
              <a:r>
                <a:rPr lang="en-US" sz="1000" dirty="0">
                  <a:solidFill>
                    <a:schemeClr val="bg1"/>
                  </a:solidFill>
                </a:rPr>
                <a:t>, </a:t>
              </a:r>
              <a:r>
                <a:rPr lang="en-US" sz="1000" dirty="0" err="1">
                  <a:solidFill>
                    <a:schemeClr val="bg1"/>
                  </a:solidFill>
                </a:rPr>
                <a:t>sed</a:t>
              </a:r>
              <a:r>
                <a:rPr lang="en-US" sz="1000" dirty="0">
                  <a:solidFill>
                    <a:schemeClr val="bg1"/>
                  </a:solidFill>
                </a:rPr>
                <a:t> </a:t>
              </a:r>
              <a:r>
                <a:rPr lang="en-US" sz="1000" dirty="0" err="1">
                  <a:solidFill>
                    <a:schemeClr val="bg1"/>
                  </a:solidFill>
                </a:rPr>
                <a:t>quia</a:t>
              </a:r>
              <a:r>
                <a:rPr lang="en-US" sz="1000" dirty="0">
                  <a:solidFill>
                    <a:schemeClr val="bg1"/>
                  </a:solidFill>
                </a:rPr>
                <a:t> non </a:t>
              </a:r>
              <a:r>
                <a:rPr lang="en-US" sz="1000" dirty="0" err="1">
                  <a:solidFill>
                    <a:schemeClr val="bg1"/>
                  </a:solidFill>
                </a:rPr>
                <a:t>numquam</a:t>
              </a:r>
              <a:r>
                <a:rPr lang="en-US" sz="1000" dirty="0">
                  <a:solidFill>
                    <a:schemeClr val="bg1"/>
                  </a:solidFill>
                </a:rPr>
                <a:t> </a:t>
              </a:r>
              <a:r>
                <a:rPr lang="en-US" sz="1000" dirty="0" err="1">
                  <a:solidFill>
                    <a:schemeClr val="bg1"/>
                  </a:solidFill>
                </a:rPr>
                <a:t>eius</a:t>
              </a:r>
              <a:r>
                <a:rPr lang="en-US" sz="1000" dirty="0">
                  <a:solidFill>
                    <a:schemeClr val="bg1"/>
                  </a:solidFill>
                </a:rPr>
                <a:t> </a:t>
              </a:r>
              <a:r>
                <a:rPr lang="en-US" sz="1000" dirty="0" err="1">
                  <a:solidFill>
                    <a:schemeClr val="bg1"/>
                  </a:solidFill>
                </a:rPr>
                <a:t>modi</a:t>
              </a:r>
              <a:r>
                <a:rPr lang="en-US" sz="1000" dirty="0">
                  <a:solidFill>
                    <a:schemeClr val="bg1"/>
                  </a:solidFill>
                </a:rPr>
                <a:t> </a:t>
              </a:r>
              <a:r>
                <a:rPr lang="en-US" sz="1000" dirty="0" err="1">
                  <a:solidFill>
                    <a:schemeClr val="bg1"/>
                  </a:solidFill>
                </a:rPr>
                <a:t>tempora</a:t>
              </a:r>
              <a:r>
                <a:rPr lang="en-US" sz="1000" dirty="0">
                  <a:solidFill>
                    <a:schemeClr val="bg1"/>
                  </a:solidFill>
                </a:rPr>
                <a:t> </a:t>
              </a:r>
              <a:r>
                <a:rPr lang="en-US" sz="1000" dirty="0" err="1">
                  <a:solidFill>
                    <a:schemeClr val="bg1"/>
                  </a:solidFill>
                </a:rPr>
                <a:t>incidunt</a:t>
              </a:r>
              <a:r>
                <a:rPr lang="en-US" sz="1000" dirty="0">
                  <a:solidFill>
                    <a:schemeClr val="bg1"/>
                  </a:solidFill>
                </a:rPr>
                <a:t> </a:t>
              </a:r>
              <a:r>
                <a:rPr lang="en-US" sz="1000" dirty="0" err="1">
                  <a:solidFill>
                    <a:schemeClr val="bg1"/>
                  </a:solidFill>
                </a:rPr>
                <a:t>ut</a:t>
              </a:r>
              <a:r>
                <a:rPr lang="en-US" sz="1000" dirty="0">
                  <a:solidFill>
                    <a:schemeClr val="bg1"/>
                  </a:solidFill>
                </a:rPr>
                <a:t> </a:t>
              </a:r>
              <a:r>
                <a:rPr lang="en-US" sz="1000" dirty="0" err="1">
                  <a:solidFill>
                    <a:schemeClr val="bg1"/>
                  </a:solidFill>
                </a:rPr>
                <a:t>labore</a:t>
              </a:r>
              <a:r>
                <a:rPr lang="en-US" sz="1000" dirty="0">
                  <a:solidFill>
                    <a:schemeClr val="bg1"/>
                  </a:solidFill>
                </a:rPr>
                <a:t> et </a:t>
              </a:r>
              <a:r>
                <a:rPr lang="en-US" sz="1000" dirty="0" err="1">
                  <a:solidFill>
                    <a:schemeClr val="bg1"/>
                  </a:solidFill>
                </a:rPr>
                <a:t>dolore</a:t>
              </a:r>
              <a:r>
                <a:rPr lang="en-US" sz="1000" dirty="0">
                  <a:solidFill>
                    <a:schemeClr val="bg1"/>
                  </a:solidFill>
                </a:rPr>
                <a:t> </a:t>
              </a:r>
              <a:r>
                <a:rPr lang="en-US" sz="1000" dirty="0" err="1">
                  <a:solidFill>
                    <a:schemeClr val="bg1"/>
                  </a:solidFill>
                </a:rPr>
                <a:t>magnam</a:t>
              </a:r>
              <a:r>
                <a:rPr lang="en-US" sz="1000" dirty="0">
                  <a:solidFill>
                    <a:schemeClr val="bg1"/>
                  </a:solidFill>
                </a:rPr>
                <a:t> </a:t>
              </a:r>
              <a:r>
                <a:rPr lang="en-US" sz="1000" dirty="0" err="1">
                  <a:solidFill>
                    <a:schemeClr val="bg1"/>
                  </a:solidFill>
                </a:rPr>
                <a:t>aliquam</a:t>
              </a:r>
              <a:r>
                <a:rPr lang="en-US" sz="1000" dirty="0">
                  <a:solidFill>
                    <a:schemeClr val="bg1"/>
                  </a:solidFill>
                </a:rPr>
                <a:t> </a:t>
              </a:r>
              <a:r>
                <a:rPr lang="en-US" sz="1000" dirty="0" err="1">
                  <a:solidFill>
                    <a:schemeClr val="bg1"/>
                  </a:solidFill>
                </a:rPr>
                <a:t>quaerat</a:t>
              </a:r>
              <a:r>
                <a:rPr lang="en-US" sz="1000" dirty="0">
                  <a:solidFill>
                    <a:schemeClr val="bg1"/>
                  </a:solidFill>
                </a:rPr>
                <a:t> </a:t>
              </a:r>
              <a:r>
                <a:rPr lang="en-US" sz="1000" dirty="0" err="1">
                  <a:solidFill>
                    <a:schemeClr val="bg1"/>
                  </a:solidFill>
                </a:rPr>
                <a:t>voluptatem</a:t>
              </a:r>
              <a:r>
                <a:rPr lang="en-US" sz="1000" dirty="0">
                  <a:solidFill>
                    <a:schemeClr val="bg1"/>
                  </a:solidFill>
                </a:rPr>
                <a:t>.</a:t>
              </a:r>
            </a:p>
          </p:txBody>
        </p:sp>
        <p:grpSp>
          <p:nvGrpSpPr>
            <p:cNvPr id="49" name="Group 4"/>
            <p:cNvGrpSpPr>
              <a:grpSpLocks noChangeAspect="1"/>
            </p:cNvGrpSpPr>
            <p:nvPr/>
          </p:nvGrpSpPr>
          <p:grpSpPr bwMode="auto">
            <a:xfrm>
              <a:off x="4962662" y="2071358"/>
              <a:ext cx="570178" cy="570176"/>
              <a:chOff x="-3130" y="288"/>
              <a:chExt cx="3252" cy="3252"/>
            </a:xfrm>
            <a:solidFill>
              <a:schemeClr val="accent3"/>
            </a:solidFill>
          </p:grpSpPr>
          <p:sp>
            <p:nvSpPr>
              <p:cNvPr id="51" name="Freeform 5"/>
              <p:cNvSpPr>
                <a:spLocks noEditPoints="1"/>
              </p:cNvSpPr>
              <p:nvPr/>
            </p:nvSpPr>
            <p:spPr bwMode="auto">
              <a:xfrm>
                <a:off x="-3130" y="288"/>
                <a:ext cx="3252" cy="3252"/>
              </a:xfrm>
              <a:custGeom>
                <a:avLst/>
                <a:gdLst>
                  <a:gd name="T0" fmla="*/ 6773 w 6773"/>
                  <a:gd name="T1" fmla="*/ 1529 h 6773"/>
                  <a:gd name="T2" fmla="*/ 6117 w 6773"/>
                  <a:gd name="T3" fmla="*/ 1156 h 6773"/>
                  <a:gd name="T4" fmla="*/ 5242 w 6773"/>
                  <a:gd name="T5" fmla="*/ 654 h 6773"/>
                  <a:gd name="T6" fmla="*/ 5024 w 6773"/>
                  <a:gd name="T7" fmla="*/ 0 h 6773"/>
                  <a:gd name="T8" fmla="*/ 4368 w 6773"/>
                  <a:gd name="T9" fmla="*/ 656 h 6773"/>
                  <a:gd name="T10" fmla="*/ 4149 w 6773"/>
                  <a:gd name="T11" fmla="*/ 0 h 6773"/>
                  <a:gd name="T12" fmla="*/ 3493 w 6773"/>
                  <a:gd name="T13" fmla="*/ 656 h 6773"/>
                  <a:gd name="T14" fmla="*/ 3274 w 6773"/>
                  <a:gd name="T15" fmla="*/ 0 h 6773"/>
                  <a:gd name="T16" fmla="*/ 2618 w 6773"/>
                  <a:gd name="T17" fmla="*/ 656 h 6773"/>
                  <a:gd name="T18" fmla="*/ 2400 w 6773"/>
                  <a:gd name="T19" fmla="*/ 0 h 6773"/>
                  <a:gd name="T20" fmla="*/ 1744 w 6773"/>
                  <a:gd name="T21" fmla="*/ 656 h 6773"/>
                  <a:gd name="T22" fmla="*/ 1525 w 6773"/>
                  <a:gd name="T23" fmla="*/ 0 h 6773"/>
                  <a:gd name="T24" fmla="*/ 1152 w 6773"/>
                  <a:gd name="T25" fmla="*/ 656 h 6773"/>
                  <a:gd name="T26" fmla="*/ 656 w 6773"/>
                  <a:gd name="T27" fmla="*/ 1529 h 6773"/>
                  <a:gd name="T28" fmla="*/ 0 w 6773"/>
                  <a:gd name="T29" fmla="*/ 1748 h 6773"/>
                  <a:gd name="T30" fmla="*/ 656 w 6773"/>
                  <a:gd name="T31" fmla="*/ 2404 h 6773"/>
                  <a:gd name="T32" fmla="*/ 0 w 6773"/>
                  <a:gd name="T33" fmla="*/ 2622 h 6773"/>
                  <a:gd name="T34" fmla="*/ 656 w 6773"/>
                  <a:gd name="T35" fmla="*/ 3278 h 6773"/>
                  <a:gd name="T36" fmla="*/ 0 w 6773"/>
                  <a:gd name="T37" fmla="*/ 3497 h 6773"/>
                  <a:gd name="T38" fmla="*/ 656 w 6773"/>
                  <a:gd name="T39" fmla="*/ 4153 h 6773"/>
                  <a:gd name="T40" fmla="*/ 0 w 6773"/>
                  <a:gd name="T41" fmla="*/ 4372 h 6773"/>
                  <a:gd name="T42" fmla="*/ 656 w 6773"/>
                  <a:gd name="T43" fmla="*/ 5028 h 6773"/>
                  <a:gd name="T44" fmla="*/ 0 w 6773"/>
                  <a:gd name="T45" fmla="*/ 5246 h 6773"/>
                  <a:gd name="T46" fmla="*/ 656 w 6773"/>
                  <a:gd name="T47" fmla="*/ 5620 h 6773"/>
                  <a:gd name="T48" fmla="*/ 1530 w 6773"/>
                  <a:gd name="T49" fmla="*/ 6121 h 6773"/>
                  <a:gd name="T50" fmla="*/ 1749 w 6773"/>
                  <a:gd name="T51" fmla="*/ 6773 h 6773"/>
                  <a:gd name="T52" fmla="*/ 2405 w 6773"/>
                  <a:gd name="T53" fmla="*/ 6117 h 6773"/>
                  <a:gd name="T54" fmla="*/ 2624 w 6773"/>
                  <a:gd name="T55" fmla="*/ 6773 h 6773"/>
                  <a:gd name="T56" fmla="*/ 3280 w 6773"/>
                  <a:gd name="T57" fmla="*/ 6117 h 6773"/>
                  <a:gd name="T58" fmla="*/ 3498 w 6773"/>
                  <a:gd name="T59" fmla="*/ 6773 h 6773"/>
                  <a:gd name="T60" fmla="*/ 4154 w 6773"/>
                  <a:gd name="T61" fmla="*/ 6117 h 6773"/>
                  <a:gd name="T62" fmla="*/ 4373 w 6773"/>
                  <a:gd name="T63" fmla="*/ 6773 h 6773"/>
                  <a:gd name="T64" fmla="*/ 5029 w 6773"/>
                  <a:gd name="T65" fmla="*/ 6117 h 6773"/>
                  <a:gd name="T66" fmla="*/ 5248 w 6773"/>
                  <a:gd name="T67" fmla="*/ 6773 h 6773"/>
                  <a:gd name="T68" fmla="*/ 5621 w 6773"/>
                  <a:gd name="T69" fmla="*/ 6117 h 6773"/>
                  <a:gd name="T70" fmla="*/ 6122 w 6773"/>
                  <a:gd name="T71" fmla="*/ 5242 h 6773"/>
                  <a:gd name="T72" fmla="*/ 6773 w 6773"/>
                  <a:gd name="T73" fmla="*/ 5024 h 6773"/>
                  <a:gd name="T74" fmla="*/ 6117 w 6773"/>
                  <a:gd name="T75" fmla="*/ 4368 h 6773"/>
                  <a:gd name="T76" fmla="*/ 6773 w 6773"/>
                  <a:gd name="T77" fmla="*/ 4149 h 6773"/>
                  <a:gd name="T78" fmla="*/ 6117 w 6773"/>
                  <a:gd name="T79" fmla="*/ 3493 h 6773"/>
                  <a:gd name="T80" fmla="*/ 6773 w 6773"/>
                  <a:gd name="T81" fmla="*/ 3274 h 6773"/>
                  <a:gd name="T82" fmla="*/ 6117 w 6773"/>
                  <a:gd name="T83" fmla="*/ 2618 h 6773"/>
                  <a:gd name="T84" fmla="*/ 6773 w 6773"/>
                  <a:gd name="T85" fmla="*/ 2400 h 6773"/>
                  <a:gd name="T86" fmla="*/ 6117 w 6773"/>
                  <a:gd name="T87" fmla="*/ 1744 h 6773"/>
                  <a:gd name="T88" fmla="*/ 6773 w 6773"/>
                  <a:gd name="T89" fmla="*/ 1748 h 6773"/>
                  <a:gd name="T90" fmla="*/ 5526 w 6773"/>
                  <a:gd name="T91" fmla="*/ 5900 h 6773"/>
                  <a:gd name="T92" fmla="*/ 873 w 6773"/>
                  <a:gd name="T93" fmla="*/ 5526 h 6773"/>
                  <a:gd name="T94" fmla="*/ 1246 w 6773"/>
                  <a:gd name="T95" fmla="*/ 873 h 6773"/>
                  <a:gd name="T96" fmla="*/ 5900 w 6773"/>
                  <a:gd name="T97" fmla="*/ 1246 h 6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73" h="6773">
                    <a:moveTo>
                      <a:pt x="6773" y="1748"/>
                    </a:moveTo>
                    <a:lnTo>
                      <a:pt x="6773" y="1529"/>
                    </a:lnTo>
                    <a:lnTo>
                      <a:pt x="6117" y="1529"/>
                    </a:lnTo>
                    <a:lnTo>
                      <a:pt x="6117" y="1156"/>
                    </a:lnTo>
                    <a:lnTo>
                      <a:pt x="5616" y="654"/>
                    </a:lnTo>
                    <a:lnTo>
                      <a:pt x="5242" y="654"/>
                    </a:lnTo>
                    <a:lnTo>
                      <a:pt x="5242" y="0"/>
                    </a:lnTo>
                    <a:lnTo>
                      <a:pt x="5024" y="0"/>
                    </a:lnTo>
                    <a:lnTo>
                      <a:pt x="5024" y="656"/>
                    </a:lnTo>
                    <a:lnTo>
                      <a:pt x="4368" y="656"/>
                    </a:lnTo>
                    <a:lnTo>
                      <a:pt x="4368" y="0"/>
                    </a:lnTo>
                    <a:lnTo>
                      <a:pt x="4149" y="0"/>
                    </a:lnTo>
                    <a:lnTo>
                      <a:pt x="4149" y="656"/>
                    </a:lnTo>
                    <a:lnTo>
                      <a:pt x="3493" y="656"/>
                    </a:lnTo>
                    <a:lnTo>
                      <a:pt x="3493" y="0"/>
                    </a:lnTo>
                    <a:lnTo>
                      <a:pt x="3274" y="0"/>
                    </a:lnTo>
                    <a:lnTo>
                      <a:pt x="3274" y="656"/>
                    </a:lnTo>
                    <a:lnTo>
                      <a:pt x="2618" y="656"/>
                    </a:lnTo>
                    <a:lnTo>
                      <a:pt x="2618" y="0"/>
                    </a:lnTo>
                    <a:lnTo>
                      <a:pt x="2400" y="0"/>
                    </a:lnTo>
                    <a:lnTo>
                      <a:pt x="2400" y="656"/>
                    </a:lnTo>
                    <a:lnTo>
                      <a:pt x="1744" y="656"/>
                    </a:lnTo>
                    <a:lnTo>
                      <a:pt x="1744" y="0"/>
                    </a:lnTo>
                    <a:lnTo>
                      <a:pt x="1525" y="0"/>
                    </a:lnTo>
                    <a:lnTo>
                      <a:pt x="1525" y="656"/>
                    </a:lnTo>
                    <a:lnTo>
                      <a:pt x="1152" y="656"/>
                    </a:lnTo>
                    <a:lnTo>
                      <a:pt x="656" y="1156"/>
                    </a:lnTo>
                    <a:lnTo>
                      <a:pt x="656" y="1529"/>
                    </a:lnTo>
                    <a:lnTo>
                      <a:pt x="0" y="1529"/>
                    </a:lnTo>
                    <a:lnTo>
                      <a:pt x="0" y="1748"/>
                    </a:lnTo>
                    <a:lnTo>
                      <a:pt x="656" y="1748"/>
                    </a:lnTo>
                    <a:lnTo>
                      <a:pt x="656" y="2404"/>
                    </a:lnTo>
                    <a:lnTo>
                      <a:pt x="0" y="2404"/>
                    </a:lnTo>
                    <a:lnTo>
                      <a:pt x="0" y="2622"/>
                    </a:lnTo>
                    <a:lnTo>
                      <a:pt x="656" y="2622"/>
                    </a:lnTo>
                    <a:lnTo>
                      <a:pt x="656" y="3278"/>
                    </a:lnTo>
                    <a:lnTo>
                      <a:pt x="0" y="3278"/>
                    </a:lnTo>
                    <a:lnTo>
                      <a:pt x="0" y="3497"/>
                    </a:lnTo>
                    <a:lnTo>
                      <a:pt x="656" y="3497"/>
                    </a:lnTo>
                    <a:lnTo>
                      <a:pt x="656" y="4153"/>
                    </a:lnTo>
                    <a:lnTo>
                      <a:pt x="0" y="4153"/>
                    </a:lnTo>
                    <a:lnTo>
                      <a:pt x="0" y="4372"/>
                    </a:lnTo>
                    <a:lnTo>
                      <a:pt x="656" y="4372"/>
                    </a:lnTo>
                    <a:lnTo>
                      <a:pt x="656" y="5028"/>
                    </a:lnTo>
                    <a:lnTo>
                      <a:pt x="0" y="5028"/>
                    </a:lnTo>
                    <a:lnTo>
                      <a:pt x="0" y="5246"/>
                    </a:lnTo>
                    <a:lnTo>
                      <a:pt x="656" y="5246"/>
                    </a:lnTo>
                    <a:lnTo>
                      <a:pt x="656" y="5620"/>
                    </a:lnTo>
                    <a:lnTo>
                      <a:pt x="1157" y="6121"/>
                    </a:lnTo>
                    <a:lnTo>
                      <a:pt x="1530" y="6121"/>
                    </a:lnTo>
                    <a:lnTo>
                      <a:pt x="1530" y="6773"/>
                    </a:lnTo>
                    <a:lnTo>
                      <a:pt x="1749" y="6773"/>
                    </a:lnTo>
                    <a:lnTo>
                      <a:pt x="1749" y="6117"/>
                    </a:lnTo>
                    <a:lnTo>
                      <a:pt x="2405" y="6117"/>
                    </a:lnTo>
                    <a:lnTo>
                      <a:pt x="2405" y="6773"/>
                    </a:lnTo>
                    <a:lnTo>
                      <a:pt x="2624" y="6773"/>
                    </a:lnTo>
                    <a:lnTo>
                      <a:pt x="2624" y="6117"/>
                    </a:lnTo>
                    <a:lnTo>
                      <a:pt x="3280" y="6117"/>
                    </a:lnTo>
                    <a:lnTo>
                      <a:pt x="3280" y="6773"/>
                    </a:lnTo>
                    <a:lnTo>
                      <a:pt x="3498" y="6773"/>
                    </a:lnTo>
                    <a:lnTo>
                      <a:pt x="3498" y="6117"/>
                    </a:lnTo>
                    <a:lnTo>
                      <a:pt x="4154" y="6117"/>
                    </a:lnTo>
                    <a:lnTo>
                      <a:pt x="4154" y="6773"/>
                    </a:lnTo>
                    <a:lnTo>
                      <a:pt x="4373" y="6773"/>
                    </a:lnTo>
                    <a:lnTo>
                      <a:pt x="4373" y="6117"/>
                    </a:lnTo>
                    <a:lnTo>
                      <a:pt x="5029" y="6117"/>
                    </a:lnTo>
                    <a:lnTo>
                      <a:pt x="5029" y="6773"/>
                    </a:lnTo>
                    <a:lnTo>
                      <a:pt x="5248" y="6773"/>
                    </a:lnTo>
                    <a:lnTo>
                      <a:pt x="5248" y="6117"/>
                    </a:lnTo>
                    <a:lnTo>
                      <a:pt x="5621" y="6117"/>
                    </a:lnTo>
                    <a:lnTo>
                      <a:pt x="6122" y="5616"/>
                    </a:lnTo>
                    <a:lnTo>
                      <a:pt x="6122" y="5242"/>
                    </a:lnTo>
                    <a:lnTo>
                      <a:pt x="6773" y="5242"/>
                    </a:lnTo>
                    <a:lnTo>
                      <a:pt x="6773" y="5024"/>
                    </a:lnTo>
                    <a:lnTo>
                      <a:pt x="6117" y="5024"/>
                    </a:lnTo>
                    <a:lnTo>
                      <a:pt x="6117" y="4368"/>
                    </a:lnTo>
                    <a:lnTo>
                      <a:pt x="6773" y="4368"/>
                    </a:lnTo>
                    <a:lnTo>
                      <a:pt x="6773" y="4149"/>
                    </a:lnTo>
                    <a:lnTo>
                      <a:pt x="6117" y="4149"/>
                    </a:lnTo>
                    <a:lnTo>
                      <a:pt x="6117" y="3493"/>
                    </a:lnTo>
                    <a:lnTo>
                      <a:pt x="6773" y="3493"/>
                    </a:lnTo>
                    <a:lnTo>
                      <a:pt x="6773" y="3274"/>
                    </a:lnTo>
                    <a:lnTo>
                      <a:pt x="6117" y="3274"/>
                    </a:lnTo>
                    <a:lnTo>
                      <a:pt x="6117" y="2618"/>
                    </a:lnTo>
                    <a:lnTo>
                      <a:pt x="6773" y="2618"/>
                    </a:lnTo>
                    <a:lnTo>
                      <a:pt x="6773" y="2400"/>
                    </a:lnTo>
                    <a:lnTo>
                      <a:pt x="6117" y="2400"/>
                    </a:lnTo>
                    <a:lnTo>
                      <a:pt x="6117" y="1744"/>
                    </a:lnTo>
                    <a:lnTo>
                      <a:pt x="6773" y="1744"/>
                    </a:lnTo>
                    <a:lnTo>
                      <a:pt x="6773" y="1748"/>
                    </a:lnTo>
                    <a:close/>
                    <a:moveTo>
                      <a:pt x="5900" y="5526"/>
                    </a:moveTo>
                    <a:lnTo>
                      <a:pt x="5526" y="5900"/>
                    </a:lnTo>
                    <a:lnTo>
                      <a:pt x="1246" y="5900"/>
                    </a:lnTo>
                    <a:lnTo>
                      <a:pt x="873" y="5526"/>
                    </a:lnTo>
                    <a:lnTo>
                      <a:pt x="873" y="1246"/>
                    </a:lnTo>
                    <a:lnTo>
                      <a:pt x="1246" y="873"/>
                    </a:lnTo>
                    <a:lnTo>
                      <a:pt x="5526" y="873"/>
                    </a:lnTo>
                    <a:lnTo>
                      <a:pt x="5900" y="1246"/>
                    </a:lnTo>
                    <a:lnTo>
                      <a:pt x="5900" y="552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52" name="Freeform 6"/>
              <p:cNvSpPr>
                <a:spLocks noEditPoints="1"/>
              </p:cNvSpPr>
              <p:nvPr/>
            </p:nvSpPr>
            <p:spPr bwMode="auto">
              <a:xfrm>
                <a:off x="-2029" y="1180"/>
                <a:ext cx="1050" cy="1468"/>
              </a:xfrm>
              <a:custGeom>
                <a:avLst/>
                <a:gdLst>
                  <a:gd name="T0" fmla="*/ 1966 w 2186"/>
                  <a:gd name="T1" fmla="*/ 873 h 3059"/>
                  <a:gd name="T2" fmla="*/ 1092 w 2186"/>
                  <a:gd name="T3" fmla="*/ 0 h 3059"/>
                  <a:gd name="T4" fmla="*/ 219 w 2186"/>
                  <a:gd name="T5" fmla="*/ 873 h 3059"/>
                  <a:gd name="T6" fmla="*/ 219 w 2186"/>
                  <a:gd name="T7" fmla="*/ 1092 h 3059"/>
                  <a:gd name="T8" fmla="*/ 0 w 2186"/>
                  <a:gd name="T9" fmla="*/ 1092 h 3059"/>
                  <a:gd name="T10" fmla="*/ 0 w 2186"/>
                  <a:gd name="T11" fmla="*/ 3059 h 3059"/>
                  <a:gd name="T12" fmla="*/ 2186 w 2186"/>
                  <a:gd name="T13" fmla="*/ 3059 h 3059"/>
                  <a:gd name="T14" fmla="*/ 2186 w 2186"/>
                  <a:gd name="T15" fmla="*/ 1092 h 3059"/>
                  <a:gd name="T16" fmla="*/ 1967 w 2186"/>
                  <a:gd name="T17" fmla="*/ 1092 h 3059"/>
                  <a:gd name="T18" fmla="*/ 1967 w 2186"/>
                  <a:gd name="T19" fmla="*/ 873 h 3059"/>
                  <a:gd name="T20" fmla="*/ 1966 w 2186"/>
                  <a:gd name="T21" fmla="*/ 873 h 3059"/>
                  <a:gd name="T22" fmla="*/ 436 w 2186"/>
                  <a:gd name="T23" fmla="*/ 873 h 3059"/>
                  <a:gd name="T24" fmla="*/ 1092 w 2186"/>
                  <a:gd name="T25" fmla="*/ 217 h 3059"/>
                  <a:gd name="T26" fmla="*/ 1748 w 2186"/>
                  <a:gd name="T27" fmla="*/ 873 h 3059"/>
                  <a:gd name="T28" fmla="*/ 1748 w 2186"/>
                  <a:gd name="T29" fmla="*/ 1092 h 3059"/>
                  <a:gd name="T30" fmla="*/ 438 w 2186"/>
                  <a:gd name="T31" fmla="*/ 1092 h 3059"/>
                  <a:gd name="T32" fmla="*/ 438 w 2186"/>
                  <a:gd name="T33" fmla="*/ 873 h 3059"/>
                  <a:gd name="T34" fmla="*/ 436 w 2186"/>
                  <a:gd name="T35" fmla="*/ 873 h 3059"/>
                  <a:gd name="T36" fmla="*/ 1966 w 2186"/>
                  <a:gd name="T37" fmla="*/ 2840 h 3059"/>
                  <a:gd name="T38" fmla="*/ 219 w 2186"/>
                  <a:gd name="T39" fmla="*/ 2840 h 3059"/>
                  <a:gd name="T40" fmla="*/ 219 w 2186"/>
                  <a:gd name="T41" fmla="*/ 1311 h 3059"/>
                  <a:gd name="T42" fmla="*/ 1967 w 2186"/>
                  <a:gd name="T43" fmla="*/ 1311 h 3059"/>
                  <a:gd name="T44" fmla="*/ 1967 w 2186"/>
                  <a:gd name="T45" fmla="*/ 2840 h 3059"/>
                  <a:gd name="T46" fmla="*/ 1966 w 2186"/>
                  <a:gd name="T47" fmla="*/ 2840 h 3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86" h="3059">
                    <a:moveTo>
                      <a:pt x="1966" y="873"/>
                    </a:moveTo>
                    <a:cubicBezTo>
                      <a:pt x="1966" y="392"/>
                      <a:pt x="1574" y="0"/>
                      <a:pt x="1092" y="0"/>
                    </a:cubicBezTo>
                    <a:cubicBezTo>
                      <a:pt x="611" y="0"/>
                      <a:pt x="219" y="392"/>
                      <a:pt x="219" y="873"/>
                    </a:cubicBezTo>
                    <a:lnTo>
                      <a:pt x="219" y="1092"/>
                    </a:lnTo>
                    <a:lnTo>
                      <a:pt x="0" y="1092"/>
                    </a:lnTo>
                    <a:lnTo>
                      <a:pt x="0" y="3059"/>
                    </a:lnTo>
                    <a:lnTo>
                      <a:pt x="2186" y="3059"/>
                    </a:lnTo>
                    <a:lnTo>
                      <a:pt x="2186" y="1092"/>
                    </a:lnTo>
                    <a:lnTo>
                      <a:pt x="1967" y="1092"/>
                    </a:lnTo>
                    <a:lnTo>
                      <a:pt x="1967" y="873"/>
                    </a:lnTo>
                    <a:lnTo>
                      <a:pt x="1966" y="873"/>
                    </a:lnTo>
                    <a:close/>
                    <a:moveTo>
                      <a:pt x="436" y="873"/>
                    </a:moveTo>
                    <a:cubicBezTo>
                      <a:pt x="436" y="512"/>
                      <a:pt x="731" y="217"/>
                      <a:pt x="1092" y="217"/>
                    </a:cubicBezTo>
                    <a:cubicBezTo>
                      <a:pt x="1454" y="217"/>
                      <a:pt x="1748" y="512"/>
                      <a:pt x="1748" y="873"/>
                    </a:cubicBezTo>
                    <a:lnTo>
                      <a:pt x="1748" y="1092"/>
                    </a:lnTo>
                    <a:lnTo>
                      <a:pt x="438" y="1092"/>
                    </a:lnTo>
                    <a:lnTo>
                      <a:pt x="438" y="873"/>
                    </a:lnTo>
                    <a:lnTo>
                      <a:pt x="436" y="873"/>
                    </a:lnTo>
                    <a:close/>
                    <a:moveTo>
                      <a:pt x="1966" y="2840"/>
                    </a:moveTo>
                    <a:lnTo>
                      <a:pt x="219" y="2840"/>
                    </a:lnTo>
                    <a:lnTo>
                      <a:pt x="219" y="1311"/>
                    </a:lnTo>
                    <a:lnTo>
                      <a:pt x="1967" y="1311"/>
                    </a:lnTo>
                    <a:lnTo>
                      <a:pt x="1967" y="2840"/>
                    </a:lnTo>
                    <a:lnTo>
                      <a:pt x="1966" y="284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53" name="Freeform 7"/>
              <p:cNvSpPr>
                <a:spLocks noEditPoints="1"/>
              </p:cNvSpPr>
              <p:nvPr/>
            </p:nvSpPr>
            <p:spPr bwMode="auto">
              <a:xfrm>
                <a:off x="-1662" y="1965"/>
                <a:ext cx="315" cy="420"/>
              </a:xfrm>
              <a:custGeom>
                <a:avLst/>
                <a:gdLst>
                  <a:gd name="T0" fmla="*/ 219 w 656"/>
                  <a:gd name="T1" fmla="*/ 636 h 875"/>
                  <a:gd name="T2" fmla="*/ 219 w 656"/>
                  <a:gd name="T3" fmla="*/ 875 h 875"/>
                  <a:gd name="T4" fmla="*/ 438 w 656"/>
                  <a:gd name="T5" fmla="*/ 875 h 875"/>
                  <a:gd name="T6" fmla="*/ 438 w 656"/>
                  <a:gd name="T7" fmla="*/ 636 h 875"/>
                  <a:gd name="T8" fmla="*/ 656 w 656"/>
                  <a:gd name="T9" fmla="*/ 328 h 875"/>
                  <a:gd name="T10" fmla="*/ 328 w 656"/>
                  <a:gd name="T11" fmla="*/ 0 h 875"/>
                  <a:gd name="T12" fmla="*/ 0 w 656"/>
                  <a:gd name="T13" fmla="*/ 328 h 875"/>
                  <a:gd name="T14" fmla="*/ 219 w 656"/>
                  <a:gd name="T15" fmla="*/ 636 h 875"/>
                  <a:gd name="T16" fmla="*/ 328 w 656"/>
                  <a:gd name="T17" fmla="*/ 220 h 875"/>
                  <a:gd name="T18" fmla="*/ 438 w 656"/>
                  <a:gd name="T19" fmla="*/ 330 h 875"/>
                  <a:gd name="T20" fmla="*/ 328 w 656"/>
                  <a:gd name="T21" fmla="*/ 439 h 875"/>
                  <a:gd name="T22" fmla="*/ 219 w 656"/>
                  <a:gd name="T23" fmla="*/ 330 h 875"/>
                  <a:gd name="T24" fmla="*/ 328 w 656"/>
                  <a:gd name="T25" fmla="*/ 220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6" h="875">
                    <a:moveTo>
                      <a:pt x="219" y="636"/>
                    </a:moveTo>
                    <a:lnTo>
                      <a:pt x="219" y="875"/>
                    </a:lnTo>
                    <a:lnTo>
                      <a:pt x="438" y="875"/>
                    </a:lnTo>
                    <a:lnTo>
                      <a:pt x="438" y="636"/>
                    </a:lnTo>
                    <a:cubicBezTo>
                      <a:pt x="564" y="591"/>
                      <a:pt x="656" y="471"/>
                      <a:pt x="656" y="328"/>
                    </a:cubicBezTo>
                    <a:cubicBezTo>
                      <a:pt x="656" y="147"/>
                      <a:pt x="510" y="0"/>
                      <a:pt x="328" y="0"/>
                    </a:cubicBezTo>
                    <a:cubicBezTo>
                      <a:pt x="147" y="0"/>
                      <a:pt x="0" y="147"/>
                      <a:pt x="0" y="328"/>
                    </a:cubicBezTo>
                    <a:cubicBezTo>
                      <a:pt x="0" y="471"/>
                      <a:pt x="92" y="592"/>
                      <a:pt x="219" y="636"/>
                    </a:cubicBezTo>
                    <a:close/>
                    <a:moveTo>
                      <a:pt x="328" y="220"/>
                    </a:moveTo>
                    <a:cubicBezTo>
                      <a:pt x="388" y="220"/>
                      <a:pt x="438" y="270"/>
                      <a:pt x="438" y="330"/>
                    </a:cubicBezTo>
                    <a:cubicBezTo>
                      <a:pt x="438" y="390"/>
                      <a:pt x="388" y="439"/>
                      <a:pt x="328" y="439"/>
                    </a:cubicBezTo>
                    <a:cubicBezTo>
                      <a:pt x="268" y="439"/>
                      <a:pt x="219" y="390"/>
                      <a:pt x="219" y="330"/>
                    </a:cubicBezTo>
                    <a:cubicBezTo>
                      <a:pt x="219" y="270"/>
                      <a:pt x="268" y="220"/>
                      <a:pt x="328" y="22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grpSp>
      </p:grpSp>
      <p:grpSp>
        <p:nvGrpSpPr>
          <p:cNvPr id="18" name="Group 17"/>
          <p:cNvGrpSpPr/>
          <p:nvPr/>
        </p:nvGrpSpPr>
        <p:grpSpPr>
          <a:xfrm>
            <a:off x="1059472" y="1927581"/>
            <a:ext cx="2209995" cy="3965221"/>
            <a:chOff x="1978440" y="2029181"/>
            <a:chExt cx="2209995" cy="3965221"/>
          </a:xfrm>
        </p:grpSpPr>
        <p:sp>
          <p:nvSpPr>
            <p:cNvPr id="4" name="Freeform 53"/>
            <p:cNvSpPr>
              <a:spLocks noChangeArrowheads="1"/>
            </p:cNvSpPr>
            <p:nvPr/>
          </p:nvSpPr>
          <p:spPr bwMode="auto">
            <a:xfrm>
              <a:off x="2013009" y="3036860"/>
              <a:ext cx="1861011" cy="2506840"/>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accent2"/>
            </a:solidFill>
            <a:ln>
              <a:noFill/>
            </a:ln>
            <a:effectLst/>
          </p:spPr>
          <p:txBody>
            <a:bodyPr wrap="none" anchor="ctr"/>
            <a:lstStyle/>
            <a:p>
              <a:endParaRPr lang="en-US" sz="800">
                <a:latin typeface="+mj-lt"/>
              </a:endParaRPr>
            </a:p>
          </p:txBody>
        </p:sp>
        <p:sp>
          <p:nvSpPr>
            <p:cNvPr id="5" name="Freeform 54"/>
            <p:cNvSpPr>
              <a:spLocks noChangeArrowheads="1"/>
            </p:cNvSpPr>
            <p:nvPr/>
          </p:nvSpPr>
          <p:spPr bwMode="auto">
            <a:xfrm>
              <a:off x="3869768" y="3036859"/>
              <a:ext cx="318667" cy="399395"/>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chemeClr val="accent2">
                <a:lumMod val="75000"/>
              </a:schemeClr>
            </a:solidFill>
            <a:ln>
              <a:noFill/>
            </a:ln>
            <a:effectLst/>
          </p:spPr>
          <p:txBody>
            <a:bodyPr wrap="none" anchor="ctr"/>
            <a:lstStyle/>
            <a:p>
              <a:endParaRPr lang="en-US" sz="800">
                <a:latin typeface="+mj-lt"/>
              </a:endParaRPr>
            </a:p>
          </p:txBody>
        </p:sp>
        <p:sp>
          <p:nvSpPr>
            <p:cNvPr id="13" name="TextBox 12"/>
            <p:cNvSpPr txBox="1"/>
            <p:nvPr/>
          </p:nvSpPr>
          <p:spPr>
            <a:xfrm>
              <a:off x="1978440" y="5631159"/>
              <a:ext cx="1891329" cy="363243"/>
            </a:xfrm>
            <a:prstGeom prst="rect">
              <a:avLst/>
            </a:prstGeom>
            <a:noFill/>
          </p:spPr>
          <p:txBody>
            <a:bodyPr wrap="square" tIns="36000" rtlCol="0" anchor="t">
              <a:noAutofit/>
            </a:bodyPr>
            <a:lstStyle/>
            <a:p>
              <a:pPr algn="ctr"/>
              <a:r>
                <a:rPr lang="en-US" sz="1400" b="1" dirty="0">
                  <a:solidFill>
                    <a:schemeClr val="accent3"/>
                  </a:solidFill>
                </a:rPr>
                <a:t>POINT 01</a:t>
              </a:r>
            </a:p>
          </p:txBody>
        </p:sp>
        <p:sp>
          <p:nvSpPr>
            <p:cNvPr id="41" name="TextBox 40"/>
            <p:cNvSpPr txBox="1"/>
            <p:nvPr/>
          </p:nvSpPr>
          <p:spPr>
            <a:xfrm>
              <a:off x="2018352" y="3147019"/>
              <a:ext cx="1812860" cy="1990653"/>
            </a:xfrm>
            <a:prstGeom prst="rect">
              <a:avLst/>
            </a:prstGeom>
            <a:noFill/>
          </p:spPr>
          <p:txBody>
            <a:bodyPr wrap="square" tIns="36000" rtlCol="0" anchor="t">
              <a:noAutofit/>
            </a:bodyPr>
            <a:lstStyle/>
            <a:p>
              <a:pPr algn="ctr">
                <a:lnSpc>
                  <a:spcPct val="120000"/>
                </a:lnSpc>
              </a:pPr>
              <a:r>
                <a:rPr lang="en-US" sz="1000" dirty="0" err="1">
                  <a:solidFill>
                    <a:schemeClr val="bg1"/>
                  </a:solidFill>
                </a:rPr>
                <a:t>Sed</a:t>
              </a:r>
              <a:r>
                <a:rPr lang="en-US" sz="1000" dirty="0">
                  <a:solidFill>
                    <a:schemeClr val="bg1"/>
                  </a:solidFill>
                </a:rPr>
                <a:t> </a:t>
              </a:r>
              <a:r>
                <a:rPr lang="en-US" sz="1000" dirty="0" err="1">
                  <a:solidFill>
                    <a:schemeClr val="bg1"/>
                  </a:solidFill>
                </a:rPr>
                <a:t>ut</a:t>
              </a:r>
              <a:r>
                <a:rPr lang="en-US" sz="1000" dirty="0">
                  <a:solidFill>
                    <a:schemeClr val="bg1"/>
                  </a:solidFill>
                </a:rPr>
                <a:t> </a:t>
              </a:r>
              <a:r>
                <a:rPr lang="en-US" sz="1000" dirty="0" err="1">
                  <a:solidFill>
                    <a:schemeClr val="bg1"/>
                  </a:solidFill>
                </a:rPr>
                <a:t>perspiciatis</a:t>
              </a:r>
              <a:r>
                <a:rPr lang="en-US" sz="1000" dirty="0">
                  <a:solidFill>
                    <a:schemeClr val="bg1"/>
                  </a:solidFill>
                </a:rPr>
                <a:t> </a:t>
              </a:r>
              <a:r>
                <a:rPr lang="en-US" sz="1000" dirty="0" err="1">
                  <a:solidFill>
                    <a:schemeClr val="bg1"/>
                  </a:solidFill>
                </a:rPr>
                <a:t>unde</a:t>
              </a:r>
              <a:r>
                <a:rPr lang="en-US" sz="1000" dirty="0">
                  <a:solidFill>
                    <a:schemeClr val="bg1"/>
                  </a:solidFill>
                </a:rPr>
                <a:t> </a:t>
              </a:r>
              <a:r>
                <a:rPr lang="en-US" sz="1000" dirty="0" err="1">
                  <a:solidFill>
                    <a:schemeClr val="bg1"/>
                  </a:solidFill>
                </a:rPr>
                <a:t>omnis</a:t>
              </a:r>
              <a:r>
                <a:rPr lang="en-US" sz="1000" dirty="0">
                  <a:solidFill>
                    <a:schemeClr val="bg1"/>
                  </a:solidFill>
                </a:rPr>
                <a:t> </a:t>
              </a:r>
              <a:r>
                <a:rPr lang="en-US" sz="1000" dirty="0" err="1">
                  <a:solidFill>
                    <a:schemeClr val="bg1"/>
                  </a:solidFill>
                </a:rPr>
                <a:t>iste</a:t>
              </a:r>
              <a:r>
                <a:rPr lang="en-US" sz="1000" dirty="0">
                  <a:solidFill>
                    <a:schemeClr val="bg1"/>
                  </a:solidFill>
                </a:rPr>
                <a:t> </a:t>
              </a:r>
              <a:r>
                <a:rPr lang="en-US" sz="1000" dirty="0" err="1">
                  <a:solidFill>
                    <a:schemeClr val="bg1"/>
                  </a:solidFill>
                </a:rPr>
                <a:t>natus</a:t>
              </a:r>
              <a:r>
                <a:rPr lang="en-US" sz="1000" dirty="0">
                  <a:solidFill>
                    <a:schemeClr val="bg1"/>
                  </a:solidFill>
                </a:rPr>
                <a:t> error sit </a:t>
              </a:r>
              <a:r>
                <a:rPr lang="en-US" sz="1000" dirty="0" err="1">
                  <a:solidFill>
                    <a:schemeClr val="bg1"/>
                  </a:solidFill>
                </a:rPr>
                <a:t>voluptatem</a:t>
              </a:r>
              <a:r>
                <a:rPr lang="en-US" sz="1000" dirty="0">
                  <a:solidFill>
                    <a:schemeClr val="bg1"/>
                  </a:solidFill>
                </a:rPr>
                <a:t> </a:t>
              </a:r>
              <a:r>
                <a:rPr lang="en-US" sz="1000" dirty="0" err="1">
                  <a:solidFill>
                    <a:schemeClr val="bg1"/>
                  </a:solidFill>
                </a:rPr>
                <a:t>accusantium</a:t>
              </a:r>
              <a:r>
                <a:rPr lang="en-US" sz="1000" dirty="0">
                  <a:solidFill>
                    <a:schemeClr val="bg1"/>
                  </a:solidFill>
                </a:rPr>
                <a:t> </a:t>
              </a:r>
              <a:r>
                <a:rPr lang="en-US" sz="1000" dirty="0" err="1">
                  <a:solidFill>
                    <a:schemeClr val="bg1"/>
                  </a:solidFill>
                </a:rPr>
                <a:t>doloremque</a:t>
              </a:r>
              <a:r>
                <a:rPr lang="en-US" sz="1000" dirty="0">
                  <a:solidFill>
                    <a:schemeClr val="bg1"/>
                  </a:solidFill>
                </a:rPr>
                <a:t> </a:t>
              </a:r>
              <a:r>
                <a:rPr lang="en-US" sz="1000" dirty="0" err="1">
                  <a:solidFill>
                    <a:schemeClr val="bg1"/>
                  </a:solidFill>
                </a:rPr>
                <a:t>laudantium</a:t>
              </a:r>
              <a:r>
                <a:rPr lang="en-US" sz="1000" dirty="0">
                  <a:solidFill>
                    <a:schemeClr val="bg1"/>
                  </a:solidFill>
                </a:rPr>
                <a:t>, </a:t>
              </a:r>
              <a:r>
                <a:rPr lang="en-US" sz="1000" dirty="0" err="1">
                  <a:solidFill>
                    <a:schemeClr val="bg1"/>
                  </a:solidFill>
                </a:rPr>
                <a:t>totam</a:t>
              </a:r>
              <a:r>
                <a:rPr lang="en-US" sz="1000" dirty="0">
                  <a:solidFill>
                    <a:schemeClr val="bg1"/>
                  </a:solidFill>
                </a:rPr>
                <a:t> rem </a:t>
              </a:r>
              <a:r>
                <a:rPr lang="en-US" sz="1000" dirty="0" err="1">
                  <a:solidFill>
                    <a:schemeClr val="bg1"/>
                  </a:solidFill>
                </a:rPr>
                <a:t>aperiam</a:t>
              </a:r>
              <a:r>
                <a:rPr lang="en-US" sz="1000" dirty="0">
                  <a:solidFill>
                    <a:schemeClr val="bg1"/>
                  </a:solidFill>
                </a:rPr>
                <a:t>, </a:t>
              </a:r>
              <a:r>
                <a:rPr lang="en-US" sz="1000" dirty="0" err="1">
                  <a:solidFill>
                    <a:schemeClr val="bg1"/>
                  </a:solidFill>
                </a:rPr>
                <a:t>eaque</a:t>
              </a:r>
              <a:r>
                <a:rPr lang="en-US" sz="1000" dirty="0">
                  <a:solidFill>
                    <a:schemeClr val="bg1"/>
                  </a:solidFill>
                </a:rPr>
                <a:t> </a:t>
              </a:r>
              <a:r>
                <a:rPr lang="en-US" sz="1000" dirty="0" err="1">
                  <a:solidFill>
                    <a:schemeClr val="bg1"/>
                  </a:solidFill>
                </a:rPr>
                <a:t>ipsa</a:t>
              </a:r>
              <a:r>
                <a:rPr lang="en-US" sz="1000" dirty="0">
                  <a:solidFill>
                    <a:schemeClr val="bg1"/>
                  </a:solidFill>
                </a:rPr>
                <a:t> quae </a:t>
              </a:r>
              <a:r>
                <a:rPr lang="en-US" sz="1000" dirty="0" err="1">
                  <a:solidFill>
                    <a:schemeClr val="bg1"/>
                  </a:solidFill>
                </a:rPr>
                <a:t>ab</a:t>
              </a:r>
              <a:r>
                <a:rPr lang="en-US" sz="1000" dirty="0">
                  <a:solidFill>
                    <a:schemeClr val="bg1"/>
                  </a:solidFill>
                </a:rPr>
                <a:t> </a:t>
              </a:r>
              <a:r>
                <a:rPr lang="en-US" sz="1000" dirty="0" err="1">
                  <a:solidFill>
                    <a:schemeClr val="bg1"/>
                  </a:solidFill>
                </a:rPr>
                <a:t>illo</a:t>
              </a:r>
              <a:r>
                <a:rPr lang="en-US" sz="1000" dirty="0">
                  <a:solidFill>
                    <a:schemeClr val="bg1"/>
                  </a:solidFill>
                </a:rPr>
                <a:t> </a:t>
              </a:r>
              <a:r>
                <a:rPr lang="en-US" sz="1000" dirty="0" err="1">
                  <a:solidFill>
                    <a:schemeClr val="bg1"/>
                  </a:solidFill>
                </a:rPr>
                <a:t>inventore</a:t>
              </a:r>
              <a:r>
                <a:rPr lang="en-US" sz="1000" dirty="0">
                  <a:solidFill>
                    <a:schemeClr val="bg1"/>
                  </a:solidFill>
                </a:rPr>
                <a:t> </a:t>
              </a:r>
              <a:r>
                <a:rPr lang="en-US" sz="1000" dirty="0" err="1">
                  <a:solidFill>
                    <a:schemeClr val="bg1"/>
                  </a:solidFill>
                </a:rPr>
                <a:t>veritatis</a:t>
              </a:r>
              <a:r>
                <a:rPr lang="en-US" sz="1000" dirty="0">
                  <a:solidFill>
                    <a:schemeClr val="bg1"/>
                  </a:solidFill>
                </a:rPr>
                <a:t> et quasi </a:t>
              </a:r>
              <a:r>
                <a:rPr lang="en-US" sz="1000" dirty="0" err="1">
                  <a:solidFill>
                    <a:schemeClr val="bg1"/>
                  </a:solidFill>
                </a:rPr>
                <a:t>architecto</a:t>
              </a:r>
              <a:r>
                <a:rPr lang="en-US" sz="1000" dirty="0">
                  <a:solidFill>
                    <a:schemeClr val="bg1"/>
                  </a:solidFill>
                </a:rPr>
                <a:t> </a:t>
              </a:r>
              <a:r>
                <a:rPr lang="en-US" sz="1000" dirty="0" err="1">
                  <a:solidFill>
                    <a:schemeClr val="bg1"/>
                  </a:solidFill>
                </a:rPr>
                <a:t>beatae</a:t>
              </a:r>
              <a:r>
                <a:rPr lang="en-US" sz="1000" dirty="0">
                  <a:solidFill>
                    <a:schemeClr val="bg1"/>
                  </a:solidFill>
                </a:rPr>
                <a:t> vitae dicta </a:t>
              </a:r>
              <a:r>
                <a:rPr lang="en-US" sz="1000" dirty="0" err="1">
                  <a:solidFill>
                    <a:schemeClr val="bg1"/>
                  </a:solidFill>
                </a:rPr>
                <a:t>sunt</a:t>
              </a:r>
              <a:endParaRPr lang="en-US" sz="1000" dirty="0">
                <a:solidFill>
                  <a:schemeClr val="bg1"/>
                </a:solidFill>
              </a:endParaRPr>
            </a:p>
          </p:txBody>
        </p:sp>
        <p:grpSp>
          <p:nvGrpSpPr>
            <p:cNvPr id="54" name="Group 10"/>
            <p:cNvGrpSpPr>
              <a:grpSpLocks noChangeAspect="1"/>
            </p:cNvGrpSpPr>
            <p:nvPr/>
          </p:nvGrpSpPr>
          <p:grpSpPr bwMode="auto">
            <a:xfrm>
              <a:off x="2615245" y="2029181"/>
              <a:ext cx="612060" cy="654528"/>
              <a:chOff x="-1151" y="1201"/>
              <a:chExt cx="3041" cy="3252"/>
            </a:xfrm>
            <a:solidFill>
              <a:schemeClr val="accent3"/>
            </a:solidFill>
          </p:grpSpPr>
          <p:sp>
            <p:nvSpPr>
              <p:cNvPr id="56" name="Freeform 11"/>
              <p:cNvSpPr>
                <a:spLocks noEditPoints="1"/>
              </p:cNvSpPr>
              <p:nvPr/>
            </p:nvSpPr>
            <p:spPr bwMode="auto">
              <a:xfrm>
                <a:off x="-1151" y="1201"/>
                <a:ext cx="3041" cy="3252"/>
              </a:xfrm>
              <a:custGeom>
                <a:avLst/>
                <a:gdLst>
                  <a:gd name="T0" fmla="*/ 4807 w 6336"/>
                  <a:gd name="T1" fmla="*/ 0 h 6773"/>
                  <a:gd name="T2" fmla="*/ 3342 w 6336"/>
                  <a:gd name="T3" fmla="*/ 1092 h 6773"/>
                  <a:gd name="T4" fmla="*/ 0 w 6336"/>
                  <a:gd name="T5" fmla="*/ 1092 h 6773"/>
                  <a:gd name="T6" fmla="*/ 0 w 6336"/>
                  <a:gd name="T7" fmla="*/ 2402 h 6773"/>
                  <a:gd name="T8" fmla="*/ 3504 w 6336"/>
                  <a:gd name="T9" fmla="*/ 2402 h 6773"/>
                  <a:gd name="T10" fmla="*/ 3592 w 6336"/>
                  <a:gd name="T11" fmla="*/ 2621 h 6773"/>
                  <a:gd name="T12" fmla="*/ 0 w 6336"/>
                  <a:gd name="T13" fmla="*/ 2621 h 6773"/>
                  <a:gd name="T14" fmla="*/ 0 w 6336"/>
                  <a:gd name="T15" fmla="*/ 3933 h 6773"/>
                  <a:gd name="T16" fmla="*/ 4211 w 6336"/>
                  <a:gd name="T17" fmla="*/ 3933 h 6773"/>
                  <a:gd name="T18" fmla="*/ 4324 w 6336"/>
                  <a:gd name="T19" fmla="*/ 4152 h 6773"/>
                  <a:gd name="T20" fmla="*/ 0 w 6336"/>
                  <a:gd name="T21" fmla="*/ 4152 h 6773"/>
                  <a:gd name="T22" fmla="*/ 0 w 6336"/>
                  <a:gd name="T23" fmla="*/ 5462 h 6773"/>
                  <a:gd name="T24" fmla="*/ 2514 w 6336"/>
                  <a:gd name="T25" fmla="*/ 5462 h 6773"/>
                  <a:gd name="T26" fmla="*/ 2514 w 6336"/>
                  <a:gd name="T27" fmla="*/ 5900 h 6773"/>
                  <a:gd name="T28" fmla="*/ 2186 w 6336"/>
                  <a:gd name="T29" fmla="*/ 5900 h 6773"/>
                  <a:gd name="T30" fmla="*/ 2186 w 6336"/>
                  <a:gd name="T31" fmla="*/ 6226 h 6773"/>
                  <a:gd name="T32" fmla="*/ 764 w 6336"/>
                  <a:gd name="T33" fmla="*/ 6226 h 6773"/>
                  <a:gd name="T34" fmla="*/ 764 w 6336"/>
                  <a:gd name="T35" fmla="*/ 6445 h 6773"/>
                  <a:gd name="T36" fmla="*/ 2184 w 6336"/>
                  <a:gd name="T37" fmla="*/ 6445 h 6773"/>
                  <a:gd name="T38" fmla="*/ 2184 w 6336"/>
                  <a:gd name="T39" fmla="*/ 6773 h 6773"/>
                  <a:gd name="T40" fmla="*/ 3058 w 6336"/>
                  <a:gd name="T41" fmla="*/ 6773 h 6773"/>
                  <a:gd name="T42" fmla="*/ 3058 w 6336"/>
                  <a:gd name="T43" fmla="*/ 6445 h 6773"/>
                  <a:gd name="T44" fmla="*/ 4478 w 6336"/>
                  <a:gd name="T45" fmla="*/ 6445 h 6773"/>
                  <a:gd name="T46" fmla="*/ 4478 w 6336"/>
                  <a:gd name="T47" fmla="*/ 6226 h 6773"/>
                  <a:gd name="T48" fmla="*/ 3059 w 6336"/>
                  <a:gd name="T49" fmla="*/ 6226 h 6773"/>
                  <a:gd name="T50" fmla="*/ 3059 w 6336"/>
                  <a:gd name="T51" fmla="*/ 5898 h 6773"/>
                  <a:gd name="T52" fmla="*/ 2731 w 6336"/>
                  <a:gd name="T53" fmla="*/ 5898 h 6773"/>
                  <a:gd name="T54" fmla="*/ 2731 w 6336"/>
                  <a:gd name="T55" fmla="*/ 5461 h 6773"/>
                  <a:gd name="T56" fmla="*/ 5244 w 6336"/>
                  <a:gd name="T57" fmla="*/ 5461 h 6773"/>
                  <a:gd name="T58" fmla="*/ 5244 w 6336"/>
                  <a:gd name="T59" fmla="*/ 4234 h 6773"/>
                  <a:gd name="T60" fmla="*/ 6336 w 6336"/>
                  <a:gd name="T61" fmla="*/ 1528 h 6773"/>
                  <a:gd name="T62" fmla="*/ 4807 w 6336"/>
                  <a:gd name="T63" fmla="*/ 0 h 6773"/>
                  <a:gd name="T64" fmla="*/ 219 w 6336"/>
                  <a:gd name="T65" fmla="*/ 2185 h 6773"/>
                  <a:gd name="T66" fmla="*/ 219 w 6336"/>
                  <a:gd name="T67" fmla="*/ 1312 h 6773"/>
                  <a:gd name="T68" fmla="*/ 3295 w 6336"/>
                  <a:gd name="T69" fmla="*/ 1312 h 6773"/>
                  <a:gd name="T70" fmla="*/ 3278 w 6336"/>
                  <a:gd name="T71" fmla="*/ 1530 h 6773"/>
                  <a:gd name="T72" fmla="*/ 3426 w 6336"/>
                  <a:gd name="T73" fmla="*/ 2186 h 6773"/>
                  <a:gd name="T74" fmla="*/ 219 w 6336"/>
                  <a:gd name="T75" fmla="*/ 2186 h 6773"/>
                  <a:gd name="T76" fmla="*/ 219 w 6336"/>
                  <a:gd name="T77" fmla="*/ 2185 h 6773"/>
                  <a:gd name="T78" fmla="*/ 219 w 6336"/>
                  <a:gd name="T79" fmla="*/ 3714 h 6773"/>
                  <a:gd name="T80" fmla="*/ 219 w 6336"/>
                  <a:gd name="T81" fmla="*/ 2840 h 6773"/>
                  <a:gd name="T82" fmla="*/ 3686 w 6336"/>
                  <a:gd name="T83" fmla="*/ 2840 h 6773"/>
                  <a:gd name="T84" fmla="*/ 4100 w 6336"/>
                  <a:gd name="T85" fmla="*/ 3713 h 6773"/>
                  <a:gd name="T86" fmla="*/ 219 w 6336"/>
                  <a:gd name="T87" fmla="*/ 3713 h 6773"/>
                  <a:gd name="T88" fmla="*/ 219 w 6336"/>
                  <a:gd name="T89" fmla="*/ 3714 h 6773"/>
                  <a:gd name="T90" fmla="*/ 2840 w 6336"/>
                  <a:gd name="T91" fmla="*/ 6117 h 6773"/>
                  <a:gd name="T92" fmla="*/ 2840 w 6336"/>
                  <a:gd name="T93" fmla="*/ 6554 h 6773"/>
                  <a:gd name="T94" fmla="*/ 2403 w 6336"/>
                  <a:gd name="T95" fmla="*/ 6554 h 6773"/>
                  <a:gd name="T96" fmla="*/ 2403 w 6336"/>
                  <a:gd name="T97" fmla="*/ 6117 h 6773"/>
                  <a:gd name="T98" fmla="*/ 2840 w 6336"/>
                  <a:gd name="T99" fmla="*/ 6117 h 6773"/>
                  <a:gd name="T100" fmla="*/ 5026 w 6336"/>
                  <a:gd name="T101" fmla="*/ 5244 h 6773"/>
                  <a:gd name="T102" fmla="*/ 219 w 6336"/>
                  <a:gd name="T103" fmla="*/ 5244 h 6773"/>
                  <a:gd name="T104" fmla="*/ 219 w 6336"/>
                  <a:gd name="T105" fmla="*/ 4370 h 6773"/>
                  <a:gd name="T106" fmla="*/ 4442 w 6336"/>
                  <a:gd name="T107" fmla="*/ 4370 h 6773"/>
                  <a:gd name="T108" fmla="*/ 4807 w 6336"/>
                  <a:gd name="T109" fmla="*/ 5028 h 6773"/>
                  <a:gd name="T110" fmla="*/ 5026 w 6336"/>
                  <a:gd name="T111" fmla="*/ 4640 h 6773"/>
                  <a:gd name="T112" fmla="*/ 5026 w 6336"/>
                  <a:gd name="T113" fmla="*/ 5244 h 6773"/>
                  <a:gd name="T114" fmla="*/ 4807 w 6336"/>
                  <a:gd name="T115" fmla="*/ 4582 h 6773"/>
                  <a:gd name="T116" fmla="*/ 3496 w 6336"/>
                  <a:gd name="T117" fmla="*/ 1529 h 6773"/>
                  <a:gd name="T118" fmla="*/ 4807 w 6336"/>
                  <a:gd name="T119" fmla="*/ 218 h 6773"/>
                  <a:gd name="T120" fmla="*/ 6118 w 6336"/>
                  <a:gd name="T121" fmla="*/ 1529 h 6773"/>
                  <a:gd name="T122" fmla="*/ 4807 w 6336"/>
                  <a:gd name="T123" fmla="*/ 4582 h 6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36" h="6773">
                    <a:moveTo>
                      <a:pt x="4807" y="0"/>
                    </a:moveTo>
                    <a:cubicBezTo>
                      <a:pt x="4115" y="0"/>
                      <a:pt x="3531" y="461"/>
                      <a:pt x="3342" y="1092"/>
                    </a:cubicBezTo>
                    <a:lnTo>
                      <a:pt x="0" y="1092"/>
                    </a:lnTo>
                    <a:lnTo>
                      <a:pt x="0" y="2402"/>
                    </a:lnTo>
                    <a:lnTo>
                      <a:pt x="3504" y="2402"/>
                    </a:lnTo>
                    <a:cubicBezTo>
                      <a:pt x="3532" y="2474"/>
                      <a:pt x="3560" y="2546"/>
                      <a:pt x="3592" y="2621"/>
                    </a:cubicBezTo>
                    <a:lnTo>
                      <a:pt x="0" y="2621"/>
                    </a:lnTo>
                    <a:lnTo>
                      <a:pt x="0" y="3933"/>
                    </a:lnTo>
                    <a:lnTo>
                      <a:pt x="4211" y="3933"/>
                    </a:lnTo>
                    <a:cubicBezTo>
                      <a:pt x="4250" y="4009"/>
                      <a:pt x="4288" y="4082"/>
                      <a:pt x="4324" y="4152"/>
                    </a:cubicBezTo>
                    <a:lnTo>
                      <a:pt x="0" y="4152"/>
                    </a:lnTo>
                    <a:lnTo>
                      <a:pt x="0" y="5462"/>
                    </a:lnTo>
                    <a:lnTo>
                      <a:pt x="2514" y="5462"/>
                    </a:lnTo>
                    <a:lnTo>
                      <a:pt x="2514" y="5900"/>
                    </a:lnTo>
                    <a:lnTo>
                      <a:pt x="2186" y="5900"/>
                    </a:lnTo>
                    <a:lnTo>
                      <a:pt x="2186" y="6226"/>
                    </a:lnTo>
                    <a:lnTo>
                      <a:pt x="764" y="6226"/>
                    </a:lnTo>
                    <a:lnTo>
                      <a:pt x="764" y="6445"/>
                    </a:lnTo>
                    <a:lnTo>
                      <a:pt x="2184" y="6445"/>
                    </a:lnTo>
                    <a:lnTo>
                      <a:pt x="2184" y="6773"/>
                    </a:lnTo>
                    <a:lnTo>
                      <a:pt x="3058" y="6773"/>
                    </a:lnTo>
                    <a:lnTo>
                      <a:pt x="3058" y="6445"/>
                    </a:lnTo>
                    <a:lnTo>
                      <a:pt x="4478" y="6445"/>
                    </a:lnTo>
                    <a:lnTo>
                      <a:pt x="4478" y="6226"/>
                    </a:lnTo>
                    <a:lnTo>
                      <a:pt x="3059" y="6226"/>
                    </a:lnTo>
                    <a:lnTo>
                      <a:pt x="3059" y="5898"/>
                    </a:lnTo>
                    <a:lnTo>
                      <a:pt x="2731" y="5898"/>
                    </a:lnTo>
                    <a:lnTo>
                      <a:pt x="2731" y="5461"/>
                    </a:lnTo>
                    <a:lnTo>
                      <a:pt x="5244" y="5461"/>
                    </a:lnTo>
                    <a:lnTo>
                      <a:pt x="5244" y="4234"/>
                    </a:lnTo>
                    <a:cubicBezTo>
                      <a:pt x="5670" y="3434"/>
                      <a:pt x="6336" y="2088"/>
                      <a:pt x="6336" y="1528"/>
                    </a:cubicBezTo>
                    <a:cubicBezTo>
                      <a:pt x="6336" y="686"/>
                      <a:pt x="5651" y="0"/>
                      <a:pt x="4807" y="0"/>
                    </a:cubicBezTo>
                    <a:close/>
                    <a:moveTo>
                      <a:pt x="219" y="2185"/>
                    </a:moveTo>
                    <a:lnTo>
                      <a:pt x="219" y="1312"/>
                    </a:lnTo>
                    <a:lnTo>
                      <a:pt x="3295" y="1312"/>
                    </a:lnTo>
                    <a:cubicBezTo>
                      <a:pt x="3284" y="1384"/>
                      <a:pt x="3278" y="1456"/>
                      <a:pt x="3278" y="1530"/>
                    </a:cubicBezTo>
                    <a:cubicBezTo>
                      <a:pt x="3278" y="1693"/>
                      <a:pt x="3335" y="1922"/>
                      <a:pt x="3426" y="2186"/>
                    </a:cubicBezTo>
                    <a:lnTo>
                      <a:pt x="219" y="2186"/>
                    </a:lnTo>
                    <a:lnTo>
                      <a:pt x="219" y="2185"/>
                    </a:lnTo>
                    <a:close/>
                    <a:moveTo>
                      <a:pt x="219" y="3714"/>
                    </a:moveTo>
                    <a:lnTo>
                      <a:pt x="219" y="2840"/>
                    </a:lnTo>
                    <a:lnTo>
                      <a:pt x="3686" y="2840"/>
                    </a:lnTo>
                    <a:cubicBezTo>
                      <a:pt x="3815" y="3133"/>
                      <a:pt x="3960" y="3436"/>
                      <a:pt x="4100" y="3713"/>
                    </a:cubicBezTo>
                    <a:lnTo>
                      <a:pt x="219" y="3713"/>
                    </a:lnTo>
                    <a:lnTo>
                      <a:pt x="219" y="3714"/>
                    </a:lnTo>
                    <a:close/>
                    <a:moveTo>
                      <a:pt x="2840" y="6117"/>
                    </a:moveTo>
                    <a:lnTo>
                      <a:pt x="2840" y="6554"/>
                    </a:lnTo>
                    <a:lnTo>
                      <a:pt x="2403" y="6554"/>
                    </a:lnTo>
                    <a:lnTo>
                      <a:pt x="2403" y="6117"/>
                    </a:lnTo>
                    <a:lnTo>
                      <a:pt x="2840" y="6117"/>
                    </a:lnTo>
                    <a:close/>
                    <a:moveTo>
                      <a:pt x="5026" y="5244"/>
                    </a:moveTo>
                    <a:lnTo>
                      <a:pt x="219" y="5244"/>
                    </a:lnTo>
                    <a:lnTo>
                      <a:pt x="219" y="4370"/>
                    </a:lnTo>
                    <a:lnTo>
                      <a:pt x="4442" y="4370"/>
                    </a:lnTo>
                    <a:cubicBezTo>
                      <a:pt x="4590" y="4646"/>
                      <a:pt x="4807" y="5028"/>
                      <a:pt x="4807" y="5028"/>
                    </a:cubicBezTo>
                    <a:cubicBezTo>
                      <a:pt x="4807" y="5028"/>
                      <a:pt x="4956" y="4764"/>
                      <a:pt x="5026" y="4640"/>
                    </a:cubicBezTo>
                    <a:lnTo>
                      <a:pt x="5026" y="5244"/>
                    </a:lnTo>
                    <a:close/>
                    <a:moveTo>
                      <a:pt x="4807" y="4582"/>
                    </a:moveTo>
                    <a:cubicBezTo>
                      <a:pt x="4491" y="4010"/>
                      <a:pt x="3496" y="2160"/>
                      <a:pt x="3496" y="1529"/>
                    </a:cubicBezTo>
                    <a:cubicBezTo>
                      <a:pt x="3496" y="806"/>
                      <a:pt x="4084" y="218"/>
                      <a:pt x="4807" y="218"/>
                    </a:cubicBezTo>
                    <a:cubicBezTo>
                      <a:pt x="5530" y="218"/>
                      <a:pt x="6118" y="806"/>
                      <a:pt x="6118" y="1529"/>
                    </a:cubicBezTo>
                    <a:cubicBezTo>
                      <a:pt x="6118" y="2161"/>
                      <a:pt x="5123" y="4010"/>
                      <a:pt x="4807" y="458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57" name="Rectangle 12"/>
              <p:cNvSpPr>
                <a:spLocks noChangeArrowheads="1"/>
              </p:cNvSpPr>
              <p:nvPr/>
            </p:nvSpPr>
            <p:spPr bwMode="auto">
              <a:xfrm>
                <a:off x="-941" y="3456"/>
                <a:ext cx="102"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58" name="Rectangle 13"/>
              <p:cNvSpPr>
                <a:spLocks noChangeArrowheads="1"/>
              </p:cNvSpPr>
              <p:nvPr/>
            </p:nvSpPr>
            <p:spPr bwMode="auto">
              <a:xfrm>
                <a:off x="-731" y="3456"/>
                <a:ext cx="103"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59" name="Rectangle 14"/>
              <p:cNvSpPr>
                <a:spLocks noChangeArrowheads="1"/>
              </p:cNvSpPr>
              <p:nvPr/>
            </p:nvSpPr>
            <p:spPr bwMode="auto">
              <a:xfrm>
                <a:off x="-520" y="3456"/>
                <a:ext cx="103"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60" name="Rectangle 15"/>
              <p:cNvSpPr>
                <a:spLocks noChangeArrowheads="1"/>
              </p:cNvSpPr>
              <p:nvPr/>
            </p:nvSpPr>
            <p:spPr bwMode="auto">
              <a:xfrm>
                <a:off x="-941" y="2722"/>
                <a:ext cx="102"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61" name="Rectangle 16"/>
              <p:cNvSpPr>
                <a:spLocks noChangeArrowheads="1"/>
              </p:cNvSpPr>
              <p:nvPr/>
            </p:nvSpPr>
            <p:spPr bwMode="auto">
              <a:xfrm>
                <a:off x="-731" y="2722"/>
                <a:ext cx="103"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62" name="Rectangle 17"/>
              <p:cNvSpPr>
                <a:spLocks noChangeArrowheads="1"/>
              </p:cNvSpPr>
              <p:nvPr/>
            </p:nvSpPr>
            <p:spPr bwMode="auto">
              <a:xfrm>
                <a:off x="-520" y="2722"/>
                <a:ext cx="103"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63" name="Rectangle 18"/>
              <p:cNvSpPr>
                <a:spLocks noChangeArrowheads="1"/>
              </p:cNvSpPr>
              <p:nvPr/>
            </p:nvSpPr>
            <p:spPr bwMode="auto">
              <a:xfrm>
                <a:off x="-941" y="1987"/>
                <a:ext cx="102" cy="10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64" name="Rectangle 19"/>
              <p:cNvSpPr>
                <a:spLocks noChangeArrowheads="1"/>
              </p:cNvSpPr>
              <p:nvPr/>
            </p:nvSpPr>
            <p:spPr bwMode="auto">
              <a:xfrm>
                <a:off x="-731" y="1987"/>
                <a:ext cx="103" cy="10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65" name="Rectangle 20"/>
              <p:cNvSpPr>
                <a:spLocks noChangeArrowheads="1"/>
              </p:cNvSpPr>
              <p:nvPr/>
            </p:nvSpPr>
            <p:spPr bwMode="auto">
              <a:xfrm>
                <a:off x="-520" y="1987"/>
                <a:ext cx="103" cy="10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66" name="Freeform 21"/>
              <p:cNvSpPr>
                <a:spLocks noEditPoints="1"/>
              </p:cNvSpPr>
              <p:nvPr/>
            </p:nvSpPr>
            <p:spPr bwMode="auto">
              <a:xfrm>
                <a:off x="789" y="1568"/>
                <a:ext cx="734" cy="735"/>
              </a:xfrm>
              <a:custGeom>
                <a:avLst/>
                <a:gdLst>
                  <a:gd name="T0" fmla="*/ 765 w 1530"/>
                  <a:gd name="T1" fmla="*/ 0 h 1531"/>
                  <a:gd name="T2" fmla="*/ 0 w 1530"/>
                  <a:gd name="T3" fmla="*/ 765 h 1531"/>
                  <a:gd name="T4" fmla="*/ 765 w 1530"/>
                  <a:gd name="T5" fmla="*/ 1531 h 1531"/>
                  <a:gd name="T6" fmla="*/ 1530 w 1530"/>
                  <a:gd name="T7" fmla="*/ 765 h 1531"/>
                  <a:gd name="T8" fmla="*/ 765 w 1530"/>
                  <a:gd name="T9" fmla="*/ 0 h 1531"/>
                  <a:gd name="T10" fmla="*/ 765 w 1530"/>
                  <a:gd name="T11" fmla="*/ 1311 h 1531"/>
                  <a:gd name="T12" fmla="*/ 218 w 1530"/>
                  <a:gd name="T13" fmla="*/ 764 h 1531"/>
                  <a:gd name="T14" fmla="*/ 765 w 1530"/>
                  <a:gd name="T15" fmla="*/ 217 h 1531"/>
                  <a:gd name="T16" fmla="*/ 1312 w 1530"/>
                  <a:gd name="T17" fmla="*/ 764 h 1531"/>
                  <a:gd name="T18" fmla="*/ 765 w 1530"/>
                  <a:gd name="T19" fmla="*/ 1311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30" h="1531">
                    <a:moveTo>
                      <a:pt x="765" y="0"/>
                    </a:moveTo>
                    <a:cubicBezTo>
                      <a:pt x="344" y="0"/>
                      <a:pt x="0" y="343"/>
                      <a:pt x="0" y="765"/>
                    </a:cubicBezTo>
                    <a:cubicBezTo>
                      <a:pt x="0" y="1187"/>
                      <a:pt x="342" y="1531"/>
                      <a:pt x="765" y="1531"/>
                    </a:cubicBezTo>
                    <a:cubicBezTo>
                      <a:pt x="1186" y="1531"/>
                      <a:pt x="1530" y="1188"/>
                      <a:pt x="1530" y="765"/>
                    </a:cubicBezTo>
                    <a:cubicBezTo>
                      <a:pt x="1530" y="343"/>
                      <a:pt x="1186" y="0"/>
                      <a:pt x="765" y="0"/>
                    </a:cubicBezTo>
                    <a:close/>
                    <a:moveTo>
                      <a:pt x="765" y="1311"/>
                    </a:moveTo>
                    <a:cubicBezTo>
                      <a:pt x="464" y="1311"/>
                      <a:pt x="218" y="1065"/>
                      <a:pt x="218" y="764"/>
                    </a:cubicBezTo>
                    <a:cubicBezTo>
                      <a:pt x="218" y="463"/>
                      <a:pt x="464" y="217"/>
                      <a:pt x="765" y="217"/>
                    </a:cubicBezTo>
                    <a:cubicBezTo>
                      <a:pt x="1066" y="217"/>
                      <a:pt x="1312" y="463"/>
                      <a:pt x="1312" y="764"/>
                    </a:cubicBezTo>
                    <a:cubicBezTo>
                      <a:pt x="1312" y="1065"/>
                      <a:pt x="1066" y="1311"/>
                      <a:pt x="765" y="131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grpSp>
      </p:grpSp>
      <p:grpSp>
        <p:nvGrpSpPr>
          <p:cNvPr id="21" name="Group 20"/>
          <p:cNvGrpSpPr/>
          <p:nvPr/>
        </p:nvGrpSpPr>
        <p:grpSpPr>
          <a:xfrm>
            <a:off x="9117139" y="1970514"/>
            <a:ext cx="2175427" cy="3922288"/>
            <a:chOff x="8983953" y="2072114"/>
            <a:chExt cx="2175427" cy="3922288"/>
          </a:xfrm>
        </p:grpSpPr>
        <p:sp>
          <p:nvSpPr>
            <p:cNvPr id="11" name="Freeform 53"/>
            <p:cNvSpPr>
              <a:spLocks noChangeArrowheads="1"/>
            </p:cNvSpPr>
            <p:nvPr/>
          </p:nvSpPr>
          <p:spPr bwMode="auto">
            <a:xfrm>
              <a:off x="8983953" y="3036860"/>
              <a:ext cx="1861011" cy="2506840"/>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accent2"/>
            </a:solidFill>
            <a:ln>
              <a:noFill/>
            </a:ln>
            <a:effectLst/>
          </p:spPr>
          <p:txBody>
            <a:bodyPr wrap="none" anchor="ctr"/>
            <a:lstStyle/>
            <a:p>
              <a:endParaRPr lang="en-US" sz="800">
                <a:latin typeface="+mj-lt"/>
              </a:endParaRPr>
            </a:p>
          </p:txBody>
        </p:sp>
        <p:sp>
          <p:nvSpPr>
            <p:cNvPr id="12" name="Freeform 54"/>
            <p:cNvSpPr>
              <a:spLocks noChangeArrowheads="1"/>
            </p:cNvSpPr>
            <p:nvPr/>
          </p:nvSpPr>
          <p:spPr bwMode="auto">
            <a:xfrm>
              <a:off x="10840713" y="3036859"/>
              <a:ext cx="318667" cy="399395"/>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chemeClr val="accent2">
                <a:lumMod val="75000"/>
              </a:schemeClr>
            </a:solidFill>
            <a:ln>
              <a:noFill/>
            </a:ln>
            <a:effectLst/>
          </p:spPr>
          <p:txBody>
            <a:bodyPr wrap="none" anchor="ctr"/>
            <a:lstStyle/>
            <a:p>
              <a:endParaRPr lang="en-US" sz="800">
                <a:latin typeface="+mj-lt"/>
              </a:endParaRPr>
            </a:p>
          </p:txBody>
        </p:sp>
        <p:sp>
          <p:nvSpPr>
            <p:cNvPr id="16" name="TextBox 15"/>
            <p:cNvSpPr txBox="1"/>
            <p:nvPr/>
          </p:nvSpPr>
          <p:spPr>
            <a:xfrm>
              <a:off x="8983953" y="5631159"/>
              <a:ext cx="1891329" cy="363243"/>
            </a:xfrm>
            <a:prstGeom prst="rect">
              <a:avLst/>
            </a:prstGeom>
            <a:noFill/>
          </p:spPr>
          <p:txBody>
            <a:bodyPr wrap="square" tIns="36000" rtlCol="0" anchor="t">
              <a:noAutofit/>
            </a:bodyPr>
            <a:lstStyle/>
            <a:p>
              <a:pPr algn="ctr"/>
              <a:r>
                <a:rPr lang="en-US" sz="1400" b="1" dirty="0">
                  <a:solidFill>
                    <a:schemeClr val="accent3"/>
                  </a:solidFill>
                </a:rPr>
                <a:t>POINT 04</a:t>
              </a:r>
            </a:p>
          </p:txBody>
        </p:sp>
        <p:sp>
          <p:nvSpPr>
            <p:cNvPr id="44" name="TextBox 43"/>
            <p:cNvSpPr txBox="1"/>
            <p:nvPr/>
          </p:nvSpPr>
          <p:spPr>
            <a:xfrm>
              <a:off x="9008028" y="3147019"/>
              <a:ext cx="1812860" cy="1990653"/>
            </a:xfrm>
            <a:prstGeom prst="rect">
              <a:avLst/>
            </a:prstGeom>
            <a:noFill/>
          </p:spPr>
          <p:txBody>
            <a:bodyPr wrap="square" tIns="36000" rtlCol="0" anchor="t">
              <a:noAutofit/>
            </a:bodyPr>
            <a:lstStyle/>
            <a:p>
              <a:pPr algn="ctr">
                <a:lnSpc>
                  <a:spcPct val="120000"/>
                </a:lnSpc>
              </a:pPr>
              <a:r>
                <a:rPr lang="en-US" sz="1000" dirty="0">
                  <a:solidFill>
                    <a:schemeClr val="bg1"/>
                  </a:solidFill>
                </a:rPr>
                <a:t>To take a trivial example, which of us ever undertakes laborious physical exercise, except to obtain some advantage from it? But who has any right to find fault with a man who chooses to enjoy</a:t>
              </a:r>
            </a:p>
          </p:txBody>
        </p:sp>
        <p:grpSp>
          <p:nvGrpSpPr>
            <p:cNvPr id="67" name="Group 24"/>
            <p:cNvGrpSpPr>
              <a:grpSpLocks noChangeAspect="1"/>
            </p:cNvGrpSpPr>
            <p:nvPr/>
          </p:nvGrpSpPr>
          <p:grpSpPr bwMode="auto">
            <a:xfrm>
              <a:off x="9602300" y="2072114"/>
              <a:ext cx="654633" cy="568661"/>
              <a:chOff x="1241" y="338"/>
              <a:chExt cx="3259" cy="2831"/>
            </a:xfrm>
            <a:solidFill>
              <a:schemeClr val="accent3"/>
            </a:solidFill>
          </p:grpSpPr>
          <p:sp>
            <p:nvSpPr>
              <p:cNvPr id="69" name="Freeform 25"/>
              <p:cNvSpPr>
                <a:spLocks noEditPoints="1"/>
              </p:cNvSpPr>
              <p:nvPr/>
            </p:nvSpPr>
            <p:spPr bwMode="auto">
              <a:xfrm>
                <a:off x="1241" y="338"/>
                <a:ext cx="1458" cy="2831"/>
              </a:xfrm>
              <a:custGeom>
                <a:avLst/>
                <a:gdLst>
                  <a:gd name="T0" fmla="*/ 2782 w 3036"/>
                  <a:gd name="T1" fmla="*/ 329 h 5897"/>
                  <a:gd name="T2" fmla="*/ 1726 w 3036"/>
                  <a:gd name="T3" fmla="*/ 47 h 5897"/>
                  <a:gd name="T4" fmla="*/ 1325 w 3036"/>
                  <a:gd name="T5" fmla="*/ 279 h 5897"/>
                  <a:gd name="T6" fmla="*/ 22 w 3036"/>
                  <a:gd name="T7" fmla="*/ 5135 h 5897"/>
                  <a:gd name="T8" fmla="*/ 254 w 3036"/>
                  <a:gd name="T9" fmla="*/ 5536 h 5897"/>
                  <a:gd name="T10" fmla="*/ 1310 w 3036"/>
                  <a:gd name="T11" fmla="*/ 5819 h 5897"/>
                  <a:gd name="T12" fmla="*/ 1712 w 3036"/>
                  <a:gd name="T13" fmla="*/ 5587 h 5897"/>
                  <a:gd name="T14" fmla="*/ 3013 w 3036"/>
                  <a:gd name="T15" fmla="*/ 729 h 5897"/>
                  <a:gd name="T16" fmla="*/ 2782 w 3036"/>
                  <a:gd name="T17" fmla="*/ 329 h 5897"/>
                  <a:gd name="T18" fmla="*/ 2802 w 3036"/>
                  <a:gd name="T19" fmla="*/ 673 h 5897"/>
                  <a:gd name="T20" fmla="*/ 1501 w 3036"/>
                  <a:gd name="T21" fmla="*/ 5531 h 5897"/>
                  <a:gd name="T22" fmla="*/ 1368 w 3036"/>
                  <a:gd name="T23" fmla="*/ 5608 h 5897"/>
                  <a:gd name="T24" fmla="*/ 312 w 3036"/>
                  <a:gd name="T25" fmla="*/ 5325 h 5897"/>
                  <a:gd name="T26" fmla="*/ 234 w 3036"/>
                  <a:gd name="T27" fmla="*/ 5192 h 5897"/>
                  <a:gd name="T28" fmla="*/ 1536 w 3036"/>
                  <a:gd name="T29" fmla="*/ 335 h 5897"/>
                  <a:gd name="T30" fmla="*/ 1669 w 3036"/>
                  <a:gd name="T31" fmla="*/ 257 h 5897"/>
                  <a:gd name="T32" fmla="*/ 2725 w 3036"/>
                  <a:gd name="T33" fmla="*/ 540 h 5897"/>
                  <a:gd name="T34" fmla="*/ 2802 w 3036"/>
                  <a:gd name="T35" fmla="*/ 673 h 5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36" h="5897">
                    <a:moveTo>
                      <a:pt x="2782" y="329"/>
                    </a:moveTo>
                    <a:lnTo>
                      <a:pt x="1726" y="47"/>
                    </a:lnTo>
                    <a:cubicBezTo>
                      <a:pt x="1554" y="0"/>
                      <a:pt x="1370" y="108"/>
                      <a:pt x="1325" y="279"/>
                    </a:cubicBezTo>
                    <a:lnTo>
                      <a:pt x="22" y="5135"/>
                    </a:lnTo>
                    <a:cubicBezTo>
                      <a:pt x="0" y="5219"/>
                      <a:pt x="20" y="5476"/>
                      <a:pt x="254" y="5536"/>
                    </a:cubicBezTo>
                    <a:lnTo>
                      <a:pt x="1310" y="5819"/>
                    </a:lnTo>
                    <a:cubicBezTo>
                      <a:pt x="1338" y="5827"/>
                      <a:pt x="1606" y="5897"/>
                      <a:pt x="1712" y="5587"/>
                    </a:cubicBezTo>
                    <a:lnTo>
                      <a:pt x="3013" y="729"/>
                    </a:lnTo>
                    <a:cubicBezTo>
                      <a:pt x="3036" y="645"/>
                      <a:pt x="3033" y="403"/>
                      <a:pt x="2782" y="329"/>
                    </a:cubicBezTo>
                    <a:close/>
                    <a:moveTo>
                      <a:pt x="2802" y="673"/>
                    </a:moveTo>
                    <a:lnTo>
                      <a:pt x="1501" y="5531"/>
                    </a:lnTo>
                    <a:cubicBezTo>
                      <a:pt x="1486" y="5588"/>
                      <a:pt x="1425" y="5624"/>
                      <a:pt x="1368" y="5608"/>
                    </a:cubicBezTo>
                    <a:lnTo>
                      <a:pt x="312" y="5325"/>
                    </a:lnTo>
                    <a:cubicBezTo>
                      <a:pt x="233" y="5297"/>
                      <a:pt x="226" y="5220"/>
                      <a:pt x="234" y="5192"/>
                    </a:cubicBezTo>
                    <a:lnTo>
                      <a:pt x="1536" y="335"/>
                    </a:lnTo>
                    <a:cubicBezTo>
                      <a:pt x="1554" y="228"/>
                      <a:pt x="1660" y="255"/>
                      <a:pt x="1669" y="257"/>
                    </a:cubicBezTo>
                    <a:lnTo>
                      <a:pt x="2725" y="540"/>
                    </a:lnTo>
                    <a:cubicBezTo>
                      <a:pt x="2825" y="559"/>
                      <a:pt x="2810" y="645"/>
                      <a:pt x="2802" y="67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70" name="Freeform 26"/>
              <p:cNvSpPr>
                <a:spLocks noEditPoints="1"/>
              </p:cNvSpPr>
              <p:nvPr/>
            </p:nvSpPr>
            <p:spPr bwMode="auto">
              <a:xfrm>
                <a:off x="1741" y="678"/>
                <a:ext cx="704" cy="1224"/>
              </a:xfrm>
              <a:custGeom>
                <a:avLst/>
                <a:gdLst>
                  <a:gd name="T0" fmla="*/ 0 w 1468"/>
                  <a:gd name="T1" fmla="*/ 2323 h 2549"/>
                  <a:gd name="T2" fmla="*/ 845 w 1468"/>
                  <a:gd name="T3" fmla="*/ 2549 h 2549"/>
                  <a:gd name="T4" fmla="*/ 1468 w 1468"/>
                  <a:gd name="T5" fmla="*/ 227 h 2549"/>
                  <a:gd name="T6" fmla="*/ 622 w 1468"/>
                  <a:gd name="T7" fmla="*/ 0 h 2549"/>
                  <a:gd name="T8" fmla="*/ 0 w 1468"/>
                  <a:gd name="T9" fmla="*/ 2323 h 2549"/>
                  <a:gd name="T10" fmla="*/ 1198 w 1468"/>
                  <a:gd name="T11" fmla="*/ 380 h 2549"/>
                  <a:gd name="T12" fmla="*/ 689 w 1468"/>
                  <a:gd name="T13" fmla="*/ 2280 h 2549"/>
                  <a:gd name="T14" fmla="*/ 266 w 1468"/>
                  <a:gd name="T15" fmla="*/ 2167 h 2549"/>
                  <a:gd name="T16" fmla="*/ 776 w 1468"/>
                  <a:gd name="T17" fmla="*/ 268 h 2549"/>
                  <a:gd name="T18" fmla="*/ 1198 w 1468"/>
                  <a:gd name="T19" fmla="*/ 380 h 25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68" h="2549">
                    <a:moveTo>
                      <a:pt x="0" y="2323"/>
                    </a:moveTo>
                    <a:lnTo>
                      <a:pt x="845" y="2549"/>
                    </a:lnTo>
                    <a:lnTo>
                      <a:pt x="1468" y="227"/>
                    </a:lnTo>
                    <a:lnTo>
                      <a:pt x="622" y="0"/>
                    </a:lnTo>
                    <a:lnTo>
                      <a:pt x="0" y="2323"/>
                    </a:lnTo>
                    <a:close/>
                    <a:moveTo>
                      <a:pt x="1198" y="380"/>
                    </a:moveTo>
                    <a:lnTo>
                      <a:pt x="689" y="2280"/>
                    </a:lnTo>
                    <a:lnTo>
                      <a:pt x="266" y="2167"/>
                    </a:lnTo>
                    <a:lnTo>
                      <a:pt x="776" y="268"/>
                    </a:lnTo>
                    <a:lnTo>
                      <a:pt x="1198" y="38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71" name="Freeform 27"/>
              <p:cNvSpPr>
                <a:spLocks noEditPoints="1"/>
              </p:cNvSpPr>
              <p:nvPr/>
            </p:nvSpPr>
            <p:spPr bwMode="auto">
              <a:xfrm>
                <a:off x="2716" y="409"/>
                <a:ext cx="839" cy="2728"/>
              </a:xfrm>
              <a:custGeom>
                <a:avLst/>
                <a:gdLst>
                  <a:gd name="T0" fmla="*/ 1421 w 1749"/>
                  <a:gd name="T1" fmla="*/ 0 h 5684"/>
                  <a:gd name="T2" fmla="*/ 328 w 1749"/>
                  <a:gd name="T3" fmla="*/ 0 h 5684"/>
                  <a:gd name="T4" fmla="*/ 0 w 1749"/>
                  <a:gd name="T5" fmla="*/ 328 h 5684"/>
                  <a:gd name="T6" fmla="*/ 0 w 1749"/>
                  <a:gd name="T7" fmla="*/ 5356 h 5684"/>
                  <a:gd name="T8" fmla="*/ 328 w 1749"/>
                  <a:gd name="T9" fmla="*/ 5684 h 5684"/>
                  <a:gd name="T10" fmla="*/ 1421 w 1749"/>
                  <a:gd name="T11" fmla="*/ 5684 h 5684"/>
                  <a:gd name="T12" fmla="*/ 1749 w 1749"/>
                  <a:gd name="T13" fmla="*/ 5356 h 5684"/>
                  <a:gd name="T14" fmla="*/ 1749 w 1749"/>
                  <a:gd name="T15" fmla="*/ 328 h 5684"/>
                  <a:gd name="T16" fmla="*/ 1421 w 1749"/>
                  <a:gd name="T17" fmla="*/ 0 h 5684"/>
                  <a:gd name="T18" fmla="*/ 1530 w 1749"/>
                  <a:gd name="T19" fmla="*/ 5356 h 5684"/>
                  <a:gd name="T20" fmla="*/ 1421 w 1749"/>
                  <a:gd name="T21" fmla="*/ 5465 h 5684"/>
                  <a:gd name="T22" fmla="*/ 328 w 1749"/>
                  <a:gd name="T23" fmla="*/ 5465 h 5684"/>
                  <a:gd name="T24" fmla="*/ 218 w 1749"/>
                  <a:gd name="T25" fmla="*/ 5356 h 5684"/>
                  <a:gd name="T26" fmla="*/ 218 w 1749"/>
                  <a:gd name="T27" fmla="*/ 328 h 5684"/>
                  <a:gd name="T28" fmla="*/ 328 w 1749"/>
                  <a:gd name="T29" fmla="*/ 218 h 5684"/>
                  <a:gd name="T30" fmla="*/ 1421 w 1749"/>
                  <a:gd name="T31" fmla="*/ 218 h 5684"/>
                  <a:gd name="T32" fmla="*/ 1530 w 1749"/>
                  <a:gd name="T33" fmla="*/ 328 h 5684"/>
                  <a:gd name="T34" fmla="*/ 1530 w 1749"/>
                  <a:gd name="T35" fmla="*/ 5356 h 5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9" h="5684">
                    <a:moveTo>
                      <a:pt x="1421" y="0"/>
                    </a:moveTo>
                    <a:lnTo>
                      <a:pt x="328" y="0"/>
                    </a:lnTo>
                    <a:cubicBezTo>
                      <a:pt x="146" y="0"/>
                      <a:pt x="0" y="146"/>
                      <a:pt x="0" y="328"/>
                    </a:cubicBezTo>
                    <a:lnTo>
                      <a:pt x="0" y="5356"/>
                    </a:lnTo>
                    <a:cubicBezTo>
                      <a:pt x="0" y="5537"/>
                      <a:pt x="146" y="5684"/>
                      <a:pt x="328" y="5684"/>
                    </a:cubicBezTo>
                    <a:lnTo>
                      <a:pt x="1421" y="5684"/>
                    </a:lnTo>
                    <a:cubicBezTo>
                      <a:pt x="1602" y="5684"/>
                      <a:pt x="1749" y="5537"/>
                      <a:pt x="1749" y="5356"/>
                    </a:cubicBezTo>
                    <a:lnTo>
                      <a:pt x="1749" y="328"/>
                    </a:lnTo>
                    <a:cubicBezTo>
                      <a:pt x="1749" y="146"/>
                      <a:pt x="1602" y="0"/>
                      <a:pt x="1421" y="0"/>
                    </a:cubicBezTo>
                    <a:close/>
                    <a:moveTo>
                      <a:pt x="1530" y="5356"/>
                    </a:moveTo>
                    <a:cubicBezTo>
                      <a:pt x="1530" y="5416"/>
                      <a:pt x="1481" y="5465"/>
                      <a:pt x="1421" y="5465"/>
                    </a:cubicBezTo>
                    <a:lnTo>
                      <a:pt x="328" y="5465"/>
                    </a:lnTo>
                    <a:cubicBezTo>
                      <a:pt x="268" y="5465"/>
                      <a:pt x="218" y="5416"/>
                      <a:pt x="218" y="5356"/>
                    </a:cubicBezTo>
                    <a:lnTo>
                      <a:pt x="218" y="328"/>
                    </a:lnTo>
                    <a:cubicBezTo>
                      <a:pt x="218" y="268"/>
                      <a:pt x="268" y="218"/>
                      <a:pt x="328" y="218"/>
                    </a:cubicBezTo>
                    <a:lnTo>
                      <a:pt x="1421" y="218"/>
                    </a:lnTo>
                    <a:cubicBezTo>
                      <a:pt x="1481" y="218"/>
                      <a:pt x="1530" y="268"/>
                      <a:pt x="1530" y="328"/>
                    </a:cubicBezTo>
                    <a:lnTo>
                      <a:pt x="1530" y="535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72" name="Freeform 28"/>
              <p:cNvSpPr>
                <a:spLocks noEditPoints="1"/>
              </p:cNvSpPr>
              <p:nvPr/>
            </p:nvSpPr>
            <p:spPr bwMode="auto">
              <a:xfrm>
                <a:off x="2926" y="724"/>
                <a:ext cx="420" cy="1154"/>
              </a:xfrm>
              <a:custGeom>
                <a:avLst/>
                <a:gdLst>
                  <a:gd name="T0" fmla="*/ 0 w 875"/>
                  <a:gd name="T1" fmla="*/ 2404 h 2404"/>
                  <a:gd name="T2" fmla="*/ 875 w 875"/>
                  <a:gd name="T3" fmla="*/ 2404 h 2404"/>
                  <a:gd name="T4" fmla="*/ 875 w 875"/>
                  <a:gd name="T5" fmla="*/ 0 h 2404"/>
                  <a:gd name="T6" fmla="*/ 0 w 875"/>
                  <a:gd name="T7" fmla="*/ 0 h 2404"/>
                  <a:gd name="T8" fmla="*/ 0 w 875"/>
                  <a:gd name="T9" fmla="*/ 2404 h 2404"/>
                  <a:gd name="T10" fmla="*/ 219 w 875"/>
                  <a:gd name="T11" fmla="*/ 218 h 2404"/>
                  <a:gd name="T12" fmla="*/ 656 w 875"/>
                  <a:gd name="T13" fmla="*/ 218 h 2404"/>
                  <a:gd name="T14" fmla="*/ 656 w 875"/>
                  <a:gd name="T15" fmla="*/ 2186 h 2404"/>
                  <a:gd name="T16" fmla="*/ 219 w 875"/>
                  <a:gd name="T17" fmla="*/ 2186 h 2404"/>
                  <a:gd name="T18" fmla="*/ 219 w 875"/>
                  <a:gd name="T19" fmla="*/ 218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5" h="2404">
                    <a:moveTo>
                      <a:pt x="0" y="2404"/>
                    </a:moveTo>
                    <a:lnTo>
                      <a:pt x="875" y="2404"/>
                    </a:lnTo>
                    <a:lnTo>
                      <a:pt x="875" y="0"/>
                    </a:lnTo>
                    <a:lnTo>
                      <a:pt x="0" y="0"/>
                    </a:lnTo>
                    <a:lnTo>
                      <a:pt x="0" y="2404"/>
                    </a:lnTo>
                    <a:close/>
                    <a:moveTo>
                      <a:pt x="219" y="218"/>
                    </a:moveTo>
                    <a:lnTo>
                      <a:pt x="656" y="218"/>
                    </a:lnTo>
                    <a:lnTo>
                      <a:pt x="656" y="2186"/>
                    </a:lnTo>
                    <a:lnTo>
                      <a:pt x="219" y="2186"/>
                    </a:lnTo>
                    <a:lnTo>
                      <a:pt x="219" y="21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73" name="Freeform 29"/>
              <p:cNvSpPr>
                <a:spLocks noEditPoints="1"/>
              </p:cNvSpPr>
              <p:nvPr/>
            </p:nvSpPr>
            <p:spPr bwMode="auto">
              <a:xfrm>
                <a:off x="2926" y="2350"/>
                <a:ext cx="420" cy="419"/>
              </a:xfrm>
              <a:custGeom>
                <a:avLst/>
                <a:gdLst>
                  <a:gd name="T0" fmla="*/ 437 w 875"/>
                  <a:gd name="T1" fmla="*/ 0 h 874"/>
                  <a:gd name="T2" fmla="*/ 0 w 875"/>
                  <a:gd name="T3" fmla="*/ 437 h 874"/>
                  <a:gd name="T4" fmla="*/ 437 w 875"/>
                  <a:gd name="T5" fmla="*/ 874 h 874"/>
                  <a:gd name="T6" fmla="*/ 875 w 875"/>
                  <a:gd name="T7" fmla="*/ 437 h 874"/>
                  <a:gd name="T8" fmla="*/ 437 w 875"/>
                  <a:gd name="T9" fmla="*/ 0 h 874"/>
                  <a:gd name="T10" fmla="*/ 437 w 875"/>
                  <a:gd name="T11" fmla="*/ 656 h 874"/>
                  <a:gd name="T12" fmla="*/ 219 w 875"/>
                  <a:gd name="T13" fmla="*/ 437 h 874"/>
                  <a:gd name="T14" fmla="*/ 437 w 875"/>
                  <a:gd name="T15" fmla="*/ 218 h 874"/>
                  <a:gd name="T16" fmla="*/ 656 w 875"/>
                  <a:gd name="T17" fmla="*/ 437 h 874"/>
                  <a:gd name="T18" fmla="*/ 437 w 875"/>
                  <a:gd name="T19" fmla="*/ 65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5" h="874">
                    <a:moveTo>
                      <a:pt x="437" y="0"/>
                    </a:moveTo>
                    <a:cubicBezTo>
                      <a:pt x="196" y="0"/>
                      <a:pt x="0" y="196"/>
                      <a:pt x="0" y="437"/>
                    </a:cubicBezTo>
                    <a:cubicBezTo>
                      <a:pt x="0" y="678"/>
                      <a:pt x="196" y="874"/>
                      <a:pt x="437" y="874"/>
                    </a:cubicBezTo>
                    <a:cubicBezTo>
                      <a:pt x="679" y="874"/>
                      <a:pt x="875" y="678"/>
                      <a:pt x="875" y="437"/>
                    </a:cubicBezTo>
                    <a:cubicBezTo>
                      <a:pt x="875" y="196"/>
                      <a:pt x="679" y="0"/>
                      <a:pt x="437" y="0"/>
                    </a:cubicBezTo>
                    <a:close/>
                    <a:moveTo>
                      <a:pt x="437" y="656"/>
                    </a:moveTo>
                    <a:cubicBezTo>
                      <a:pt x="317" y="656"/>
                      <a:pt x="219" y="557"/>
                      <a:pt x="219" y="437"/>
                    </a:cubicBezTo>
                    <a:cubicBezTo>
                      <a:pt x="219" y="317"/>
                      <a:pt x="317" y="218"/>
                      <a:pt x="437" y="218"/>
                    </a:cubicBezTo>
                    <a:cubicBezTo>
                      <a:pt x="557" y="218"/>
                      <a:pt x="656" y="317"/>
                      <a:pt x="656" y="437"/>
                    </a:cubicBezTo>
                    <a:cubicBezTo>
                      <a:pt x="656" y="557"/>
                      <a:pt x="559" y="656"/>
                      <a:pt x="437" y="6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74" name="Freeform 30"/>
              <p:cNvSpPr>
                <a:spLocks noEditPoints="1"/>
              </p:cNvSpPr>
              <p:nvPr/>
            </p:nvSpPr>
            <p:spPr bwMode="auto">
              <a:xfrm>
                <a:off x="1557" y="2296"/>
                <a:ext cx="420" cy="420"/>
              </a:xfrm>
              <a:custGeom>
                <a:avLst/>
                <a:gdLst>
                  <a:gd name="T0" fmla="*/ 437 w 875"/>
                  <a:gd name="T1" fmla="*/ 0 h 874"/>
                  <a:gd name="T2" fmla="*/ 0 w 875"/>
                  <a:gd name="T3" fmla="*/ 437 h 874"/>
                  <a:gd name="T4" fmla="*/ 437 w 875"/>
                  <a:gd name="T5" fmla="*/ 874 h 874"/>
                  <a:gd name="T6" fmla="*/ 875 w 875"/>
                  <a:gd name="T7" fmla="*/ 437 h 874"/>
                  <a:gd name="T8" fmla="*/ 437 w 875"/>
                  <a:gd name="T9" fmla="*/ 0 h 874"/>
                  <a:gd name="T10" fmla="*/ 437 w 875"/>
                  <a:gd name="T11" fmla="*/ 656 h 874"/>
                  <a:gd name="T12" fmla="*/ 219 w 875"/>
                  <a:gd name="T13" fmla="*/ 437 h 874"/>
                  <a:gd name="T14" fmla="*/ 437 w 875"/>
                  <a:gd name="T15" fmla="*/ 218 h 874"/>
                  <a:gd name="T16" fmla="*/ 656 w 875"/>
                  <a:gd name="T17" fmla="*/ 437 h 874"/>
                  <a:gd name="T18" fmla="*/ 437 w 875"/>
                  <a:gd name="T19" fmla="*/ 65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5" h="874">
                    <a:moveTo>
                      <a:pt x="437" y="0"/>
                    </a:moveTo>
                    <a:cubicBezTo>
                      <a:pt x="196" y="0"/>
                      <a:pt x="0" y="196"/>
                      <a:pt x="0" y="437"/>
                    </a:cubicBezTo>
                    <a:cubicBezTo>
                      <a:pt x="0" y="678"/>
                      <a:pt x="196" y="874"/>
                      <a:pt x="437" y="874"/>
                    </a:cubicBezTo>
                    <a:cubicBezTo>
                      <a:pt x="679" y="874"/>
                      <a:pt x="875" y="678"/>
                      <a:pt x="875" y="437"/>
                    </a:cubicBezTo>
                    <a:cubicBezTo>
                      <a:pt x="875" y="196"/>
                      <a:pt x="677" y="0"/>
                      <a:pt x="437" y="0"/>
                    </a:cubicBezTo>
                    <a:close/>
                    <a:moveTo>
                      <a:pt x="437" y="656"/>
                    </a:moveTo>
                    <a:cubicBezTo>
                      <a:pt x="317" y="656"/>
                      <a:pt x="219" y="557"/>
                      <a:pt x="219" y="437"/>
                    </a:cubicBezTo>
                    <a:cubicBezTo>
                      <a:pt x="219" y="317"/>
                      <a:pt x="317" y="218"/>
                      <a:pt x="437" y="218"/>
                    </a:cubicBezTo>
                    <a:cubicBezTo>
                      <a:pt x="557" y="218"/>
                      <a:pt x="656" y="317"/>
                      <a:pt x="656" y="437"/>
                    </a:cubicBezTo>
                    <a:cubicBezTo>
                      <a:pt x="656" y="557"/>
                      <a:pt x="557" y="656"/>
                      <a:pt x="437" y="6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75" name="Freeform 31"/>
              <p:cNvSpPr>
                <a:spLocks noEditPoints="1"/>
              </p:cNvSpPr>
              <p:nvPr/>
            </p:nvSpPr>
            <p:spPr bwMode="auto">
              <a:xfrm>
                <a:off x="3660" y="409"/>
                <a:ext cx="840" cy="2728"/>
              </a:xfrm>
              <a:custGeom>
                <a:avLst/>
                <a:gdLst>
                  <a:gd name="T0" fmla="*/ 1421 w 1749"/>
                  <a:gd name="T1" fmla="*/ 0 h 5684"/>
                  <a:gd name="T2" fmla="*/ 328 w 1749"/>
                  <a:gd name="T3" fmla="*/ 0 h 5684"/>
                  <a:gd name="T4" fmla="*/ 0 w 1749"/>
                  <a:gd name="T5" fmla="*/ 328 h 5684"/>
                  <a:gd name="T6" fmla="*/ 0 w 1749"/>
                  <a:gd name="T7" fmla="*/ 5356 h 5684"/>
                  <a:gd name="T8" fmla="*/ 328 w 1749"/>
                  <a:gd name="T9" fmla="*/ 5684 h 5684"/>
                  <a:gd name="T10" fmla="*/ 1421 w 1749"/>
                  <a:gd name="T11" fmla="*/ 5684 h 5684"/>
                  <a:gd name="T12" fmla="*/ 1749 w 1749"/>
                  <a:gd name="T13" fmla="*/ 5356 h 5684"/>
                  <a:gd name="T14" fmla="*/ 1749 w 1749"/>
                  <a:gd name="T15" fmla="*/ 328 h 5684"/>
                  <a:gd name="T16" fmla="*/ 1421 w 1749"/>
                  <a:gd name="T17" fmla="*/ 0 h 5684"/>
                  <a:gd name="T18" fmla="*/ 1530 w 1749"/>
                  <a:gd name="T19" fmla="*/ 5356 h 5684"/>
                  <a:gd name="T20" fmla="*/ 1421 w 1749"/>
                  <a:gd name="T21" fmla="*/ 5465 h 5684"/>
                  <a:gd name="T22" fmla="*/ 328 w 1749"/>
                  <a:gd name="T23" fmla="*/ 5465 h 5684"/>
                  <a:gd name="T24" fmla="*/ 218 w 1749"/>
                  <a:gd name="T25" fmla="*/ 5356 h 5684"/>
                  <a:gd name="T26" fmla="*/ 218 w 1749"/>
                  <a:gd name="T27" fmla="*/ 328 h 5684"/>
                  <a:gd name="T28" fmla="*/ 328 w 1749"/>
                  <a:gd name="T29" fmla="*/ 218 h 5684"/>
                  <a:gd name="T30" fmla="*/ 1421 w 1749"/>
                  <a:gd name="T31" fmla="*/ 218 h 5684"/>
                  <a:gd name="T32" fmla="*/ 1530 w 1749"/>
                  <a:gd name="T33" fmla="*/ 328 h 5684"/>
                  <a:gd name="T34" fmla="*/ 1530 w 1749"/>
                  <a:gd name="T35" fmla="*/ 5356 h 56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49" h="5684">
                    <a:moveTo>
                      <a:pt x="1421" y="0"/>
                    </a:moveTo>
                    <a:lnTo>
                      <a:pt x="328" y="0"/>
                    </a:lnTo>
                    <a:cubicBezTo>
                      <a:pt x="146" y="0"/>
                      <a:pt x="0" y="146"/>
                      <a:pt x="0" y="328"/>
                    </a:cubicBezTo>
                    <a:lnTo>
                      <a:pt x="0" y="5356"/>
                    </a:lnTo>
                    <a:cubicBezTo>
                      <a:pt x="0" y="5537"/>
                      <a:pt x="146" y="5684"/>
                      <a:pt x="328" y="5684"/>
                    </a:cubicBezTo>
                    <a:lnTo>
                      <a:pt x="1421" y="5684"/>
                    </a:lnTo>
                    <a:cubicBezTo>
                      <a:pt x="1602" y="5684"/>
                      <a:pt x="1749" y="5537"/>
                      <a:pt x="1749" y="5356"/>
                    </a:cubicBezTo>
                    <a:lnTo>
                      <a:pt x="1749" y="328"/>
                    </a:lnTo>
                    <a:cubicBezTo>
                      <a:pt x="1749" y="146"/>
                      <a:pt x="1602" y="0"/>
                      <a:pt x="1421" y="0"/>
                    </a:cubicBezTo>
                    <a:close/>
                    <a:moveTo>
                      <a:pt x="1530" y="5356"/>
                    </a:moveTo>
                    <a:cubicBezTo>
                      <a:pt x="1530" y="5416"/>
                      <a:pt x="1481" y="5465"/>
                      <a:pt x="1421" y="5465"/>
                    </a:cubicBezTo>
                    <a:lnTo>
                      <a:pt x="328" y="5465"/>
                    </a:lnTo>
                    <a:cubicBezTo>
                      <a:pt x="268" y="5465"/>
                      <a:pt x="218" y="5416"/>
                      <a:pt x="218" y="5356"/>
                    </a:cubicBezTo>
                    <a:lnTo>
                      <a:pt x="218" y="328"/>
                    </a:lnTo>
                    <a:cubicBezTo>
                      <a:pt x="218" y="268"/>
                      <a:pt x="268" y="218"/>
                      <a:pt x="328" y="218"/>
                    </a:cubicBezTo>
                    <a:lnTo>
                      <a:pt x="1421" y="218"/>
                    </a:lnTo>
                    <a:cubicBezTo>
                      <a:pt x="1481" y="218"/>
                      <a:pt x="1530" y="268"/>
                      <a:pt x="1530" y="328"/>
                    </a:cubicBezTo>
                    <a:lnTo>
                      <a:pt x="1530" y="535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76" name="Freeform 32"/>
              <p:cNvSpPr>
                <a:spLocks noEditPoints="1"/>
              </p:cNvSpPr>
              <p:nvPr/>
            </p:nvSpPr>
            <p:spPr bwMode="auto">
              <a:xfrm>
                <a:off x="3870" y="724"/>
                <a:ext cx="420" cy="1154"/>
              </a:xfrm>
              <a:custGeom>
                <a:avLst/>
                <a:gdLst>
                  <a:gd name="T0" fmla="*/ 0 w 875"/>
                  <a:gd name="T1" fmla="*/ 2404 h 2404"/>
                  <a:gd name="T2" fmla="*/ 875 w 875"/>
                  <a:gd name="T3" fmla="*/ 2404 h 2404"/>
                  <a:gd name="T4" fmla="*/ 875 w 875"/>
                  <a:gd name="T5" fmla="*/ 0 h 2404"/>
                  <a:gd name="T6" fmla="*/ 0 w 875"/>
                  <a:gd name="T7" fmla="*/ 0 h 2404"/>
                  <a:gd name="T8" fmla="*/ 0 w 875"/>
                  <a:gd name="T9" fmla="*/ 2404 h 2404"/>
                  <a:gd name="T10" fmla="*/ 219 w 875"/>
                  <a:gd name="T11" fmla="*/ 218 h 2404"/>
                  <a:gd name="T12" fmla="*/ 656 w 875"/>
                  <a:gd name="T13" fmla="*/ 218 h 2404"/>
                  <a:gd name="T14" fmla="*/ 656 w 875"/>
                  <a:gd name="T15" fmla="*/ 2186 h 2404"/>
                  <a:gd name="T16" fmla="*/ 219 w 875"/>
                  <a:gd name="T17" fmla="*/ 2186 h 2404"/>
                  <a:gd name="T18" fmla="*/ 219 w 875"/>
                  <a:gd name="T19" fmla="*/ 218 h 2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5" h="2404">
                    <a:moveTo>
                      <a:pt x="0" y="2404"/>
                    </a:moveTo>
                    <a:lnTo>
                      <a:pt x="875" y="2404"/>
                    </a:lnTo>
                    <a:lnTo>
                      <a:pt x="875" y="0"/>
                    </a:lnTo>
                    <a:lnTo>
                      <a:pt x="0" y="0"/>
                    </a:lnTo>
                    <a:lnTo>
                      <a:pt x="0" y="2404"/>
                    </a:lnTo>
                    <a:close/>
                    <a:moveTo>
                      <a:pt x="219" y="218"/>
                    </a:moveTo>
                    <a:lnTo>
                      <a:pt x="656" y="218"/>
                    </a:lnTo>
                    <a:lnTo>
                      <a:pt x="656" y="2186"/>
                    </a:lnTo>
                    <a:lnTo>
                      <a:pt x="219" y="2186"/>
                    </a:lnTo>
                    <a:lnTo>
                      <a:pt x="219" y="21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77" name="Freeform 33"/>
              <p:cNvSpPr>
                <a:spLocks noEditPoints="1"/>
              </p:cNvSpPr>
              <p:nvPr/>
            </p:nvSpPr>
            <p:spPr bwMode="auto">
              <a:xfrm>
                <a:off x="3870" y="2350"/>
                <a:ext cx="420" cy="419"/>
              </a:xfrm>
              <a:custGeom>
                <a:avLst/>
                <a:gdLst>
                  <a:gd name="T0" fmla="*/ 437 w 875"/>
                  <a:gd name="T1" fmla="*/ 0 h 874"/>
                  <a:gd name="T2" fmla="*/ 0 w 875"/>
                  <a:gd name="T3" fmla="*/ 437 h 874"/>
                  <a:gd name="T4" fmla="*/ 437 w 875"/>
                  <a:gd name="T5" fmla="*/ 874 h 874"/>
                  <a:gd name="T6" fmla="*/ 875 w 875"/>
                  <a:gd name="T7" fmla="*/ 437 h 874"/>
                  <a:gd name="T8" fmla="*/ 437 w 875"/>
                  <a:gd name="T9" fmla="*/ 0 h 874"/>
                  <a:gd name="T10" fmla="*/ 437 w 875"/>
                  <a:gd name="T11" fmla="*/ 656 h 874"/>
                  <a:gd name="T12" fmla="*/ 219 w 875"/>
                  <a:gd name="T13" fmla="*/ 437 h 874"/>
                  <a:gd name="T14" fmla="*/ 437 w 875"/>
                  <a:gd name="T15" fmla="*/ 218 h 874"/>
                  <a:gd name="T16" fmla="*/ 656 w 875"/>
                  <a:gd name="T17" fmla="*/ 437 h 874"/>
                  <a:gd name="T18" fmla="*/ 437 w 875"/>
                  <a:gd name="T19" fmla="*/ 656 h 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75" h="874">
                    <a:moveTo>
                      <a:pt x="437" y="0"/>
                    </a:moveTo>
                    <a:cubicBezTo>
                      <a:pt x="196" y="0"/>
                      <a:pt x="0" y="196"/>
                      <a:pt x="0" y="437"/>
                    </a:cubicBezTo>
                    <a:cubicBezTo>
                      <a:pt x="0" y="678"/>
                      <a:pt x="196" y="874"/>
                      <a:pt x="437" y="874"/>
                    </a:cubicBezTo>
                    <a:cubicBezTo>
                      <a:pt x="679" y="874"/>
                      <a:pt x="875" y="678"/>
                      <a:pt x="875" y="437"/>
                    </a:cubicBezTo>
                    <a:cubicBezTo>
                      <a:pt x="875" y="196"/>
                      <a:pt x="679" y="0"/>
                      <a:pt x="437" y="0"/>
                    </a:cubicBezTo>
                    <a:close/>
                    <a:moveTo>
                      <a:pt x="437" y="656"/>
                    </a:moveTo>
                    <a:cubicBezTo>
                      <a:pt x="317" y="656"/>
                      <a:pt x="219" y="557"/>
                      <a:pt x="219" y="437"/>
                    </a:cubicBezTo>
                    <a:cubicBezTo>
                      <a:pt x="219" y="317"/>
                      <a:pt x="317" y="218"/>
                      <a:pt x="437" y="218"/>
                    </a:cubicBezTo>
                    <a:cubicBezTo>
                      <a:pt x="557" y="218"/>
                      <a:pt x="656" y="317"/>
                      <a:pt x="656" y="437"/>
                    </a:cubicBezTo>
                    <a:cubicBezTo>
                      <a:pt x="656" y="557"/>
                      <a:pt x="559" y="656"/>
                      <a:pt x="437" y="6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grpSp>
      </p:grpSp>
      <p:grpSp>
        <p:nvGrpSpPr>
          <p:cNvPr id="20" name="Group 19"/>
          <p:cNvGrpSpPr/>
          <p:nvPr/>
        </p:nvGrpSpPr>
        <p:grpSpPr>
          <a:xfrm>
            <a:off x="6454296" y="1955441"/>
            <a:ext cx="2175426" cy="3937361"/>
            <a:chOff x="6660304" y="2057041"/>
            <a:chExt cx="2175426" cy="3937361"/>
          </a:xfrm>
        </p:grpSpPr>
        <p:sp>
          <p:nvSpPr>
            <p:cNvPr id="9" name="Freeform 53"/>
            <p:cNvSpPr>
              <a:spLocks noChangeArrowheads="1"/>
            </p:cNvSpPr>
            <p:nvPr/>
          </p:nvSpPr>
          <p:spPr bwMode="auto">
            <a:xfrm>
              <a:off x="6660304" y="3036860"/>
              <a:ext cx="1861011" cy="2506840"/>
            </a:xfrm>
            <a:custGeom>
              <a:avLst/>
              <a:gdLst>
                <a:gd name="T0" fmla="*/ 965 w 1930"/>
                <a:gd name="T1" fmla="*/ 0 h 2601"/>
                <a:gd name="T2" fmla="*/ 0 w 1930"/>
                <a:gd name="T3" fmla="*/ 0 h 2601"/>
                <a:gd name="T4" fmla="*/ 0 w 1930"/>
                <a:gd name="T5" fmla="*/ 2106 h 2601"/>
                <a:gd name="T6" fmla="*/ 965 w 1930"/>
                <a:gd name="T7" fmla="*/ 2600 h 2601"/>
                <a:gd name="T8" fmla="*/ 1929 w 1930"/>
                <a:gd name="T9" fmla="*/ 2106 h 2601"/>
                <a:gd name="T10" fmla="*/ 1929 w 1930"/>
                <a:gd name="T11" fmla="*/ 0 h 2601"/>
                <a:gd name="T12" fmla="*/ 965 w 1930"/>
                <a:gd name="T13" fmla="*/ 0 h 2601"/>
              </a:gdLst>
              <a:ahLst/>
              <a:cxnLst>
                <a:cxn ang="0">
                  <a:pos x="T0" y="T1"/>
                </a:cxn>
                <a:cxn ang="0">
                  <a:pos x="T2" y="T3"/>
                </a:cxn>
                <a:cxn ang="0">
                  <a:pos x="T4" y="T5"/>
                </a:cxn>
                <a:cxn ang="0">
                  <a:pos x="T6" y="T7"/>
                </a:cxn>
                <a:cxn ang="0">
                  <a:pos x="T8" y="T9"/>
                </a:cxn>
                <a:cxn ang="0">
                  <a:pos x="T10" y="T11"/>
                </a:cxn>
                <a:cxn ang="0">
                  <a:pos x="T12" y="T13"/>
                </a:cxn>
              </a:cxnLst>
              <a:rect l="0" t="0" r="r" b="b"/>
              <a:pathLst>
                <a:path w="1930" h="2601">
                  <a:moveTo>
                    <a:pt x="965" y="0"/>
                  </a:moveTo>
                  <a:lnTo>
                    <a:pt x="0" y="0"/>
                  </a:lnTo>
                  <a:lnTo>
                    <a:pt x="0" y="2106"/>
                  </a:lnTo>
                  <a:lnTo>
                    <a:pt x="965" y="2600"/>
                  </a:lnTo>
                  <a:lnTo>
                    <a:pt x="1929" y="2106"/>
                  </a:lnTo>
                  <a:lnTo>
                    <a:pt x="1929" y="0"/>
                  </a:lnTo>
                  <a:lnTo>
                    <a:pt x="965" y="0"/>
                  </a:lnTo>
                </a:path>
              </a:pathLst>
            </a:custGeom>
            <a:solidFill>
              <a:schemeClr val="accent2"/>
            </a:solidFill>
            <a:ln>
              <a:noFill/>
            </a:ln>
            <a:effectLst/>
          </p:spPr>
          <p:txBody>
            <a:bodyPr wrap="none" anchor="ctr"/>
            <a:lstStyle/>
            <a:p>
              <a:endParaRPr lang="en-US" sz="800">
                <a:latin typeface="+mj-lt"/>
              </a:endParaRPr>
            </a:p>
          </p:txBody>
        </p:sp>
        <p:sp>
          <p:nvSpPr>
            <p:cNvPr id="10" name="Freeform 54"/>
            <p:cNvSpPr>
              <a:spLocks noChangeArrowheads="1"/>
            </p:cNvSpPr>
            <p:nvPr/>
          </p:nvSpPr>
          <p:spPr bwMode="auto">
            <a:xfrm>
              <a:off x="8517063" y="3036859"/>
              <a:ext cx="318667" cy="399395"/>
            </a:xfrm>
            <a:custGeom>
              <a:avLst/>
              <a:gdLst>
                <a:gd name="T0" fmla="*/ 330 w 331"/>
                <a:gd name="T1" fmla="*/ 412 h 413"/>
                <a:gd name="T2" fmla="*/ 0 w 331"/>
                <a:gd name="T3" fmla="*/ 412 h 413"/>
                <a:gd name="T4" fmla="*/ 0 w 331"/>
                <a:gd name="T5" fmla="*/ 0 h 413"/>
                <a:gd name="T6" fmla="*/ 330 w 331"/>
                <a:gd name="T7" fmla="*/ 412 h 413"/>
              </a:gdLst>
              <a:ahLst/>
              <a:cxnLst>
                <a:cxn ang="0">
                  <a:pos x="T0" y="T1"/>
                </a:cxn>
                <a:cxn ang="0">
                  <a:pos x="T2" y="T3"/>
                </a:cxn>
                <a:cxn ang="0">
                  <a:pos x="T4" y="T5"/>
                </a:cxn>
                <a:cxn ang="0">
                  <a:pos x="T6" y="T7"/>
                </a:cxn>
              </a:cxnLst>
              <a:rect l="0" t="0" r="r" b="b"/>
              <a:pathLst>
                <a:path w="331" h="413">
                  <a:moveTo>
                    <a:pt x="330" y="412"/>
                  </a:moveTo>
                  <a:lnTo>
                    <a:pt x="0" y="412"/>
                  </a:lnTo>
                  <a:lnTo>
                    <a:pt x="0" y="0"/>
                  </a:lnTo>
                  <a:lnTo>
                    <a:pt x="330" y="412"/>
                  </a:lnTo>
                </a:path>
              </a:pathLst>
            </a:custGeom>
            <a:solidFill>
              <a:schemeClr val="accent2">
                <a:lumMod val="75000"/>
              </a:schemeClr>
            </a:solidFill>
            <a:ln>
              <a:noFill/>
            </a:ln>
            <a:effectLst/>
          </p:spPr>
          <p:txBody>
            <a:bodyPr wrap="none" anchor="ctr"/>
            <a:lstStyle/>
            <a:p>
              <a:endParaRPr lang="en-US" sz="800">
                <a:latin typeface="+mj-lt"/>
              </a:endParaRPr>
            </a:p>
          </p:txBody>
        </p:sp>
        <p:sp>
          <p:nvSpPr>
            <p:cNvPr id="15" name="TextBox 14"/>
            <p:cNvSpPr txBox="1"/>
            <p:nvPr/>
          </p:nvSpPr>
          <p:spPr>
            <a:xfrm>
              <a:off x="6660305" y="5631159"/>
              <a:ext cx="1891329" cy="363243"/>
            </a:xfrm>
            <a:prstGeom prst="rect">
              <a:avLst/>
            </a:prstGeom>
            <a:noFill/>
          </p:spPr>
          <p:txBody>
            <a:bodyPr wrap="square" tIns="36000" rtlCol="0" anchor="t">
              <a:noAutofit/>
            </a:bodyPr>
            <a:lstStyle/>
            <a:p>
              <a:pPr algn="ctr"/>
              <a:r>
                <a:rPr lang="en-US" sz="1400" b="1" dirty="0">
                  <a:solidFill>
                    <a:schemeClr val="accent3"/>
                  </a:solidFill>
                </a:rPr>
                <a:t>POINT 03</a:t>
              </a:r>
            </a:p>
          </p:txBody>
        </p:sp>
        <p:sp>
          <p:nvSpPr>
            <p:cNvPr id="43" name="TextBox 42"/>
            <p:cNvSpPr txBox="1"/>
            <p:nvPr/>
          </p:nvSpPr>
          <p:spPr>
            <a:xfrm>
              <a:off x="6684379" y="3147019"/>
              <a:ext cx="1812860" cy="1990653"/>
            </a:xfrm>
            <a:prstGeom prst="rect">
              <a:avLst/>
            </a:prstGeom>
            <a:noFill/>
          </p:spPr>
          <p:txBody>
            <a:bodyPr wrap="square" tIns="36000" rtlCol="0" anchor="t">
              <a:noAutofit/>
            </a:bodyPr>
            <a:lstStyle/>
            <a:p>
              <a:pPr algn="ctr">
                <a:lnSpc>
                  <a:spcPct val="120000"/>
                </a:lnSpc>
              </a:pPr>
              <a:r>
                <a:rPr lang="en-US" sz="1000" dirty="0">
                  <a:solidFill>
                    <a:schemeClr val="bg1"/>
                  </a:solidFill>
                </a:rPr>
                <a:t>Nor again is there anyone who loves or pursues or desires to obtain pain of itself, because it is pain, but because occasionally circumstances occur in which toil and pain can procure him some great pleasure </a:t>
              </a:r>
              <a:r>
                <a:rPr lang="en-US" sz="1000" dirty="0" err="1">
                  <a:solidFill>
                    <a:schemeClr val="bg1"/>
                  </a:solidFill>
                </a:rPr>
                <a:t>modi</a:t>
              </a:r>
              <a:r>
                <a:rPr lang="en-US" sz="1000" dirty="0">
                  <a:solidFill>
                    <a:schemeClr val="bg1"/>
                  </a:solidFill>
                </a:rPr>
                <a:t> </a:t>
              </a:r>
              <a:r>
                <a:rPr lang="en-US" sz="1000" dirty="0" err="1">
                  <a:solidFill>
                    <a:schemeClr val="bg1"/>
                  </a:solidFill>
                </a:rPr>
                <a:t>tempora</a:t>
              </a:r>
              <a:r>
                <a:rPr lang="en-US" sz="1000" dirty="0">
                  <a:solidFill>
                    <a:schemeClr val="bg1"/>
                  </a:solidFill>
                </a:rPr>
                <a:t> </a:t>
              </a:r>
            </a:p>
          </p:txBody>
        </p:sp>
        <p:grpSp>
          <p:nvGrpSpPr>
            <p:cNvPr id="78" name="Group 36"/>
            <p:cNvGrpSpPr>
              <a:grpSpLocks noChangeAspect="1"/>
            </p:cNvGrpSpPr>
            <p:nvPr/>
          </p:nvGrpSpPr>
          <p:grpSpPr bwMode="auto">
            <a:xfrm>
              <a:off x="7346146" y="2057041"/>
              <a:ext cx="521287" cy="598808"/>
              <a:chOff x="5637" y="544"/>
              <a:chExt cx="2831" cy="3252"/>
            </a:xfrm>
            <a:solidFill>
              <a:schemeClr val="accent3"/>
            </a:solidFill>
          </p:grpSpPr>
          <p:sp>
            <p:nvSpPr>
              <p:cNvPr id="80" name="Freeform 37"/>
              <p:cNvSpPr>
                <a:spLocks noEditPoints="1"/>
              </p:cNvSpPr>
              <p:nvPr/>
            </p:nvSpPr>
            <p:spPr bwMode="auto">
              <a:xfrm>
                <a:off x="5637" y="544"/>
                <a:ext cx="2831" cy="3252"/>
              </a:xfrm>
              <a:custGeom>
                <a:avLst/>
                <a:gdLst>
                  <a:gd name="T0" fmla="*/ 0 w 5899"/>
                  <a:gd name="T1" fmla="*/ 4806 h 6773"/>
                  <a:gd name="T2" fmla="*/ 873 w 5899"/>
                  <a:gd name="T3" fmla="*/ 5104 h 6773"/>
                  <a:gd name="T4" fmla="*/ 1331 w 5899"/>
                  <a:gd name="T5" fmla="*/ 5604 h 6773"/>
                  <a:gd name="T6" fmla="*/ 1769 w 5899"/>
                  <a:gd name="T7" fmla="*/ 6452 h 6773"/>
                  <a:gd name="T8" fmla="*/ 2447 w 5899"/>
                  <a:gd name="T9" fmla="*/ 6484 h 6773"/>
                  <a:gd name="T10" fmla="*/ 3356 w 5899"/>
                  <a:gd name="T11" fmla="*/ 6773 h 6773"/>
                  <a:gd name="T12" fmla="*/ 3856 w 5899"/>
                  <a:gd name="T13" fmla="*/ 6316 h 6773"/>
                  <a:gd name="T14" fmla="*/ 4704 w 5899"/>
                  <a:gd name="T15" fmla="*/ 5877 h 6773"/>
                  <a:gd name="T16" fmla="*/ 4736 w 5899"/>
                  <a:gd name="T17" fmla="*/ 5200 h 6773"/>
                  <a:gd name="T18" fmla="*/ 5025 w 5899"/>
                  <a:gd name="T19" fmla="*/ 4806 h 6773"/>
                  <a:gd name="T20" fmla="*/ 5899 w 5899"/>
                  <a:gd name="T21" fmla="*/ 0 h 6773"/>
                  <a:gd name="T22" fmla="*/ 4807 w 5899"/>
                  <a:gd name="T23" fmla="*/ 4946 h 6773"/>
                  <a:gd name="T24" fmla="*/ 4319 w 5899"/>
                  <a:gd name="T25" fmla="*/ 5596 h 6773"/>
                  <a:gd name="T26" fmla="*/ 4087 w 5899"/>
                  <a:gd name="T27" fmla="*/ 6186 h 6773"/>
                  <a:gd name="T28" fmla="*/ 3283 w 5899"/>
                  <a:gd name="T29" fmla="*/ 6301 h 6773"/>
                  <a:gd name="T30" fmla="*/ 2700 w 5899"/>
                  <a:gd name="T31" fmla="*/ 6554 h 6773"/>
                  <a:gd name="T32" fmla="*/ 2052 w 5899"/>
                  <a:gd name="T33" fmla="*/ 6066 h 6773"/>
                  <a:gd name="T34" fmla="*/ 1461 w 5899"/>
                  <a:gd name="T35" fmla="*/ 5834 h 6773"/>
                  <a:gd name="T36" fmla="*/ 1347 w 5899"/>
                  <a:gd name="T37" fmla="*/ 5032 h 6773"/>
                  <a:gd name="T38" fmla="*/ 1093 w 5899"/>
                  <a:gd name="T39" fmla="*/ 4449 h 6773"/>
                  <a:gd name="T40" fmla="*/ 1581 w 5899"/>
                  <a:gd name="T41" fmla="*/ 3801 h 6773"/>
                  <a:gd name="T42" fmla="*/ 1813 w 5899"/>
                  <a:gd name="T43" fmla="*/ 3210 h 6773"/>
                  <a:gd name="T44" fmla="*/ 2616 w 5899"/>
                  <a:gd name="T45" fmla="*/ 3093 h 6773"/>
                  <a:gd name="T46" fmla="*/ 3199 w 5899"/>
                  <a:gd name="T47" fmla="*/ 2840 h 6773"/>
                  <a:gd name="T48" fmla="*/ 3847 w 5899"/>
                  <a:gd name="T49" fmla="*/ 3328 h 6773"/>
                  <a:gd name="T50" fmla="*/ 4437 w 5899"/>
                  <a:gd name="T51" fmla="*/ 3560 h 6773"/>
                  <a:gd name="T52" fmla="*/ 4552 w 5899"/>
                  <a:gd name="T53" fmla="*/ 4362 h 6773"/>
                  <a:gd name="T54" fmla="*/ 4805 w 5899"/>
                  <a:gd name="T55" fmla="*/ 4946 h 6773"/>
                  <a:gd name="T56" fmla="*/ 5680 w 5899"/>
                  <a:gd name="T57" fmla="*/ 4588 h 6773"/>
                  <a:gd name="T58" fmla="*/ 5024 w 5899"/>
                  <a:gd name="T59" fmla="*/ 4290 h 6773"/>
                  <a:gd name="T60" fmla="*/ 4567 w 5899"/>
                  <a:gd name="T61" fmla="*/ 3790 h 6773"/>
                  <a:gd name="T62" fmla="*/ 4128 w 5899"/>
                  <a:gd name="T63" fmla="*/ 2942 h 6773"/>
                  <a:gd name="T64" fmla="*/ 3452 w 5899"/>
                  <a:gd name="T65" fmla="*/ 2910 h 6773"/>
                  <a:gd name="T66" fmla="*/ 2543 w 5899"/>
                  <a:gd name="T67" fmla="*/ 2621 h 6773"/>
                  <a:gd name="T68" fmla="*/ 2043 w 5899"/>
                  <a:gd name="T69" fmla="*/ 3078 h 6773"/>
                  <a:gd name="T70" fmla="*/ 1195 w 5899"/>
                  <a:gd name="T71" fmla="*/ 3517 h 6773"/>
                  <a:gd name="T72" fmla="*/ 1163 w 5899"/>
                  <a:gd name="T73" fmla="*/ 4194 h 6773"/>
                  <a:gd name="T74" fmla="*/ 873 w 5899"/>
                  <a:gd name="T75" fmla="*/ 4588 h 6773"/>
                  <a:gd name="T76" fmla="*/ 219 w 5899"/>
                  <a:gd name="T77" fmla="*/ 1310 h 6773"/>
                  <a:gd name="T78" fmla="*/ 5681 w 5899"/>
                  <a:gd name="T79" fmla="*/ 4588 h 6773"/>
                  <a:gd name="T80" fmla="*/ 5680 w 5899"/>
                  <a:gd name="T81" fmla="*/ 1092 h 6773"/>
                  <a:gd name="T82" fmla="*/ 219 w 5899"/>
                  <a:gd name="T83" fmla="*/ 218 h 6773"/>
                  <a:gd name="T84" fmla="*/ 5681 w 5899"/>
                  <a:gd name="T85" fmla="*/ 1092 h 6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899" h="6773">
                    <a:moveTo>
                      <a:pt x="0" y="0"/>
                    </a:moveTo>
                    <a:lnTo>
                      <a:pt x="0" y="4806"/>
                    </a:lnTo>
                    <a:lnTo>
                      <a:pt x="873" y="4806"/>
                    </a:lnTo>
                    <a:lnTo>
                      <a:pt x="873" y="5104"/>
                    </a:lnTo>
                    <a:lnTo>
                      <a:pt x="1163" y="5200"/>
                    </a:lnTo>
                    <a:cubicBezTo>
                      <a:pt x="1203" y="5341"/>
                      <a:pt x="1259" y="5476"/>
                      <a:pt x="1331" y="5604"/>
                    </a:cubicBezTo>
                    <a:lnTo>
                      <a:pt x="1195" y="5877"/>
                    </a:lnTo>
                    <a:lnTo>
                      <a:pt x="1769" y="6452"/>
                    </a:lnTo>
                    <a:lnTo>
                      <a:pt x="2043" y="6316"/>
                    </a:lnTo>
                    <a:cubicBezTo>
                      <a:pt x="2171" y="6388"/>
                      <a:pt x="2305" y="6444"/>
                      <a:pt x="2447" y="6484"/>
                    </a:cubicBezTo>
                    <a:lnTo>
                      <a:pt x="2543" y="6773"/>
                    </a:lnTo>
                    <a:lnTo>
                      <a:pt x="3356" y="6773"/>
                    </a:lnTo>
                    <a:lnTo>
                      <a:pt x="3452" y="6484"/>
                    </a:lnTo>
                    <a:cubicBezTo>
                      <a:pt x="3593" y="6444"/>
                      <a:pt x="3728" y="6388"/>
                      <a:pt x="3856" y="6316"/>
                    </a:cubicBezTo>
                    <a:lnTo>
                      <a:pt x="4129" y="6452"/>
                    </a:lnTo>
                    <a:lnTo>
                      <a:pt x="4704" y="5877"/>
                    </a:lnTo>
                    <a:lnTo>
                      <a:pt x="4568" y="5604"/>
                    </a:lnTo>
                    <a:cubicBezTo>
                      <a:pt x="4640" y="5476"/>
                      <a:pt x="4696" y="5341"/>
                      <a:pt x="4736" y="5200"/>
                    </a:cubicBezTo>
                    <a:lnTo>
                      <a:pt x="5025" y="5104"/>
                    </a:lnTo>
                    <a:lnTo>
                      <a:pt x="5025" y="4806"/>
                    </a:lnTo>
                    <a:lnTo>
                      <a:pt x="5899" y="4806"/>
                    </a:lnTo>
                    <a:lnTo>
                      <a:pt x="5899" y="0"/>
                    </a:lnTo>
                    <a:lnTo>
                      <a:pt x="0" y="0"/>
                    </a:lnTo>
                    <a:close/>
                    <a:moveTo>
                      <a:pt x="4807" y="4946"/>
                    </a:moveTo>
                    <a:lnTo>
                      <a:pt x="4553" y="5030"/>
                    </a:lnTo>
                    <a:lnTo>
                      <a:pt x="4319" y="5596"/>
                    </a:lnTo>
                    <a:lnTo>
                      <a:pt x="4439" y="5834"/>
                    </a:lnTo>
                    <a:lnTo>
                      <a:pt x="4087" y="6186"/>
                    </a:lnTo>
                    <a:lnTo>
                      <a:pt x="3848" y="6066"/>
                    </a:lnTo>
                    <a:lnTo>
                      <a:pt x="3283" y="6301"/>
                    </a:lnTo>
                    <a:lnTo>
                      <a:pt x="3199" y="6554"/>
                    </a:lnTo>
                    <a:lnTo>
                      <a:pt x="2700" y="6554"/>
                    </a:lnTo>
                    <a:lnTo>
                      <a:pt x="2616" y="6301"/>
                    </a:lnTo>
                    <a:lnTo>
                      <a:pt x="2052" y="6066"/>
                    </a:lnTo>
                    <a:lnTo>
                      <a:pt x="1813" y="6186"/>
                    </a:lnTo>
                    <a:lnTo>
                      <a:pt x="1461" y="5834"/>
                    </a:lnTo>
                    <a:lnTo>
                      <a:pt x="1581" y="5596"/>
                    </a:lnTo>
                    <a:lnTo>
                      <a:pt x="1347" y="5032"/>
                    </a:lnTo>
                    <a:lnTo>
                      <a:pt x="1093" y="4948"/>
                    </a:lnTo>
                    <a:lnTo>
                      <a:pt x="1093" y="4449"/>
                    </a:lnTo>
                    <a:lnTo>
                      <a:pt x="1347" y="4365"/>
                    </a:lnTo>
                    <a:lnTo>
                      <a:pt x="1581" y="3801"/>
                    </a:lnTo>
                    <a:lnTo>
                      <a:pt x="1461" y="3562"/>
                    </a:lnTo>
                    <a:lnTo>
                      <a:pt x="1813" y="3210"/>
                    </a:lnTo>
                    <a:lnTo>
                      <a:pt x="2052" y="3330"/>
                    </a:lnTo>
                    <a:lnTo>
                      <a:pt x="2616" y="3093"/>
                    </a:lnTo>
                    <a:lnTo>
                      <a:pt x="2700" y="2840"/>
                    </a:lnTo>
                    <a:lnTo>
                      <a:pt x="3199" y="2840"/>
                    </a:lnTo>
                    <a:lnTo>
                      <a:pt x="3283" y="3093"/>
                    </a:lnTo>
                    <a:lnTo>
                      <a:pt x="3847" y="3328"/>
                    </a:lnTo>
                    <a:lnTo>
                      <a:pt x="4085" y="3208"/>
                    </a:lnTo>
                    <a:lnTo>
                      <a:pt x="4437" y="3560"/>
                    </a:lnTo>
                    <a:lnTo>
                      <a:pt x="4317" y="3798"/>
                    </a:lnTo>
                    <a:lnTo>
                      <a:pt x="4552" y="4362"/>
                    </a:lnTo>
                    <a:lnTo>
                      <a:pt x="4805" y="4446"/>
                    </a:lnTo>
                    <a:lnTo>
                      <a:pt x="4805" y="4946"/>
                    </a:lnTo>
                    <a:lnTo>
                      <a:pt x="4807" y="4946"/>
                    </a:lnTo>
                    <a:close/>
                    <a:moveTo>
                      <a:pt x="5680" y="4588"/>
                    </a:moveTo>
                    <a:lnTo>
                      <a:pt x="5024" y="4588"/>
                    </a:lnTo>
                    <a:lnTo>
                      <a:pt x="5024" y="4290"/>
                    </a:lnTo>
                    <a:lnTo>
                      <a:pt x="4735" y="4194"/>
                    </a:lnTo>
                    <a:cubicBezTo>
                      <a:pt x="4695" y="4053"/>
                      <a:pt x="4639" y="3918"/>
                      <a:pt x="4567" y="3790"/>
                    </a:cubicBezTo>
                    <a:lnTo>
                      <a:pt x="4703" y="3517"/>
                    </a:lnTo>
                    <a:lnTo>
                      <a:pt x="4128" y="2942"/>
                    </a:lnTo>
                    <a:lnTo>
                      <a:pt x="3856" y="3078"/>
                    </a:lnTo>
                    <a:cubicBezTo>
                      <a:pt x="3728" y="3006"/>
                      <a:pt x="3593" y="2950"/>
                      <a:pt x="3452" y="2910"/>
                    </a:cubicBezTo>
                    <a:lnTo>
                      <a:pt x="3356" y="2621"/>
                    </a:lnTo>
                    <a:lnTo>
                      <a:pt x="2543" y="2621"/>
                    </a:lnTo>
                    <a:lnTo>
                      <a:pt x="2447" y="2910"/>
                    </a:lnTo>
                    <a:cubicBezTo>
                      <a:pt x="2305" y="2950"/>
                      <a:pt x="2171" y="3006"/>
                      <a:pt x="2043" y="3078"/>
                    </a:cubicBezTo>
                    <a:lnTo>
                      <a:pt x="1769" y="2942"/>
                    </a:lnTo>
                    <a:lnTo>
                      <a:pt x="1195" y="3517"/>
                    </a:lnTo>
                    <a:lnTo>
                      <a:pt x="1331" y="3790"/>
                    </a:lnTo>
                    <a:cubicBezTo>
                      <a:pt x="1259" y="3918"/>
                      <a:pt x="1203" y="4053"/>
                      <a:pt x="1163" y="4194"/>
                    </a:cubicBezTo>
                    <a:lnTo>
                      <a:pt x="873" y="4290"/>
                    </a:lnTo>
                    <a:lnTo>
                      <a:pt x="873" y="4588"/>
                    </a:lnTo>
                    <a:lnTo>
                      <a:pt x="219" y="4588"/>
                    </a:lnTo>
                    <a:lnTo>
                      <a:pt x="219" y="1310"/>
                    </a:lnTo>
                    <a:lnTo>
                      <a:pt x="5681" y="1310"/>
                    </a:lnTo>
                    <a:lnTo>
                      <a:pt x="5681" y="4588"/>
                    </a:lnTo>
                    <a:lnTo>
                      <a:pt x="5680" y="4588"/>
                    </a:lnTo>
                    <a:close/>
                    <a:moveTo>
                      <a:pt x="5680" y="1092"/>
                    </a:moveTo>
                    <a:lnTo>
                      <a:pt x="219" y="1092"/>
                    </a:lnTo>
                    <a:lnTo>
                      <a:pt x="219" y="218"/>
                    </a:lnTo>
                    <a:lnTo>
                      <a:pt x="5681" y="218"/>
                    </a:lnTo>
                    <a:lnTo>
                      <a:pt x="5681" y="1092"/>
                    </a:lnTo>
                    <a:lnTo>
                      <a:pt x="5680" y="109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81" name="Rectangle 38"/>
              <p:cNvSpPr>
                <a:spLocks noChangeArrowheads="1"/>
              </p:cNvSpPr>
              <p:nvPr/>
            </p:nvSpPr>
            <p:spPr bwMode="auto">
              <a:xfrm>
                <a:off x="5898" y="806"/>
                <a:ext cx="105"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82" name="Rectangle 39"/>
              <p:cNvSpPr>
                <a:spLocks noChangeArrowheads="1"/>
              </p:cNvSpPr>
              <p:nvPr/>
            </p:nvSpPr>
            <p:spPr bwMode="auto">
              <a:xfrm>
                <a:off x="6109" y="806"/>
                <a:ext cx="104"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83" name="Rectangle 40"/>
              <p:cNvSpPr>
                <a:spLocks noChangeArrowheads="1"/>
              </p:cNvSpPr>
              <p:nvPr/>
            </p:nvSpPr>
            <p:spPr bwMode="auto">
              <a:xfrm>
                <a:off x="6318" y="806"/>
                <a:ext cx="105"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84" name="Freeform 41"/>
              <p:cNvSpPr>
                <a:spLocks noEditPoints="1"/>
              </p:cNvSpPr>
              <p:nvPr/>
            </p:nvSpPr>
            <p:spPr bwMode="auto">
              <a:xfrm>
                <a:off x="6476" y="2222"/>
                <a:ext cx="1153" cy="1154"/>
              </a:xfrm>
              <a:custGeom>
                <a:avLst/>
                <a:gdLst>
                  <a:gd name="T0" fmla="*/ 1201 w 2403"/>
                  <a:gd name="T1" fmla="*/ 0 h 2402"/>
                  <a:gd name="T2" fmla="*/ 0 w 2403"/>
                  <a:gd name="T3" fmla="*/ 1201 h 2402"/>
                  <a:gd name="T4" fmla="*/ 1201 w 2403"/>
                  <a:gd name="T5" fmla="*/ 2402 h 2402"/>
                  <a:gd name="T6" fmla="*/ 2403 w 2403"/>
                  <a:gd name="T7" fmla="*/ 1201 h 2402"/>
                  <a:gd name="T8" fmla="*/ 1201 w 2403"/>
                  <a:gd name="T9" fmla="*/ 0 h 2402"/>
                  <a:gd name="T10" fmla="*/ 1201 w 2403"/>
                  <a:gd name="T11" fmla="*/ 2185 h 2402"/>
                  <a:gd name="T12" fmla="*/ 219 w 2403"/>
                  <a:gd name="T13" fmla="*/ 1202 h 2402"/>
                  <a:gd name="T14" fmla="*/ 1201 w 2403"/>
                  <a:gd name="T15" fmla="*/ 220 h 2402"/>
                  <a:gd name="T16" fmla="*/ 2184 w 2403"/>
                  <a:gd name="T17" fmla="*/ 1202 h 2402"/>
                  <a:gd name="T18" fmla="*/ 1201 w 2403"/>
                  <a:gd name="T19" fmla="*/ 2185 h 24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03" h="2402">
                    <a:moveTo>
                      <a:pt x="1201" y="0"/>
                    </a:moveTo>
                    <a:cubicBezTo>
                      <a:pt x="539" y="0"/>
                      <a:pt x="0" y="538"/>
                      <a:pt x="0" y="1201"/>
                    </a:cubicBezTo>
                    <a:cubicBezTo>
                      <a:pt x="0" y="1864"/>
                      <a:pt x="539" y="2402"/>
                      <a:pt x="1201" y="2402"/>
                    </a:cubicBezTo>
                    <a:cubicBezTo>
                      <a:pt x="1864" y="2402"/>
                      <a:pt x="2403" y="1864"/>
                      <a:pt x="2403" y="1201"/>
                    </a:cubicBezTo>
                    <a:cubicBezTo>
                      <a:pt x="2403" y="538"/>
                      <a:pt x="1864" y="0"/>
                      <a:pt x="1201" y="0"/>
                    </a:cubicBezTo>
                    <a:close/>
                    <a:moveTo>
                      <a:pt x="1201" y="2185"/>
                    </a:moveTo>
                    <a:cubicBezTo>
                      <a:pt x="659" y="2185"/>
                      <a:pt x="219" y="1744"/>
                      <a:pt x="219" y="1202"/>
                    </a:cubicBezTo>
                    <a:cubicBezTo>
                      <a:pt x="219" y="661"/>
                      <a:pt x="660" y="220"/>
                      <a:pt x="1201" y="220"/>
                    </a:cubicBezTo>
                    <a:cubicBezTo>
                      <a:pt x="1743" y="220"/>
                      <a:pt x="2184" y="661"/>
                      <a:pt x="2184" y="1202"/>
                    </a:cubicBezTo>
                    <a:cubicBezTo>
                      <a:pt x="2184" y="1744"/>
                      <a:pt x="1744" y="2185"/>
                      <a:pt x="1201" y="21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grpSp>
      </p:grpSp>
    </p:spTree>
    <p:extLst>
      <p:ext uri="{BB962C8B-B14F-4D97-AF65-F5344CB8AC3E}">
        <p14:creationId xmlns:p14="http://schemas.microsoft.com/office/powerpoint/2010/main" val="7794862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VISUAL DESIGN</a:t>
            </a:r>
            <a:endParaRPr lang="th-TH" dirty="0"/>
          </a:p>
        </p:txBody>
      </p:sp>
      <p:sp>
        <p:nvSpPr>
          <p:cNvPr id="3" name="Text Placeholder 2"/>
          <p:cNvSpPr>
            <a:spLocks noGrp="1"/>
          </p:cNvSpPr>
          <p:nvPr>
            <p:ph type="body" sz="quarter" idx="13"/>
          </p:nvPr>
        </p:nvSpPr>
        <p:spPr/>
        <p:txBody>
          <a:bodyPr/>
          <a:lstStyle/>
          <a:p>
            <a:r>
              <a:rPr lang="en-GB" dirty="0"/>
              <a:t>4 NUMBER BULLETS</a:t>
            </a:r>
            <a:endParaRPr lang="th-TH" dirty="0"/>
          </a:p>
        </p:txBody>
      </p:sp>
      <p:grpSp>
        <p:nvGrpSpPr>
          <p:cNvPr id="15" name="Group 14"/>
          <p:cNvGrpSpPr/>
          <p:nvPr/>
        </p:nvGrpSpPr>
        <p:grpSpPr>
          <a:xfrm>
            <a:off x="1785914" y="1659758"/>
            <a:ext cx="3612048" cy="2010063"/>
            <a:chOff x="1082838" y="2104257"/>
            <a:chExt cx="3612048" cy="2010063"/>
          </a:xfrm>
        </p:grpSpPr>
        <p:sp>
          <p:nvSpPr>
            <p:cNvPr id="10" name="TextBox 9"/>
            <p:cNvSpPr txBox="1"/>
            <p:nvPr/>
          </p:nvSpPr>
          <p:spPr>
            <a:xfrm>
              <a:off x="1082838" y="2104257"/>
              <a:ext cx="752733" cy="888288"/>
            </a:xfrm>
            <a:prstGeom prst="rect">
              <a:avLst/>
            </a:prstGeom>
            <a:noFill/>
          </p:spPr>
          <p:txBody>
            <a:bodyPr wrap="square" tIns="36000" rtlCol="0" anchor="ctr">
              <a:noAutofit/>
            </a:bodyPr>
            <a:lstStyle/>
            <a:p>
              <a:r>
                <a:rPr lang="en-US" sz="4000" b="1" dirty="0">
                  <a:solidFill>
                    <a:schemeClr val="accent2"/>
                  </a:solidFill>
                  <a:latin typeface="+mj-lt"/>
                </a:rPr>
                <a:t>01</a:t>
              </a:r>
            </a:p>
          </p:txBody>
        </p:sp>
        <p:grpSp>
          <p:nvGrpSpPr>
            <p:cNvPr id="11" name="Group 10"/>
            <p:cNvGrpSpPr/>
            <p:nvPr/>
          </p:nvGrpSpPr>
          <p:grpSpPr>
            <a:xfrm>
              <a:off x="1082838" y="3050601"/>
              <a:ext cx="3612048" cy="1063719"/>
              <a:chOff x="1465943" y="2089743"/>
              <a:chExt cx="3612048" cy="1063719"/>
            </a:xfrm>
          </p:grpSpPr>
          <p:sp>
            <p:nvSpPr>
              <p:cNvPr id="7" name="TextBox 6"/>
              <p:cNvSpPr txBox="1"/>
              <p:nvPr/>
            </p:nvSpPr>
            <p:spPr>
              <a:xfrm>
                <a:off x="1465943" y="2332701"/>
                <a:ext cx="3612048" cy="820761"/>
              </a:xfrm>
              <a:prstGeom prst="rect">
                <a:avLst/>
              </a:prstGeom>
              <a:noFill/>
            </p:spPr>
            <p:txBody>
              <a:bodyPr wrap="square" tIns="36000" rtlCol="0" anchor="t">
                <a:noAutofit/>
              </a:bodyPr>
              <a:lstStyle/>
              <a:p>
                <a:pPr>
                  <a:lnSpc>
                    <a:spcPct val="120000"/>
                  </a:lnSpc>
                </a:pPr>
                <a:r>
                  <a:rPr lang="en-US" sz="1050" dirty="0">
                    <a:solidFill>
                      <a:schemeClr val="accent1"/>
                    </a:solidFill>
                  </a:rPr>
                  <a:t>Nor again is there anyone who loves or pursues or desires to obtain pain of itself, because it is pain, but because occasionally circumstances occur in which toil and pain can procure him some great</a:t>
                </a:r>
              </a:p>
            </p:txBody>
          </p:sp>
          <p:sp>
            <p:nvSpPr>
              <p:cNvPr id="8" name="TextBox 7"/>
              <p:cNvSpPr txBox="1"/>
              <p:nvPr/>
            </p:nvSpPr>
            <p:spPr>
              <a:xfrm>
                <a:off x="1465943" y="2089743"/>
                <a:ext cx="1871547" cy="324600"/>
              </a:xfrm>
              <a:prstGeom prst="rect">
                <a:avLst/>
              </a:prstGeom>
              <a:noFill/>
            </p:spPr>
            <p:txBody>
              <a:bodyPr wrap="square" tIns="36000" rtlCol="0" anchor="t">
                <a:noAutofit/>
              </a:bodyPr>
              <a:lstStyle/>
              <a:p>
                <a:r>
                  <a:rPr lang="en-US" sz="1400" b="1" dirty="0">
                    <a:solidFill>
                      <a:schemeClr val="accent2"/>
                    </a:solidFill>
                  </a:rPr>
                  <a:t>DESCRIPTION</a:t>
                </a:r>
              </a:p>
            </p:txBody>
          </p:sp>
        </p:grpSp>
        <p:cxnSp>
          <p:nvCxnSpPr>
            <p:cNvPr id="13" name="Straight Connector 12"/>
            <p:cNvCxnSpPr/>
            <p:nvPr/>
          </p:nvCxnSpPr>
          <p:spPr>
            <a:xfrm flipV="1">
              <a:off x="1203325" y="2906151"/>
              <a:ext cx="432000" cy="2614"/>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1785914" y="3811138"/>
            <a:ext cx="3612048" cy="2010063"/>
            <a:chOff x="1082838" y="2104257"/>
            <a:chExt cx="3612048" cy="2010063"/>
          </a:xfrm>
        </p:grpSpPr>
        <p:sp>
          <p:nvSpPr>
            <p:cNvPr id="17" name="TextBox 16"/>
            <p:cNvSpPr txBox="1"/>
            <p:nvPr/>
          </p:nvSpPr>
          <p:spPr>
            <a:xfrm>
              <a:off x="1082838" y="2104257"/>
              <a:ext cx="752733" cy="888288"/>
            </a:xfrm>
            <a:prstGeom prst="rect">
              <a:avLst/>
            </a:prstGeom>
            <a:noFill/>
          </p:spPr>
          <p:txBody>
            <a:bodyPr wrap="square" tIns="36000" rtlCol="0" anchor="ctr">
              <a:noAutofit/>
            </a:bodyPr>
            <a:lstStyle/>
            <a:p>
              <a:r>
                <a:rPr lang="en-US" sz="4000" b="1" dirty="0">
                  <a:solidFill>
                    <a:schemeClr val="accent2"/>
                  </a:solidFill>
                  <a:latin typeface="+mj-lt"/>
                </a:rPr>
                <a:t>03</a:t>
              </a:r>
            </a:p>
          </p:txBody>
        </p:sp>
        <p:grpSp>
          <p:nvGrpSpPr>
            <p:cNvPr id="18" name="Group 17"/>
            <p:cNvGrpSpPr/>
            <p:nvPr/>
          </p:nvGrpSpPr>
          <p:grpSpPr>
            <a:xfrm>
              <a:off x="1082838" y="3050601"/>
              <a:ext cx="3612048" cy="1063719"/>
              <a:chOff x="1465943" y="2089743"/>
              <a:chExt cx="3612048" cy="1063719"/>
            </a:xfrm>
          </p:grpSpPr>
          <p:sp>
            <p:nvSpPr>
              <p:cNvPr id="20" name="TextBox 19"/>
              <p:cNvSpPr txBox="1"/>
              <p:nvPr/>
            </p:nvSpPr>
            <p:spPr>
              <a:xfrm>
                <a:off x="1465943" y="2332701"/>
                <a:ext cx="3612048" cy="820761"/>
              </a:xfrm>
              <a:prstGeom prst="rect">
                <a:avLst/>
              </a:prstGeom>
              <a:noFill/>
            </p:spPr>
            <p:txBody>
              <a:bodyPr wrap="square" tIns="36000" rtlCol="0" anchor="t">
                <a:noAutofit/>
              </a:bodyPr>
              <a:lstStyle/>
              <a:p>
                <a:pPr>
                  <a:lnSpc>
                    <a:spcPct val="120000"/>
                  </a:lnSpc>
                </a:pPr>
                <a:r>
                  <a:rPr lang="en-US" sz="1050" dirty="0" err="1">
                    <a:solidFill>
                      <a:schemeClr val="accent1"/>
                    </a:solidFill>
                  </a:rPr>
                  <a:t>Curabitur</a:t>
                </a:r>
                <a:r>
                  <a:rPr lang="en-US" sz="1050" dirty="0">
                    <a:solidFill>
                      <a:schemeClr val="accent1"/>
                    </a:solidFill>
                  </a:rPr>
                  <a:t> a </a:t>
                </a:r>
                <a:r>
                  <a:rPr lang="en-US" sz="1050" dirty="0" err="1">
                    <a:solidFill>
                      <a:schemeClr val="accent1"/>
                    </a:solidFill>
                  </a:rPr>
                  <a:t>elit</a:t>
                </a:r>
                <a:r>
                  <a:rPr lang="en-US" sz="1050" dirty="0">
                    <a:solidFill>
                      <a:schemeClr val="accent1"/>
                    </a:solidFill>
                  </a:rPr>
                  <a:t> et </a:t>
                </a:r>
                <a:r>
                  <a:rPr lang="en-US" sz="1050" dirty="0" err="1">
                    <a:solidFill>
                      <a:schemeClr val="accent1"/>
                    </a:solidFill>
                  </a:rPr>
                  <a:t>odio</a:t>
                </a:r>
                <a:r>
                  <a:rPr lang="en-US" sz="1050" dirty="0">
                    <a:solidFill>
                      <a:schemeClr val="accent1"/>
                    </a:solidFill>
                  </a:rPr>
                  <a:t> </a:t>
                </a:r>
                <a:r>
                  <a:rPr lang="en-US" sz="1050" dirty="0" err="1">
                    <a:solidFill>
                      <a:schemeClr val="accent1"/>
                    </a:solidFill>
                  </a:rPr>
                  <a:t>vehicula</a:t>
                </a:r>
                <a:r>
                  <a:rPr lang="en-US" sz="1050" dirty="0">
                    <a:solidFill>
                      <a:schemeClr val="accent1"/>
                    </a:solidFill>
                  </a:rPr>
                  <a:t> </a:t>
                </a:r>
                <a:r>
                  <a:rPr lang="en-US" sz="1050" dirty="0" err="1">
                    <a:solidFill>
                      <a:schemeClr val="accent1"/>
                    </a:solidFill>
                  </a:rPr>
                  <a:t>varius</a:t>
                </a:r>
                <a:r>
                  <a:rPr lang="en-US" sz="1050" dirty="0">
                    <a:solidFill>
                      <a:schemeClr val="accent1"/>
                    </a:solidFill>
                  </a:rPr>
                  <a:t>. </a:t>
                </a:r>
                <a:r>
                  <a:rPr lang="en-US" sz="1050" dirty="0" err="1">
                    <a:solidFill>
                      <a:schemeClr val="accent1"/>
                    </a:solidFill>
                  </a:rPr>
                  <a:t>Sed</a:t>
                </a:r>
                <a:r>
                  <a:rPr lang="en-US" sz="1050" dirty="0">
                    <a:solidFill>
                      <a:schemeClr val="accent1"/>
                    </a:solidFill>
                  </a:rPr>
                  <a:t> ac </a:t>
                </a:r>
                <a:r>
                  <a:rPr lang="en-US" sz="1050" dirty="0" err="1">
                    <a:solidFill>
                      <a:schemeClr val="accent1"/>
                    </a:solidFill>
                  </a:rPr>
                  <a:t>viverra</a:t>
                </a:r>
                <a:r>
                  <a:rPr lang="en-US" sz="1050" dirty="0">
                    <a:solidFill>
                      <a:schemeClr val="accent1"/>
                    </a:solidFill>
                  </a:rPr>
                  <a:t> </a:t>
                </a:r>
                <a:r>
                  <a:rPr lang="en-US" sz="1050" dirty="0" err="1">
                    <a:solidFill>
                      <a:schemeClr val="accent1"/>
                    </a:solidFill>
                  </a:rPr>
                  <a:t>elit</a:t>
                </a:r>
                <a:r>
                  <a:rPr lang="en-US" sz="1050" dirty="0">
                    <a:solidFill>
                      <a:schemeClr val="accent1"/>
                    </a:solidFill>
                  </a:rPr>
                  <a:t>. </a:t>
                </a:r>
                <a:r>
                  <a:rPr lang="en-US" sz="1050" dirty="0" err="1">
                    <a:solidFill>
                      <a:schemeClr val="accent1"/>
                    </a:solidFill>
                  </a:rPr>
                  <a:t>Suspendisse</a:t>
                </a:r>
                <a:r>
                  <a:rPr lang="en-US" sz="1050" dirty="0">
                    <a:solidFill>
                      <a:schemeClr val="accent1"/>
                    </a:solidFill>
                  </a:rPr>
                  <a:t> </a:t>
                </a:r>
                <a:r>
                  <a:rPr lang="en-US" sz="1050" dirty="0" err="1">
                    <a:solidFill>
                      <a:schemeClr val="accent1"/>
                    </a:solidFill>
                  </a:rPr>
                  <a:t>porta</a:t>
                </a:r>
                <a:r>
                  <a:rPr lang="en-US" sz="1050" dirty="0">
                    <a:solidFill>
                      <a:schemeClr val="accent1"/>
                    </a:solidFill>
                  </a:rPr>
                  <a:t> dictum </a:t>
                </a:r>
                <a:r>
                  <a:rPr lang="en-US" sz="1050" dirty="0" err="1">
                    <a:solidFill>
                      <a:schemeClr val="accent1"/>
                    </a:solidFill>
                  </a:rPr>
                  <a:t>lobortis</a:t>
                </a:r>
                <a:r>
                  <a:rPr lang="en-US" sz="1050" dirty="0">
                    <a:solidFill>
                      <a:schemeClr val="accent1"/>
                    </a:solidFill>
                  </a:rPr>
                  <a:t>. </a:t>
                </a:r>
                <a:r>
                  <a:rPr lang="en-US" sz="1050" dirty="0" err="1">
                    <a:solidFill>
                      <a:schemeClr val="accent1"/>
                    </a:solidFill>
                  </a:rPr>
                  <a:t>Fusce</a:t>
                </a:r>
                <a:r>
                  <a:rPr lang="en-US" sz="1050" dirty="0">
                    <a:solidFill>
                      <a:schemeClr val="accent1"/>
                    </a:solidFill>
                  </a:rPr>
                  <a:t> a </a:t>
                </a:r>
                <a:r>
                  <a:rPr lang="en-US" sz="1050" dirty="0" err="1">
                    <a:solidFill>
                      <a:schemeClr val="accent1"/>
                    </a:solidFill>
                  </a:rPr>
                  <a:t>purus</a:t>
                </a:r>
                <a:r>
                  <a:rPr lang="en-US" sz="1050" dirty="0">
                    <a:solidFill>
                      <a:schemeClr val="accent1"/>
                    </a:solidFill>
                  </a:rPr>
                  <a:t> </a:t>
                </a:r>
                <a:r>
                  <a:rPr lang="en-US" sz="1050" dirty="0" err="1">
                    <a:solidFill>
                      <a:schemeClr val="accent1"/>
                    </a:solidFill>
                  </a:rPr>
                  <a:t>porttitor</a:t>
                </a:r>
                <a:r>
                  <a:rPr lang="en-US" sz="1050" dirty="0">
                    <a:solidFill>
                      <a:schemeClr val="accent1"/>
                    </a:solidFill>
                  </a:rPr>
                  <a:t>, </a:t>
                </a:r>
                <a:r>
                  <a:rPr lang="en-US" sz="1050" dirty="0" err="1">
                    <a:solidFill>
                      <a:schemeClr val="accent1"/>
                    </a:solidFill>
                  </a:rPr>
                  <a:t>convallis</a:t>
                </a:r>
                <a:r>
                  <a:rPr lang="en-US" sz="1050" dirty="0">
                    <a:solidFill>
                      <a:schemeClr val="accent1"/>
                    </a:solidFill>
                  </a:rPr>
                  <a:t> </a:t>
                </a:r>
                <a:r>
                  <a:rPr lang="en-US" sz="1050" dirty="0" err="1">
                    <a:solidFill>
                      <a:schemeClr val="accent1"/>
                    </a:solidFill>
                  </a:rPr>
                  <a:t>lorem</a:t>
                </a:r>
                <a:r>
                  <a:rPr lang="en-US" sz="1050" dirty="0">
                    <a:solidFill>
                      <a:schemeClr val="accent1"/>
                    </a:solidFill>
                  </a:rPr>
                  <a:t> vitae, </a:t>
                </a:r>
                <a:r>
                  <a:rPr lang="en-US" sz="1050" dirty="0" err="1">
                    <a:solidFill>
                      <a:schemeClr val="accent1"/>
                    </a:solidFill>
                  </a:rPr>
                  <a:t>eleifend</a:t>
                </a:r>
                <a:r>
                  <a:rPr lang="en-US" sz="1050" dirty="0">
                    <a:solidFill>
                      <a:schemeClr val="accent1"/>
                    </a:solidFill>
                  </a:rPr>
                  <a:t> dui. </a:t>
                </a:r>
                <a:r>
                  <a:rPr lang="en-US" sz="1050" dirty="0" err="1">
                    <a:solidFill>
                      <a:schemeClr val="accent1"/>
                    </a:solidFill>
                  </a:rPr>
                  <a:t>Etiam</a:t>
                </a:r>
                <a:r>
                  <a:rPr lang="en-US" sz="1050" dirty="0">
                    <a:solidFill>
                      <a:schemeClr val="accent1"/>
                    </a:solidFill>
                  </a:rPr>
                  <a:t> et </a:t>
                </a:r>
                <a:r>
                  <a:rPr lang="en-US" sz="1050" dirty="0" err="1">
                    <a:solidFill>
                      <a:schemeClr val="accent1"/>
                    </a:solidFill>
                  </a:rPr>
                  <a:t>libero</a:t>
                </a:r>
                <a:r>
                  <a:rPr lang="en-US" sz="1050" dirty="0">
                    <a:solidFill>
                      <a:schemeClr val="accent1"/>
                    </a:solidFill>
                  </a:rPr>
                  <a:t> non </a:t>
                </a:r>
                <a:r>
                  <a:rPr lang="en-US" sz="1050" dirty="0" err="1">
                    <a:solidFill>
                      <a:schemeClr val="accent1"/>
                    </a:solidFill>
                  </a:rPr>
                  <a:t>nunc</a:t>
                </a:r>
                <a:r>
                  <a:rPr lang="en-US" sz="1050" dirty="0">
                    <a:solidFill>
                      <a:schemeClr val="accent1"/>
                    </a:solidFill>
                  </a:rPr>
                  <a:t> </a:t>
                </a:r>
                <a:r>
                  <a:rPr lang="en-US" sz="1050" dirty="0" err="1">
                    <a:solidFill>
                      <a:schemeClr val="accent1"/>
                    </a:solidFill>
                  </a:rPr>
                  <a:t>feugiat</a:t>
                </a:r>
                <a:endParaRPr lang="en-US" sz="1050" dirty="0">
                  <a:solidFill>
                    <a:schemeClr val="accent1"/>
                  </a:solidFill>
                </a:endParaRPr>
              </a:p>
            </p:txBody>
          </p:sp>
          <p:sp>
            <p:nvSpPr>
              <p:cNvPr id="21" name="TextBox 20"/>
              <p:cNvSpPr txBox="1"/>
              <p:nvPr/>
            </p:nvSpPr>
            <p:spPr>
              <a:xfrm>
                <a:off x="1465943" y="2089743"/>
                <a:ext cx="1871547" cy="324600"/>
              </a:xfrm>
              <a:prstGeom prst="rect">
                <a:avLst/>
              </a:prstGeom>
              <a:noFill/>
            </p:spPr>
            <p:txBody>
              <a:bodyPr wrap="square" tIns="36000" rtlCol="0" anchor="t">
                <a:noAutofit/>
              </a:bodyPr>
              <a:lstStyle/>
              <a:p>
                <a:r>
                  <a:rPr lang="en-US" sz="1400" b="1" dirty="0">
                    <a:solidFill>
                      <a:schemeClr val="accent2"/>
                    </a:solidFill>
                  </a:rPr>
                  <a:t>DESCRIPTION</a:t>
                </a:r>
              </a:p>
            </p:txBody>
          </p:sp>
        </p:grpSp>
        <p:cxnSp>
          <p:nvCxnSpPr>
            <p:cNvPr id="19" name="Straight Connector 18"/>
            <p:cNvCxnSpPr/>
            <p:nvPr/>
          </p:nvCxnSpPr>
          <p:spPr>
            <a:xfrm flipV="1">
              <a:off x="1203325" y="2906151"/>
              <a:ext cx="432000" cy="2614"/>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794038" y="1659758"/>
            <a:ext cx="3612048" cy="2010063"/>
            <a:chOff x="1082838" y="2104257"/>
            <a:chExt cx="3612048" cy="2010063"/>
          </a:xfrm>
        </p:grpSpPr>
        <p:sp>
          <p:nvSpPr>
            <p:cNvPr id="23" name="TextBox 22"/>
            <p:cNvSpPr txBox="1"/>
            <p:nvPr/>
          </p:nvSpPr>
          <p:spPr>
            <a:xfrm>
              <a:off x="1082838" y="2104257"/>
              <a:ext cx="752733" cy="888288"/>
            </a:xfrm>
            <a:prstGeom prst="rect">
              <a:avLst/>
            </a:prstGeom>
            <a:noFill/>
          </p:spPr>
          <p:txBody>
            <a:bodyPr wrap="square" tIns="36000" rtlCol="0" anchor="ctr">
              <a:noAutofit/>
            </a:bodyPr>
            <a:lstStyle/>
            <a:p>
              <a:r>
                <a:rPr lang="en-US" sz="4000" b="1" dirty="0">
                  <a:solidFill>
                    <a:schemeClr val="accent2"/>
                  </a:solidFill>
                  <a:latin typeface="+mj-lt"/>
                </a:rPr>
                <a:t>02</a:t>
              </a:r>
            </a:p>
          </p:txBody>
        </p:sp>
        <p:grpSp>
          <p:nvGrpSpPr>
            <p:cNvPr id="24" name="Group 23"/>
            <p:cNvGrpSpPr/>
            <p:nvPr/>
          </p:nvGrpSpPr>
          <p:grpSpPr>
            <a:xfrm>
              <a:off x="1082838" y="3050601"/>
              <a:ext cx="3612048" cy="1063719"/>
              <a:chOff x="1465943" y="2089743"/>
              <a:chExt cx="3612048" cy="1063719"/>
            </a:xfrm>
          </p:grpSpPr>
          <p:sp>
            <p:nvSpPr>
              <p:cNvPr id="26" name="TextBox 25"/>
              <p:cNvSpPr txBox="1"/>
              <p:nvPr/>
            </p:nvSpPr>
            <p:spPr>
              <a:xfrm>
                <a:off x="1465943" y="2332701"/>
                <a:ext cx="3612048" cy="820761"/>
              </a:xfrm>
              <a:prstGeom prst="rect">
                <a:avLst/>
              </a:prstGeom>
              <a:noFill/>
            </p:spPr>
            <p:txBody>
              <a:bodyPr wrap="square" tIns="36000" rtlCol="0" anchor="t">
                <a:noAutofit/>
              </a:bodyPr>
              <a:lstStyle/>
              <a:p>
                <a:pPr>
                  <a:lnSpc>
                    <a:spcPct val="120000"/>
                  </a:lnSpc>
                </a:pPr>
                <a:r>
                  <a:rPr lang="en-US" sz="1050" dirty="0">
                    <a:solidFill>
                      <a:schemeClr val="accent1"/>
                    </a:solidFill>
                  </a:rPr>
                  <a:t>To take a trivial example, which of us ever undertakes laborious physical exercise, except to obtain some advantage from it? But who has any right to find fault with a man who chooses to enjoy</a:t>
                </a:r>
              </a:p>
            </p:txBody>
          </p:sp>
          <p:sp>
            <p:nvSpPr>
              <p:cNvPr id="27" name="TextBox 26"/>
              <p:cNvSpPr txBox="1"/>
              <p:nvPr/>
            </p:nvSpPr>
            <p:spPr>
              <a:xfrm>
                <a:off x="1465943" y="2089743"/>
                <a:ext cx="1871547" cy="324600"/>
              </a:xfrm>
              <a:prstGeom prst="rect">
                <a:avLst/>
              </a:prstGeom>
              <a:noFill/>
            </p:spPr>
            <p:txBody>
              <a:bodyPr wrap="square" tIns="36000" rtlCol="0" anchor="t">
                <a:noAutofit/>
              </a:bodyPr>
              <a:lstStyle/>
              <a:p>
                <a:r>
                  <a:rPr lang="en-US" sz="1400" b="1" dirty="0">
                    <a:solidFill>
                      <a:schemeClr val="accent2"/>
                    </a:solidFill>
                  </a:rPr>
                  <a:t>DESCRIPTION</a:t>
                </a:r>
              </a:p>
            </p:txBody>
          </p:sp>
        </p:grpSp>
        <p:cxnSp>
          <p:nvCxnSpPr>
            <p:cNvPr id="25" name="Straight Connector 24"/>
            <p:cNvCxnSpPr/>
            <p:nvPr/>
          </p:nvCxnSpPr>
          <p:spPr>
            <a:xfrm flipV="1">
              <a:off x="1203325" y="2906151"/>
              <a:ext cx="432000" cy="2614"/>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6794038" y="3811138"/>
            <a:ext cx="3612048" cy="2010063"/>
            <a:chOff x="1082838" y="2104257"/>
            <a:chExt cx="3612048" cy="2010063"/>
          </a:xfrm>
        </p:grpSpPr>
        <p:sp>
          <p:nvSpPr>
            <p:cNvPr id="29" name="TextBox 28"/>
            <p:cNvSpPr txBox="1"/>
            <p:nvPr/>
          </p:nvSpPr>
          <p:spPr>
            <a:xfrm>
              <a:off x="1082838" y="2104257"/>
              <a:ext cx="752733" cy="888288"/>
            </a:xfrm>
            <a:prstGeom prst="rect">
              <a:avLst/>
            </a:prstGeom>
            <a:noFill/>
          </p:spPr>
          <p:txBody>
            <a:bodyPr wrap="square" tIns="36000" rtlCol="0" anchor="ctr">
              <a:noAutofit/>
            </a:bodyPr>
            <a:lstStyle/>
            <a:p>
              <a:r>
                <a:rPr lang="en-US" sz="4000" b="1" dirty="0">
                  <a:solidFill>
                    <a:schemeClr val="accent2"/>
                  </a:solidFill>
                  <a:latin typeface="+mj-lt"/>
                </a:rPr>
                <a:t>04</a:t>
              </a:r>
            </a:p>
          </p:txBody>
        </p:sp>
        <p:grpSp>
          <p:nvGrpSpPr>
            <p:cNvPr id="30" name="Group 29"/>
            <p:cNvGrpSpPr/>
            <p:nvPr/>
          </p:nvGrpSpPr>
          <p:grpSpPr>
            <a:xfrm>
              <a:off x="1082838" y="3050601"/>
              <a:ext cx="3612048" cy="1063719"/>
              <a:chOff x="1465943" y="2089743"/>
              <a:chExt cx="3612048" cy="1063719"/>
            </a:xfrm>
          </p:grpSpPr>
          <p:sp>
            <p:nvSpPr>
              <p:cNvPr id="32" name="TextBox 31"/>
              <p:cNvSpPr txBox="1"/>
              <p:nvPr/>
            </p:nvSpPr>
            <p:spPr>
              <a:xfrm>
                <a:off x="1465943" y="2332701"/>
                <a:ext cx="3612048" cy="820761"/>
              </a:xfrm>
              <a:prstGeom prst="rect">
                <a:avLst/>
              </a:prstGeom>
              <a:noFill/>
            </p:spPr>
            <p:txBody>
              <a:bodyPr wrap="square" tIns="36000" rtlCol="0" anchor="t">
                <a:noAutofit/>
              </a:bodyPr>
              <a:lstStyle/>
              <a:p>
                <a:pPr>
                  <a:lnSpc>
                    <a:spcPct val="120000"/>
                  </a:lnSpc>
                </a:pPr>
                <a:r>
                  <a:rPr lang="en-US" sz="1050" dirty="0" err="1">
                    <a:solidFill>
                      <a:schemeClr val="accent1"/>
                    </a:solidFill>
                  </a:rPr>
                  <a:t>Sed</a:t>
                </a:r>
                <a:r>
                  <a:rPr lang="en-US" sz="1050" dirty="0">
                    <a:solidFill>
                      <a:schemeClr val="accent1"/>
                    </a:solidFill>
                  </a:rPr>
                  <a:t> </a:t>
                </a:r>
                <a:r>
                  <a:rPr lang="en-US" sz="1050" dirty="0" err="1">
                    <a:solidFill>
                      <a:schemeClr val="accent1"/>
                    </a:solidFill>
                  </a:rPr>
                  <a:t>ut</a:t>
                </a:r>
                <a:r>
                  <a:rPr lang="en-US" sz="1050" dirty="0">
                    <a:solidFill>
                      <a:schemeClr val="accent1"/>
                    </a:solidFill>
                  </a:rPr>
                  <a:t> </a:t>
                </a:r>
                <a:r>
                  <a:rPr lang="en-US" sz="1050" dirty="0" err="1">
                    <a:solidFill>
                      <a:schemeClr val="accent1"/>
                    </a:solidFill>
                  </a:rPr>
                  <a:t>perspiciatis</a:t>
                </a:r>
                <a:r>
                  <a:rPr lang="en-US" sz="1050" dirty="0">
                    <a:solidFill>
                      <a:schemeClr val="accent1"/>
                    </a:solidFill>
                  </a:rPr>
                  <a:t> </a:t>
                </a:r>
                <a:r>
                  <a:rPr lang="en-US" sz="1050" dirty="0" err="1">
                    <a:solidFill>
                      <a:schemeClr val="accent1"/>
                    </a:solidFill>
                  </a:rPr>
                  <a:t>unde</a:t>
                </a:r>
                <a:r>
                  <a:rPr lang="en-US" sz="1050" dirty="0">
                    <a:solidFill>
                      <a:schemeClr val="accent1"/>
                    </a:solidFill>
                  </a:rPr>
                  <a:t> </a:t>
                </a:r>
                <a:r>
                  <a:rPr lang="en-US" sz="1050" dirty="0" err="1">
                    <a:solidFill>
                      <a:schemeClr val="accent1"/>
                    </a:solidFill>
                  </a:rPr>
                  <a:t>omnis</a:t>
                </a:r>
                <a:r>
                  <a:rPr lang="en-US" sz="1050" dirty="0">
                    <a:solidFill>
                      <a:schemeClr val="accent1"/>
                    </a:solidFill>
                  </a:rPr>
                  <a:t> </a:t>
                </a:r>
                <a:r>
                  <a:rPr lang="en-US" sz="1050" dirty="0" err="1">
                    <a:solidFill>
                      <a:schemeClr val="accent1"/>
                    </a:solidFill>
                  </a:rPr>
                  <a:t>iste</a:t>
                </a:r>
                <a:r>
                  <a:rPr lang="en-US" sz="1050" dirty="0">
                    <a:solidFill>
                      <a:schemeClr val="accent1"/>
                    </a:solidFill>
                  </a:rPr>
                  <a:t> </a:t>
                </a:r>
                <a:r>
                  <a:rPr lang="en-US" sz="1050" dirty="0" err="1">
                    <a:solidFill>
                      <a:schemeClr val="accent1"/>
                    </a:solidFill>
                  </a:rPr>
                  <a:t>natus</a:t>
                </a:r>
                <a:r>
                  <a:rPr lang="en-US" sz="1050" dirty="0">
                    <a:solidFill>
                      <a:schemeClr val="accent1"/>
                    </a:solidFill>
                  </a:rPr>
                  <a:t> error sit </a:t>
                </a:r>
                <a:r>
                  <a:rPr lang="en-US" sz="1050" dirty="0" err="1">
                    <a:solidFill>
                      <a:schemeClr val="accent1"/>
                    </a:solidFill>
                  </a:rPr>
                  <a:t>voluptatem</a:t>
                </a:r>
                <a:r>
                  <a:rPr lang="en-US" sz="1050" dirty="0">
                    <a:solidFill>
                      <a:schemeClr val="accent1"/>
                    </a:solidFill>
                  </a:rPr>
                  <a:t> </a:t>
                </a:r>
                <a:r>
                  <a:rPr lang="en-US" sz="1050" dirty="0" err="1">
                    <a:solidFill>
                      <a:schemeClr val="accent1"/>
                    </a:solidFill>
                  </a:rPr>
                  <a:t>accusantium</a:t>
                </a:r>
                <a:r>
                  <a:rPr lang="en-US" sz="1050" dirty="0">
                    <a:solidFill>
                      <a:schemeClr val="accent1"/>
                    </a:solidFill>
                  </a:rPr>
                  <a:t> </a:t>
                </a:r>
                <a:r>
                  <a:rPr lang="en-US" sz="1050" dirty="0" err="1">
                    <a:solidFill>
                      <a:schemeClr val="accent1"/>
                    </a:solidFill>
                  </a:rPr>
                  <a:t>doloremque</a:t>
                </a:r>
                <a:r>
                  <a:rPr lang="en-US" sz="1050" dirty="0">
                    <a:solidFill>
                      <a:schemeClr val="accent1"/>
                    </a:solidFill>
                  </a:rPr>
                  <a:t> </a:t>
                </a:r>
                <a:r>
                  <a:rPr lang="en-US" sz="1050" dirty="0" err="1">
                    <a:solidFill>
                      <a:schemeClr val="accent1"/>
                    </a:solidFill>
                  </a:rPr>
                  <a:t>laudantium</a:t>
                </a:r>
                <a:r>
                  <a:rPr lang="en-US" sz="1050" dirty="0">
                    <a:solidFill>
                      <a:schemeClr val="accent1"/>
                    </a:solidFill>
                  </a:rPr>
                  <a:t>, </a:t>
                </a:r>
                <a:r>
                  <a:rPr lang="en-US" sz="1050" dirty="0" err="1">
                    <a:solidFill>
                      <a:schemeClr val="accent1"/>
                    </a:solidFill>
                  </a:rPr>
                  <a:t>totam</a:t>
                </a:r>
                <a:r>
                  <a:rPr lang="en-US" sz="1050" dirty="0">
                    <a:solidFill>
                      <a:schemeClr val="accent1"/>
                    </a:solidFill>
                  </a:rPr>
                  <a:t> rem </a:t>
                </a:r>
                <a:r>
                  <a:rPr lang="en-US" sz="1050" dirty="0" err="1">
                    <a:solidFill>
                      <a:schemeClr val="accent1"/>
                    </a:solidFill>
                  </a:rPr>
                  <a:t>aperiam</a:t>
                </a:r>
                <a:r>
                  <a:rPr lang="en-US" sz="1050" dirty="0">
                    <a:solidFill>
                      <a:schemeClr val="accent1"/>
                    </a:solidFill>
                  </a:rPr>
                  <a:t>, </a:t>
                </a:r>
                <a:r>
                  <a:rPr lang="en-US" sz="1050" dirty="0" err="1">
                    <a:solidFill>
                      <a:schemeClr val="accent1"/>
                    </a:solidFill>
                  </a:rPr>
                  <a:t>eaque</a:t>
                </a:r>
                <a:r>
                  <a:rPr lang="en-US" sz="1050" dirty="0">
                    <a:solidFill>
                      <a:schemeClr val="accent1"/>
                    </a:solidFill>
                  </a:rPr>
                  <a:t> </a:t>
                </a:r>
                <a:r>
                  <a:rPr lang="en-US" sz="1050" dirty="0" err="1">
                    <a:solidFill>
                      <a:schemeClr val="accent1"/>
                    </a:solidFill>
                  </a:rPr>
                  <a:t>ipsa</a:t>
                </a:r>
                <a:r>
                  <a:rPr lang="en-US" sz="1050" dirty="0">
                    <a:solidFill>
                      <a:schemeClr val="accent1"/>
                    </a:solidFill>
                  </a:rPr>
                  <a:t> quae </a:t>
                </a:r>
                <a:r>
                  <a:rPr lang="en-US" sz="1050" dirty="0" err="1">
                    <a:solidFill>
                      <a:schemeClr val="accent1"/>
                    </a:solidFill>
                  </a:rPr>
                  <a:t>ab</a:t>
                </a:r>
                <a:r>
                  <a:rPr lang="en-US" sz="1050" dirty="0">
                    <a:solidFill>
                      <a:schemeClr val="accent1"/>
                    </a:solidFill>
                  </a:rPr>
                  <a:t> </a:t>
                </a:r>
                <a:r>
                  <a:rPr lang="en-US" sz="1050" dirty="0" err="1">
                    <a:solidFill>
                      <a:schemeClr val="accent1"/>
                    </a:solidFill>
                  </a:rPr>
                  <a:t>illo</a:t>
                </a:r>
                <a:r>
                  <a:rPr lang="en-US" sz="1050" dirty="0">
                    <a:solidFill>
                      <a:schemeClr val="accent1"/>
                    </a:solidFill>
                  </a:rPr>
                  <a:t> </a:t>
                </a:r>
                <a:r>
                  <a:rPr lang="en-US" sz="1050" dirty="0" err="1">
                    <a:solidFill>
                      <a:schemeClr val="accent1"/>
                    </a:solidFill>
                  </a:rPr>
                  <a:t>inventore</a:t>
                </a:r>
                <a:r>
                  <a:rPr lang="en-US" sz="1050" dirty="0">
                    <a:solidFill>
                      <a:schemeClr val="accent1"/>
                    </a:solidFill>
                  </a:rPr>
                  <a:t> </a:t>
                </a:r>
                <a:r>
                  <a:rPr lang="en-US" sz="1050" dirty="0" err="1">
                    <a:solidFill>
                      <a:schemeClr val="accent1"/>
                    </a:solidFill>
                  </a:rPr>
                  <a:t>veritatis</a:t>
                </a:r>
                <a:r>
                  <a:rPr lang="en-US" sz="1050" dirty="0">
                    <a:solidFill>
                      <a:schemeClr val="accent1"/>
                    </a:solidFill>
                  </a:rPr>
                  <a:t> et quasi </a:t>
                </a:r>
                <a:r>
                  <a:rPr lang="en-US" sz="1050" dirty="0" err="1">
                    <a:solidFill>
                      <a:schemeClr val="accent1"/>
                    </a:solidFill>
                  </a:rPr>
                  <a:t>architecto</a:t>
                </a:r>
                <a:r>
                  <a:rPr lang="en-US" sz="1050" dirty="0">
                    <a:solidFill>
                      <a:schemeClr val="accent1"/>
                    </a:solidFill>
                  </a:rPr>
                  <a:t> </a:t>
                </a:r>
                <a:r>
                  <a:rPr lang="en-US" sz="1050" dirty="0" err="1">
                    <a:solidFill>
                      <a:schemeClr val="accent1"/>
                    </a:solidFill>
                  </a:rPr>
                  <a:t>beatae</a:t>
                </a:r>
                <a:r>
                  <a:rPr lang="en-US" sz="1050" dirty="0">
                    <a:solidFill>
                      <a:schemeClr val="accent1"/>
                    </a:solidFill>
                  </a:rPr>
                  <a:t> vitae</a:t>
                </a:r>
              </a:p>
            </p:txBody>
          </p:sp>
          <p:sp>
            <p:nvSpPr>
              <p:cNvPr id="33" name="TextBox 32"/>
              <p:cNvSpPr txBox="1"/>
              <p:nvPr/>
            </p:nvSpPr>
            <p:spPr>
              <a:xfrm>
                <a:off x="1465943" y="2089743"/>
                <a:ext cx="1871547" cy="324600"/>
              </a:xfrm>
              <a:prstGeom prst="rect">
                <a:avLst/>
              </a:prstGeom>
              <a:noFill/>
            </p:spPr>
            <p:txBody>
              <a:bodyPr wrap="square" tIns="36000" rtlCol="0" anchor="t">
                <a:noAutofit/>
              </a:bodyPr>
              <a:lstStyle/>
              <a:p>
                <a:r>
                  <a:rPr lang="en-US" sz="1400" b="1" dirty="0">
                    <a:solidFill>
                      <a:schemeClr val="accent2"/>
                    </a:solidFill>
                  </a:rPr>
                  <a:t>DESCRIPTION</a:t>
                </a:r>
              </a:p>
            </p:txBody>
          </p:sp>
        </p:grpSp>
        <p:cxnSp>
          <p:nvCxnSpPr>
            <p:cNvPr id="31" name="Straight Connector 30"/>
            <p:cNvCxnSpPr/>
            <p:nvPr/>
          </p:nvCxnSpPr>
          <p:spPr>
            <a:xfrm flipV="1">
              <a:off x="1203325" y="2906151"/>
              <a:ext cx="432000" cy="2614"/>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00206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VISUAL DESIGN</a:t>
            </a:r>
            <a:endParaRPr lang="th-TH" dirty="0"/>
          </a:p>
        </p:txBody>
      </p:sp>
      <p:sp>
        <p:nvSpPr>
          <p:cNvPr id="3" name="Text Placeholder 2"/>
          <p:cNvSpPr>
            <a:spLocks noGrp="1"/>
          </p:cNvSpPr>
          <p:nvPr>
            <p:ph type="body" sz="quarter" idx="13"/>
          </p:nvPr>
        </p:nvSpPr>
        <p:spPr/>
        <p:txBody>
          <a:bodyPr/>
          <a:lstStyle/>
          <a:p>
            <a:r>
              <a:rPr lang="en-GB" dirty="0"/>
              <a:t>4 SWOT DIAGRAM</a:t>
            </a:r>
          </a:p>
        </p:txBody>
      </p:sp>
      <p:grpSp>
        <p:nvGrpSpPr>
          <p:cNvPr id="6" name="Group 5"/>
          <p:cNvGrpSpPr/>
          <p:nvPr/>
        </p:nvGrpSpPr>
        <p:grpSpPr>
          <a:xfrm>
            <a:off x="1368817" y="1988764"/>
            <a:ext cx="9454366" cy="4072399"/>
            <a:chOff x="1977633" y="2386458"/>
            <a:chExt cx="8222055" cy="3541590"/>
          </a:xfrm>
        </p:grpSpPr>
        <p:sp>
          <p:nvSpPr>
            <p:cNvPr id="4" name="Rectangle 3"/>
            <p:cNvSpPr/>
            <p:nvPr/>
          </p:nvSpPr>
          <p:spPr>
            <a:xfrm rot="2721671">
              <a:off x="4902632" y="2963883"/>
              <a:ext cx="2386739" cy="2386739"/>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200"/>
            </a:p>
          </p:txBody>
        </p:sp>
        <p:grpSp>
          <p:nvGrpSpPr>
            <p:cNvPr id="10" name="Group 9"/>
            <p:cNvGrpSpPr/>
            <p:nvPr/>
          </p:nvGrpSpPr>
          <p:grpSpPr>
            <a:xfrm>
              <a:off x="4861949" y="2927909"/>
              <a:ext cx="2468105" cy="2458686"/>
              <a:chOff x="3239146" y="2743200"/>
              <a:chExt cx="2468105" cy="2458686"/>
            </a:xfrm>
            <a:solidFill>
              <a:schemeClr val="accent2"/>
            </a:solidFill>
          </p:grpSpPr>
          <p:sp>
            <p:nvSpPr>
              <p:cNvPr id="5" name="Rounded Rectangle 4"/>
              <p:cNvSpPr/>
              <p:nvPr/>
            </p:nvSpPr>
            <p:spPr>
              <a:xfrm>
                <a:off x="3239146" y="2743200"/>
                <a:ext cx="1135251" cy="11352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5400" b="1" dirty="0">
                    <a:latin typeface="+mj-lt"/>
                  </a:rPr>
                  <a:t>S</a:t>
                </a:r>
                <a:endParaRPr lang="th-TH" sz="5400" b="1" dirty="0">
                  <a:latin typeface="+mj-lt"/>
                </a:endParaRPr>
              </a:p>
            </p:txBody>
          </p:sp>
          <p:sp>
            <p:nvSpPr>
              <p:cNvPr id="7" name="Rounded Rectangle 6"/>
              <p:cNvSpPr/>
              <p:nvPr/>
            </p:nvSpPr>
            <p:spPr>
              <a:xfrm>
                <a:off x="3239146" y="4066635"/>
                <a:ext cx="1135251" cy="11352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5400" b="1" dirty="0">
                    <a:latin typeface="+mj-lt"/>
                  </a:rPr>
                  <a:t>O</a:t>
                </a:r>
                <a:endParaRPr lang="th-TH" sz="5400" b="1" dirty="0">
                  <a:latin typeface="+mj-lt"/>
                </a:endParaRPr>
              </a:p>
            </p:txBody>
          </p:sp>
          <p:sp>
            <p:nvSpPr>
              <p:cNvPr id="8" name="Rounded Rectangle 7"/>
              <p:cNvSpPr/>
              <p:nvPr/>
            </p:nvSpPr>
            <p:spPr>
              <a:xfrm>
                <a:off x="4572000" y="2743200"/>
                <a:ext cx="1135251" cy="11352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5400" b="1" dirty="0">
                    <a:latin typeface="+mj-lt"/>
                  </a:rPr>
                  <a:t>W</a:t>
                </a:r>
                <a:endParaRPr lang="th-TH" sz="5400" b="1" dirty="0">
                  <a:latin typeface="+mj-lt"/>
                </a:endParaRPr>
              </a:p>
            </p:txBody>
          </p:sp>
          <p:sp>
            <p:nvSpPr>
              <p:cNvPr id="9" name="Rounded Rectangle 8"/>
              <p:cNvSpPr/>
              <p:nvPr/>
            </p:nvSpPr>
            <p:spPr>
              <a:xfrm>
                <a:off x="4572000" y="4066635"/>
                <a:ext cx="1135251" cy="1135251"/>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en-GB" sz="5400" b="1" dirty="0">
                    <a:latin typeface="+mj-lt"/>
                  </a:rPr>
                  <a:t>T</a:t>
                </a:r>
                <a:endParaRPr lang="th-TH" sz="5400" b="1" dirty="0">
                  <a:latin typeface="+mj-lt"/>
                </a:endParaRPr>
              </a:p>
            </p:txBody>
          </p:sp>
        </p:grpSp>
        <p:sp>
          <p:nvSpPr>
            <p:cNvPr id="11" name="TextBox 10"/>
            <p:cNvSpPr txBox="1"/>
            <p:nvPr/>
          </p:nvSpPr>
          <p:spPr>
            <a:xfrm>
              <a:off x="7527656" y="2629416"/>
              <a:ext cx="2672032" cy="666235"/>
            </a:xfrm>
            <a:prstGeom prst="rect">
              <a:avLst/>
            </a:prstGeom>
            <a:noFill/>
          </p:spPr>
          <p:txBody>
            <a:bodyPr wrap="square" tIns="36000" rtlCol="0" anchor="t">
              <a:noAutofit/>
            </a:bodyPr>
            <a:lstStyle/>
            <a:p>
              <a:pPr>
                <a:lnSpc>
                  <a:spcPct val="120000"/>
                </a:lnSpc>
              </a:pPr>
              <a:r>
                <a:rPr lang="en-US" sz="1050" dirty="0" err="1">
                  <a:solidFill>
                    <a:schemeClr val="accent1"/>
                  </a:solidFill>
                </a:rPr>
                <a:t>Sed</a:t>
              </a:r>
              <a:r>
                <a:rPr lang="en-US" sz="1050" dirty="0">
                  <a:solidFill>
                    <a:schemeClr val="accent1"/>
                  </a:solidFill>
                </a:rPr>
                <a:t> </a:t>
              </a:r>
              <a:r>
                <a:rPr lang="en-US" sz="1050" dirty="0" err="1">
                  <a:solidFill>
                    <a:schemeClr val="accent1"/>
                  </a:solidFill>
                </a:rPr>
                <a:t>ut</a:t>
              </a:r>
              <a:r>
                <a:rPr lang="en-US" sz="1050" dirty="0">
                  <a:solidFill>
                    <a:schemeClr val="accent1"/>
                  </a:solidFill>
                </a:rPr>
                <a:t> </a:t>
              </a:r>
              <a:r>
                <a:rPr lang="en-US" sz="1050" dirty="0" err="1">
                  <a:solidFill>
                    <a:schemeClr val="accent1"/>
                  </a:solidFill>
                </a:rPr>
                <a:t>perspiciatis</a:t>
              </a:r>
              <a:r>
                <a:rPr lang="en-US" sz="1050" dirty="0">
                  <a:solidFill>
                    <a:schemeClr val="accent1"/>
                  </a:solidFill>
                </a:rPr>
                <a:t> </a:t>
              </a:r>
              <a:r>
                <a:rPr lang="en-US" sz="1050" dirty="0" err="1">
                  <a:solidFill>
                    <a:schemeClr val="accent1"/>
                  </a:solidFill>
                </a:rPr>
                <a:t>unde</a:t>
              </a:r>
              <a:r>
                <a:rPr lang="en-US" sz="1050" dirty="0">
                  <a:solidFill>
                    <a:schemeClr val="accent1"/>
                  </a:solidFill>
                </a:rPr>
                <a:t> </a:t>
              </a:r>
              <a:r>
                <a:rPr lang="en-US" sz="1050" dirty="0" err="1">
                  <a:solidFill>
                    <a:schemeClr val="accent1"/>
                  </a:solidFill>
                </a:rPr>
                <a:t>omnis</a:t>
              </a:r>
              <a:r>
                <a:rPr lang="en-US" sz="1050" dirty="0">
                  <a:solidFill>
                    <a:schemeClr val="accent1"/>
                  </a:solidFill>
                </a:rPr>
                <a:t> </a:t>
              </a:r>
              <a:r>
                <a:rPr lang="en-US" sz="1050" dirty="0" err="1">
                  <a:solidFill>
                    <a:schemeClr val="accent1"/>
                  </a:solidFill>
                </a:rPr>
                <a:t>iste</a:t>
              </a:r>
              <a:r>
                <a:rPr lang="en-US" sz="1050" dirty="0">
                  <a:solidFill>
                    <a:schemeClr val="accent1"/>
                  </a:solidFill>
                </a:rPr>
                <a:t> </a:t>
              </a:r>
              <a:r>
                <a:rPr lang="en-US" sz="1050" dirty="0" err="1">
                  <a:solidFill>
                    <a:schemeClr val="accent1"/>
                  </a:solidFill>
                </a:rPr>
                <a:t>natus</a:t>
              </a:r>
              <a:r>
                <a:rPr lang="en-US" sz="1050" dirty="0">
                  <a:solidFill>
                    <a:schemeClr val="accent1"/>
                  </a:solidFill>
                </a:rPr>
                <a:t> error sit </a:t>
              </a:r>
              <a:r>
                <a:rPr lang="en-US" sz="1050" dirty="0" err="1">
                  <a:solidFill>
                    <a:schemeClr val="accent1"/>
                  </a:solidFill>
                </a:rPr>
                <a:t>voluptatem</a:t>
              </a:r>
              <a:r>
                <a:rPr lang="en-US" sz="1050" dirty="0">
                  <a:solidFill>
                    <a:schemeClr val="accent1"/>
                  </a:solidFill>
                </a:rPr>
                <a:t> </a:t>
              </a:r>
              <a:r>
                <a:rPr lang="en-US" sz="1050" dirty="0" err="1">
                  <a:solidFill>
                    <a:schemeClr val="accent1"/>
                  </a:solidFill>
                </a:rPr>
                <a:t>accusantium</a:t>
              </a:r>
              <a:r>
                <a:rPr lang="en-US" sz="1050" dirty="0">
                  <a:solidFill>
                    <a:schemeClr val="accent1"/>
                  </a:solidFill>
                </a:rPr>
                <a:t> </a:t>
              </a:r>
              <a:r>
                <a:rPr lang="en-US" sz="1050" dirty="0" err="1">
                  <a:solidFill>
                    <a:schemeClr val="accent1"/>
                  </a:solidFill>
                </a:rPr>
                <a:t>doloremque</a:t>
              </a:r>
              <a:r>
                <a:rPr lang="en-US" sz="1050" dirty="0">
                  <a:solidFill>
                    <a:schemeClr val="accent1"/>
                  </a:solidFill>
                </a:rPr>
                <a:t> </a:t>
              </a:r>
              <a:r>
                <a:rPr lang="en-US" sz="1050" dirty="0" err="1">
                  <a:solidFill>
                    <a:schemeClr val="accent1"/>
                  </a:solidFill>
                </a:rPr>
                <a:t>laudantium</a:t>
              </a:r>
              <a:r>
                <a:rPr lang="en-US" sz="1050" dirty="0">
                  <a:solidFill>
                    <a:schemeClr val="accent1"/>
                  </a:solidFill>
                </a:rPr>
                <a:t>, </a:t>
              </a:r>
              <a:r>
                <a:rPr lang="en-US" sz="1050" dirty="0" err="1">
                  <a:solidFill>
                    <a:schemeClr val="accent1"/>
                  </a:solidFill>
                </a:rPr>
                <a:t>totam</a:t>
              </a:r>
              <a:r>
                <a:rPr lang="en-US" sz="1050" dirty="0">
                  <a:solidFill>
                    <a:schemeClr val="accent1"/>
                  </a:solidFill>
                </a:rPr>
                <a:t> rem</a:t>
              </a:r>
            </a:p>
          </p:txBody>
        </p:sp>
        <p:sp>
          <p:nvSpPr>
            <p:cNvPr id="12" name="TextBox 11"/>
            <p:cNvSpPr txBox="1"/>
            <p:nvPr/>
          </p:nvSpPr>
          <p:spPr>
            <a:xfrm>
              <a:off x="7527656" y="2386458"/>
              <a:ext cx="2672032" cy="324600"/>
            </a:xfrm>
            <a:prstGeom prst="rect">
              <a:avLst/>
            </a:prstGeom>
            <a:noFill/>
          </p:spPr>
          <p:txBody>
            <a:bodyPr wrap="square" tIns="36000" rtlCol="0" anchor="t">
              <a:noAutofit/>
            </a:bodyPr>
            <a:lstStyle/>
            <a:p>
              <a:r>
                <a:rPr lang="en-US" sz="1400" b="1" dirty="0">
                  <a:solidFill>
                    <a:schemeClr val="accent2"/>
                  </a:solidFill>
                </a:rPr>
                <a:t>WEAKNESSES </a:t>
              </a:r>
            </a:p>
          </p:txBody>
        </p:sp>
        <p:sp>
          <p:nvSpPr>
            <p:cNvPr id="16" name="TextBox 15"/>
            <p:cNvSpPr txBox="1"/>
            <p:nvPr/>
          </p:nvSpPr>
          <p:spPr>
            <a:xfrm>
              <a:off x="7527656" y="5261813"/>
              <a:ext cx="2672032" cy="666235"/>
            </a:xfrm>
            <a:prstGeom prst="rect">
              <a:avLst/>
            </a:prstGeom>
            <a:noFill/>
          </p:spPr>
          <p:txBody>
            <a:bodyPr wrap="square" tIns="36000" rtlCol="0" anchor="t">
              <a:noAutofit/>
            </a:bodyPr>
            <a:lstStyle/>
            <a:p>
              <a:pPr>
                <a:lnSpc>
                  <a:spcPct val="120000"/>
                </a:lnSpc>
              </a:pPr>
              <a:r>
                <a:rPr lang="en-US" sz="1050" dirty="0">
                  <a:solidFill>
                    <a:schemeClr val="accent1"/>
                  </a:solidFill>
                </a:rPr>
                <a:t>To take a trivial example, which of us ever undertakes laborious physical exercise, except to obtain some</a:t>
              </a:r>
            </a:p>
          </p:txBody>
        </p:sp>
        <p:sp>
          <p:nvSpPr>
            <p:cNvPr id="17" name="TextBox 16"/>
            <p:cNvSpPr txBox="1"/>
            <p:nvPr/>
          </p:nvSpPr>
          <p:spPr>
            <a:xfrm>
              <a:off x="7527656" y="5018855"/>
              <a:ext cx="2672032" cy="324600"/>
            </a:xfrm>
            <a:prstGeom prst="rect">
              <a:avLst/>
            </a:prstGeom>
            <a:noFill/>
          </p:spPr>
          <p:txBody>
            <a:bodyPr wrap="square" tIns="36000" rtlCol="0" anchor="t">
              <a:noAutofit/>
            </a:bodyPr>
            <a:lstStyle/>
            <a:p>
              <a:r>
                <a:rPr lang="en-US" sz="1400" b="1" dirty="0">
                  <a:solidFill>
                    <a:schemeClr val="accent2"/>
                  </a:solidFill>
                </a:rPr>
                <a:t>THREATS</a:t>
              </a:r>
            </a:p>
          </p:txBody>
        </p:sp>
        <p:sp>
          <p:nvSpPr>
            <p:cNvPr id="19" name="TextBox 18"/>
            <p:cNvSpPr txBox="1"/>
            <p:nvPr/>
          </p:nvSpPr>
          <p:spPr>
            <a:xfrm>
              <a:off x="1977633" y="2629416"/>
              <a:ext cx="2672032" cy="666235"/>
            </a:xfrm>
            <a:prstGeom prst="rect">
              <a:avLst/>
            </a:prstGeom>
            <a:noFill/>
          </p:spPr>
          <p:txBody>
            <a:bodyPr wrap="square" tIns="36000" rtlCol="0" anchor="t">
              <a:noAutofit/>
            </a:bodyPr>
            <a:lstStyle/>
            <a:p>
              <a:pPr algn="r">
                <a:lnSpc>
                  <a:spcPct val="120000"/>
                </a:lnSpc>
              </a:pPr>
              <a:r>
                <a:rPr lang="en-US" sz="1050" dirty="0" err="1">
                  <a:solidFill>
                    <a:schemeClr val="accent1"/>
                  </a:solidFill>
                </a:rPr>
                <a:t>Curabitur</a:t>
              </a:r>
              <a:r>
                <a:rPr lang="en-US" sz="1050" dirty="0">
                  <a:solidFill>
                    <a:schemeClr val="accent1"/>
                  </a:solidFill>
                </a:rPr>
                <a:t> a </a:t>
              </a:r>
              <a:r>
                <a:rPr lang="en-US" sz="1050" dirty="0" err="1">
                  <a:solidFill>
                    <a:schemeClr val="accent1"/>
                  </a:solidFill>
                </a:rPr>
                <a:t>elit</a:t>
              </a:r>
              <a:r>
                <a:rPr lang="en-US" sz="1050" dirty="0">
                  <a:solidFill>
                    <a:schemeClr val="accent1"/>
                  </a:solidFill>
                </a:rPr>
                <a:t> et </a:t>
              </a:r>
              <a:r>
                <a:rPr lang="en-US" sz="1050" dirty="0" err="1">
                  <a:solidFill>
                    <a:schemeClr val="accent1"/>
                  </a:solidFill>
                </a:rPr>
                <a:t>odio</a:t>
              </a:r>
              <a:r>
                <a:rPr lang="en-US" sz="1050" dirty="0">
                  <a:solidFill>
                    <a:schemeClr val="accent1"/>
                  </a:solidFill>
                </a:rPr>
                <a:t> </a:t>
              </a:r>
              <a:r>
                <a:rPr lang="en-US" sz="1050" dirty="0" err="1">
                  <a:solidFill>
                    <a:schemeClr val="accent1"/>
                  </a:solidFill>
                </a:rPr>
                <a:t>vehicula</a:t>
              </a:r>
              <a:r>
                <a:rPr lang="en-US" sz="1050" dirty="0">
                  <a:solidFill>
                    <a:schemeClr val="accent1"/>
                  </a:solidFill>
                </a:rPr>
                <a:t> </a:t>
              </a:r>
              <a:r>
                <a:rPr lang="en-US" sz="1050" dirty="0" err="1">
                  <a:solidFill>
                    <a:schemeClr val="accent1"/>
                  </a:solidFill>
                </a:rPr>
                <a:t>varius</a:t>
              </a:r>
              <a:r>
                <a:rPr lang="en-US" sz="1050" dirty="0">
                  <a:solidFill>
                    <a:schemeClr val="accent1"/>
                  </a:solidFill>
                </a:rPr>
                <a:t>. </a:t>
              </a:r>
              <a:r>
                <a:rPr lang="en-US" sz="1050" dirty="0" err="1">
                  <a:solidFill>
                    <a:schemeClr val="accent1"/>
                  </a:solidFill>
                </a:rPr>
                <a:t>Sed</a:t>
              </a:r>
              <a:r>
                <a:rPr lang="en-US" sz="1050" dirty="0">
                  <a:solidFill>
                    <a:schemeClr val="accent1"/>
                  </a:solidFill>
                </a:rPr>
                <a:t> ac </a:t>
              </a:r>
              <a:r>
                <a:rPr lang="en-US" sz="1050" dirty="0" err="1">
                  <a:solidFill>
                    <a:schemeClr val="accent1"/>
                  </a:solidFill>
                </a:rPr>
                <a:t>viverra</a:t>
              </a:r>
              <a:r>
                <a:rPr lang="en-US" sz="1050" dirty="0">
                  <a:solidFill>
                    <a:schemeClr val="accent1"/>
                  </a:solidFill>
                </a:rPr>
                <a:t> </a:t>
              </a:r>
              <a:r>
                <a:rPr lang="en-US" sz="1050" dirty="0" err="1">
                  <a:solidFill>
                    <a:schemeClr val="accent1"/>
                  </a:solidFill>
                </a:rPr>
                <a:t>elit</a:t>
              </a:r>
              <a:r>
                <a:rPr lang="en-US" sz="1050" dirty="0">
                  <a:solidFill>
                    <a:schemeClr val="accent1"/>
                  </a:solidFill>
                </a:rPr>
                <a:t>. </a:t>
              </a:r>
              <a:r>
                <a:rPr lang="en-US" sz="1050" dirty="0" err="1">
                  <a:solidFill>
                    <a:schemeClr val="accent1"/>
                  </a:solidFill>
                </a:rPr>
                <a:t>Suspendisse</a:t>
              </a:r>
              <a:r>
                <a:rPr lang="en-US" sz="1050" dirty="0">
                  <a:solidFill>
                    <a:schemeClr val="accent1"/>
                  </a:solidFill>
                </a:rPr>
                <a:t> </a:t>
              </a:r>
              <a:r>
                <a:rPr lang="en-US" sz="1050" dirty="0" err="1">
                  <a:solidFill>
                    <a:schemeClr val="accent1"/>
                  </a:solidFill>
                </a:rPr>
                <a:t>porta</a:t>
              </a:r>
              <a:r>
                <a:rPr lang="en-US" sz="1050" dirty="0">
                  <a:solidFill>
                    <a:schemeClr val="accent1"/>
                  </a:solidFill>
                </a:rPr>
                <a:t> dictum </a:t>
              </a:r>
              <a:r>
                <a:rPr lang="en-US" sz="1050" dirty="0" err="1">
                  <a:solidFill>
                    <a:schemeClr val="accent1"/>
                  </a:solidFill>
                </a:rPr>
                <a:t>lobortis</a:t>
              </a:r>
              <a:r>
                <a:rPr lang="en-US" sz="1050" dirty="0">
                  <a:solidFill>
                    <a:schemeClr val="accent1"/>
                  </a:solidFill>
                </a:rPr>
                <a:t>. </a:t>
              </a:r>
              <a:r>
                <a:rPr lang="en-US" sz="1050" dirty="0" err="1">
                  <a:solidFill>
                    <a:schemeClr val="accent1"/>
                  </a:solidFill>
                </a:rPr>
                <a:t>Fusce</a:t>
              </a:r>
              <a:r>
                <a:rPr lang="en-US" sz="1050" dirty="0">
                  <a:solidFill>
                    <a:schemeClr val="accent1"/>
                  </a:solidFill>
                </a:rPr>
                <a:t> a </a:t>
              </a:r>
              <a:r>
                <a:rPr lang="en-US" sz="1050" dirty="0" err="1">
                  <a:solidFill>
                    <a:schemeClr val="accent1"/>
                  </a:solidFill>
                </a:rPr>
                <a:t>purus</a:t>
              </a:r>
              <a:r>
                <a:rPr lang="en-US" sz="1050" dirty="0">
                  <a:solidFill>
                    <a:schemeClr val="accent1"/>
                  </a:solidFill>
                </a:rPr>
                <a:t> </a:t>
              </a:r>
              <a:r>
                <a:rPr lang="en-US" sz="1050" dirty="0" err="1">
                  <a:solidFill>
                    <a:schemeClr val="accent1"/>
                  </a:solidFill>
                </a:rPr>
                <a:t>porttitor</a:t>
              </a:r>
              <a:r>
                <a:rPr lang="en-US" sz="1050" dirty="0">
                  <a:solidFill>
                    <a:schemeClr val="accent1"/>
                  </a:solidFill>
                </a:rPr>
                <a:t>, </a:t>
              </a:r>
            </a:p>
          </p:txBody>
        </p:sp>
        <p:sp>
          <p:nvSpPr>
            <p:cNvPr id="20" name="TextBox 19"/>
            <p:cNvSpPr txBox="1"/>
            <p:nvPr/>
          </p:nvSpPr>
          <p:spPr>
            <a:xfrm>
              <a:off x="1977633" y="2386458"/>
              <a:ext cx="2672032" cy="324600"/>
            </a:xfrm>
            <a:prstGeom prst="rect">
              <a:avLst/>
            </a:prstGeom>
            <a:noFill/>
          </p:spPr>
          <p:txBody>
            <a:bodyPr wrap="square" tIns="36000" rtlCol="0" anchor="t">
              <a:noAutofit/>
            </a:bodyPr>
            <a:lstStyle/>
            <a:p>
              <a:pPr algn="r"/>
              <a:r>
                <a:rPr lang="en-US" sz="1400" b="1" dirty="0">
                  <a:solidFill>
                    <a:schemeClr val="accent2"/>
                  </a:solidFill>
                </a:rPr>
                <a:t>STRENGTHS</a:t>
              </a:r>
            </a:p>
          </p:txBody>
        </p:sp>
        <p:sp>
          <p:nvSpPr>
            <p:cNvPr id="22" name="TextBox 21"/>
            <p:cNvSpPr txBox="1"/>
            <p:nvPr/>
          </p:nvSpPr>
          <p:spPr>
            <a:xfrm>
              <a:off x="1977633" y="5261813"/>
              <a:ext cx="2672032" cy="666235"/>
            </a:xfrm>
            <a:prstGeom prst="rect">
              <a:avLst/>
            </a:prstGeom>
            <a:noFill/>
          </p:spPr>
          <p:txBody>
            <a:bodyPr wrap="square" tIns="36000" rtlCol="0" anchor="t">
              <a:noAutofit/>
            </a:bodyPr>
            <a:lstStyle/>
            <a:p>
              <a:pPr algn="r">
                <a:lnSpc>
                  <a:spcPct val="120000"/>
                </a:lnSpc>
              </a:pPr>
              <a:r>
                <a:rPr lang="en-US" sz="1050" dirty="0">
                  <a:solidFill>
                    <a:schemeClr val="accent1"/>
                  </a:solidFill>
                </a:rPr>
                <a:t>Nor again is there anyone who loves or pursues or desires to obtain pain of itself, because it is pain, but because</a:t>
              </a:r>
            </a:p>
          </p:txBody>
        </p:sp>
        <p:sp>
          <p:nvSpPr>
            <p:cNvPr id="23" name="TextBox 22"/>
            <p:cNvSpPr txBox="1"/>
            <p:nvPr/>
          </p:nvSpPr>
          <p:spPr>
            <a:xfrm>
              <a:off x="1977633" y="5018855"/>
              <a:ext cx="2672032" cy="324600"/>
            </a:xfrm>
            <a:prstGeom prst="rect">
              <a:avLst/>
            </a:prstGeom>
            <a:noFill/>
          </p:spPr>
          <p:txBody>
            <a:bodyPr wrap="square" tIns="36000" rtlCol="0" anchor="t">
              <a:noAutofit/>
            </a:bodyPr>
            <a:lstStyle/>
            <a:p>
              <a:pPr algn="r"/>
              <a:r>
                <a:rPr lang="en-US" sz="1400" b="1" dirty="0">
                  <a:solidFill>
                    <a:schemeClr val="accent2"/>
                  </a:solidFill>
                </a:rPr>
                <a:t>OPPORTUNITIES</a:t>
              </a:r>
            </a:p>
          </p:txBody>
        </p:sp>
      </p:grpSp>
    </p:spTree>
    <p:extLst>
      <p:ext uri="{BB962C8B-B14F-4D97-AF65-F5344CB8AC3E}">
        <p14:creationId xmlns:p14="http://schemas.microsoft.com/office/powerpoint/2010/main" val="3642145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EDITABLE CHART</a:t>
            </a:r>
            <a:endParaRPr lang="th-TH" dirty="0"/>
          </a:p>
        </p:txBody>
      </p:sp>
      <p:sp>
        <p:nvSpPr>
          <p:cNvPr id="8" name="Text Placeholder 7"/>
          <p:cNvSpPr>
            <a:spLocks noGrp="1"/>
          </p:cNvSpPr>
          <p:nvPr>
            <p:ph type="body" sz="quarter" idx="13"/>
          </p:nvPr>
        </p:nvSpPr>
        <p:spPr/>
        <p:txBody>
          <a:bodyPr/>
          <a:lstStyle/>
          <a:p>
            <a:r>
              <a:rPr lang="en-US" dirty="0"/>
              <a:t>BAR CHART</a:t>
            </a:r>
            <a:endParaRPr lang="th-TH" dirty="0"/>
          </a:p>
        </p:txBody>
      </p:sp>
      <p:graphicFrame>
        <p:nvGraphicFramePr>
          <p:cNvPr id="12" name="Chart 11"/>
          <p:cNvGraphicFramePr/>
          <p:nvPr>
            <p:extLst>
              <p:ext uri="{D42A27DB-BD31-4B8C-83A1-F6EECF244321}">
                <p14:modId xmlns:p14="http://schemas.microsoft.com/office/powerpoint/2010/main" val="1004707861"/>
              </p:ext>
            </p:extLst>
          </p:nvPr>
        </p:nvGraphicFramePr>
        <p:xfrm>
          <a:off x="1723889" y="1856047"/>
          <a:ext cx="8855075" cy="2366020"/>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p:cNvGrpSpPr/>
          <p:nvPr/>
        </p:nvGrpSpPr>
        <p:grpSpPr>
          <a:xfrm>
            <a:off x="1455464" y="4451938"/>
            <a:ext cx="9391924" cy="1490728"/>
            <a:chOff x="1455464" y="4679268"/>
            <a:chExt cx="9391924" cy="1490728"/>
          </a:xfrm>
        </p:grpSpPr>
        <p:grpSp>
          <p:nvGrpSpPr>
            <p:cNvPr id="20" name="Group 19"/>
            <p:cNvGrpSpPr/>
            <p:nvPr/>
          </p:nvGrpSpPr>
          <p:grpSpPr>
            <a:xfrm>
              <a:off x="1455464" y="4679268"/>
              <a:ext cx="2020846" cy="1490728"/>
              <a:chOff x="468313" y="4627146"/>
              <a:chExt cx="2020846" cy="1490728"/>
            </a:xfrm>
          </p:grpSpPr>
          <p:sp>
            <p:nvSpPr>
              <p:cNvPr id="15" name="TextBox 14"/>
              <p:cNvSpPr txBox="1"/>
              <p:nvPr/>
            </p:nvSpPr>
            <p:spPr>
              <a:xfrm>
                <a:off x="468313" y="5052448"/>
                <a:ext cx="2020846" cy="1065426"/>
              </a:xfrm>
              <a:prstGeom prst="rect">
                <a:avLst/>
              </a:prstGeom>
              <a:noFill/>
            </p:spPr>
            <p:txBody>
              <a:bodyPr wrap="square" tIns="36000" rtlCol="0" anchor="t">
                <a:noAutofit/>
              </a:bodyPr>
              <a:lstStyle/>
              <a:p>
                <a:pPr algn="ctr">
                  <a:lnSpc>
                    <a:spcPct val="130000"/>
                  </a:lnSpc>
                </a:pPr>
                <a:r>
                  <a:rPr lang="en-US" sz="1100" dirty="0">
                    <a:solidFill>
                      <a:schemeClr val="accent1"/>
                    </a:solidFill>
                  </a:rPr>
                  <a:t>Many desktop publishing packages and web page editors now use </a:t>
                </a:r>
                <a:r>
                  <a:rPr lang="en-US" sz="1100" dirty="0" err="1">
                    <a:solidFill>
                      <a:schemeClr val="accent1"/>
                    </a:solidFill>
                  </a:rPr>
                  <a:t>Lorem</a:t>
                </a:r>
                <a:r>
                  <a:rPr lang="en-US" sz="1100" dirty="0">
                    <a:solidFill>
                      <a:schemeClr val="accent1"/>
                    </a:solidFill>
                  </a:rPr>
                  <a:t> </a:t>
                </a:r>
                <a:r>
                  <a:rPr lang="en-US" sz="1100" dirty="0" err="1">
                    <a:solidFill>
                      <a:schemeClr val="accent1"/>
                    </a:solidFill>
                  </a:rPr>
                  <a:t>Ipsum</a:t>
                </a:r>
                <a:r>
                  <a:rPr lang="en-US" sz="1100" dirty="0">
                    <a:solidFill>
                      <a:schemeClr val="accent1"/>
                    </a:solidFill>
                  </a:rPr>
                  <a:t> web sites still </a:t>
                </a:r>
              </a:p>
            </p:txBody>
          </p:sp>
          <p:sp>
            <p:nvSpPr>
              <p:cNvPr id="19" name="TextBox 18"/>
              <p:cNvSpPr txBox="1"/>
              <p:nvPr/>
            </p:nvSpPr>
            <p:spPr>
              <a:xfrm>
                <a:off x="468313" y="4627146"/>
                <a:ext cx="2020846" cy="425302"/>
              </a:xfrm>
              <a:prstGeom prst="rect">
                <a:avLst/>
              </a:prstGeom>
              <a:noFill/>
            </p:spPr>
            <p:txBody>
              <a:bodyPr wrap="square" tIns="0" rtlCol="0" anchor="t">
                <a:noAutofit/>
              </a:bodyPr>
              <a:lstStyle/>
              <a:p>
                <a:pPr algn="ctr">
                  <a:lnSpc>
                    <a:spcPct val="130000"/>
                  </a:lnSpc>
                </a:pPr>
                <a:r>
                  <a:rPr lang="en-US" sz="2000" b="1" dirty="0">
                    <a:solidFill>
                      <a:schemeClr val="accent1"/>
                    </a:solidFill>
                  </a:rPr>
                  <a:t>2014</a:t>
                </a:r>
              </a:p>
            </p:txBody>
          </p:sp>
        </p:grpSp>
        <p:grpSp>
          <p:nvGrpSpPr>
            <p:cNvPr id="21" name="Group 20"/>
            <p:cNvGrpSpPr/>
            <p:nvPr/>
          </p:nvGrpSpPr>
          <p:grpSpPr>
            <a:xfrm>
              <a:off x="5141002" y="4679268"/>
              <a:ext cx="2020846" cy="1490728"/>
              <a:chOff x="468313" y="4627146"/>
              <a:chExt cx="2020846" cy="1490728"/>
            </a:xfrm>
          </p:grpSpPr>
          <p:sp>
            <p:nvSpPr>
              <p:cNvPr id="22" name="TextBox 21"/>
              <p:cNvSpPr txBox="1"/>
              <p:nvPr/>
            </p:nvSpPr>
            <p:spPr>
              <a:xfrm>
                <a:off x="468313" y="5052448"/>
                <a:ext cx="2020846" cy="1065426"/>
              </a:xfrm>
              <a:prstGeom prst="rect">
                <a:avLst/>
              </a:prstGeom>
              <a:noFill/>
            </p:spPr>
            <p:txBody>
              <a:bodyPr wrap="square" tIns="36000" rtlCol="0" anchor="t">
                <a:noAutofit/>
              </a:bodyPr>
              <a:lstStyle/>
              <a:p>
                <a:pPr algn="ctr">
                  <a:lnSpc>
                    <a:spcPct val="130000"/>
                  </a:lnSpc>
                </a:pPr>
                <a:r>
                  <a:rPr lang="en-US" sz="1100" dirty="0">
                    <a:solidFill>
                      <a:schemeClr val="accent1"/>
                    </a:solidFill>
                  </a:rPr>
                  <a:t>Uncover many web </a:t>
                </a:r>
                <a:br>
                  <a:rPr lang="en-US" sz="1100" dirty="0">
                    <a:solidFill>
                      <a:schemeClr val="accent1"/>
                    </a:solidFill>
                  </a:rPr>
                </a:br>
                <a:r>
                  <a:rPr lang="en-US" sz="1100" dirty="0">
                    <a:solidFill>
                      <a:schemeClr val="accent1"/>
                    </a:solidFill>
                  </a:rPr>
                  <a:t>sites still in their infancy. Various versions have evolved over the years, </a:t>
                </a:r>
              </a:p>
            </p:txBody>
          </p:sp>
          <p:sp>
            <p:nvSpPr>
              <p:cNvPr id="23" name="TextBox 22"/>
              <p:cNvSpPr txBox="1"/>
              <p:nvPr/>
            </p:nvSpPr>
            <p:spPr>
              <a:xfrm>
                <a:off x="468313" y="4627146"/>
                <a:ext cx="2020846" cy="425302"/>
              </a:xfrm>
              <a:prstGeom prst="rect">
                <a:avLst/>
              </a:prstGeom>
              <a:noFill/>
            </p:spPr>
            <p:txBody>
              <a:bodyPr wrap="square" tIns="0" rtlCol="0" anchor="t">
                <a:noAutofit/>
              </a:bodyPr>
              <a:lstStyle/>
              <a:p>
                <a:pPr algn="ctr">
                  <a:lnSpc>
                    <a:spcPct val="130000"/>
                  </a:lnSpc>
                </a:pPr>
                <a:r>
                  <a:rPr lang="en-US" sz="2000" b="1" dirty="0">
                    <a:solidFill>
                      <a:schemeClr val="accent2"/>
                    </a:solidFill>
                  </a:rPr>
                  <a:t>2015</a:t>
                </a:r>
              </a:p>
            </p:txBody>
          </p:sp>
        </p:grpSp>
        <p:grpSp>
          <p:nvGrpSpPr>
            <p:cNvPr id="24" name="Group 23"/>
            <p:cNvGrpSpPr/>
            <p:nvPr/>
          </p:nvGrpSpPr>
          <p:grpSpPr>
            <a:xfrm>
              <a:off x="8826542" y="4679268"/>
              <a:ext cx="2020846" cy="1490728"/>
              <a:chOff x="468313" y="4627146"/>
              <a:chExt cx="2020846" cy="1490728"/>
            </a:xfrm>
          </p:grpSpPr>
          <p:sp>
            <p:nvSpPr>
              <p:cNvPr id="25" name="TextBox 24"/>
              <p:cNvSpPr txBox="1"/>
              <p:nvPr/>
            </p:nvSpPr>
            <p:spPr>
              <a:xfrm>
                <a:off x="468313" y="5052448"/>
                <a:ext cx="2020846" cy="1065426"/>
              </a:xfrm>
              <a:prstGeom prst="rect">
                <a:avLst/>
              </a:prstGeom>
              <a:noFill/>
            </p:spPr>
            <p:txBody>
              <a:bodyPr wrap="square" tIns="36000" rtlCol="0" anchor="t">
                <a:noAutofit/>
              </a:bodyPr>
              <a:lstStyle/>
              <a:p>
                <a:pPr algn="ctr">
                  <a:lnSpc>
                    <a:spcPct val="130000"/>
                  </a:lnSpc>
                </a:pPr>
                <a:r>
                  <a:rPr lang="en-US" sz="1100" dirty="0">
                    <a:solidFill>
                      <a:schemeClr val="accent1"/>
                    </a:solidFill>
                  </a:rPr>
                  <a:t>Sometimes by accident, sometimes on sometimes by accident, sometimes on purpose injected</a:t>
                </a:r>
              </a:p>
            </p:txBody>
          </p:sp>
          <p:sp>
            <p:nvSpPr>
              <p:cNvPr id="26" name="TextBox 25"/>
              <p:cNvSpPr txBox="1"/>
              <p:nvPr/>
            </p:nvSpPr>
            <p:spPr>
              <a:xfrm>
                <a:off x="468313" y="4627146"/>
                <a:ext cx="2020846" cy="425302"/>
              </a:xfrm>
              <a:prstGeom prst="rect">
                <a:avLst/>
              </a:prstGeom>
              <a:noFill/>
            </p:spPr>
            <p:txBody>
              <a:bodyPr wrap="square" tIns="0" rtlCol="0" anchor="t">
                <a:noAutofit/>
              </a:bodyPr>
              <a:lstStyle/>
              <a:p>
                <a:pPr algn="ctr">
                  <a:lnSpc>
                    <a:spcPct val="130000"/>
                  </a:lnSpc>
                </a:pPr>
                <a:r>
                  <a:rPr lang="en-US" sz="2000" b="1" dirty="0">
                    <a:solidFill>
                      <a:schemeClr val="accent3"/>
                    </a:solidFill>
                  </a:rPr>
                  <a:t>2016</a:t>
                </a:r>
              </a:p>
            </p:txBody>
          </p:sp>
        </p:grpSp>
        <p:cxnSp>
          <p:nvCxnSpPr>
            <p:cNvPr id="29" name="Straight Connector 28"/>
            <p:cNvCxnSpPr/>
            <p:nvPr/>
          </p:nvCxnSpPr>
          <p:spPr>
            <a:xfrm>
              <a:off x="7994195" y="4679268"/>
              <a:ext cx="0" cy="1490728"/>
            </a:xfrm>
            <a:prstGeom prst="line">
              <a:avLst/>
            </a:prstGeom>
            <a:ln w="19050">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308656" y="4679268"/>
              <a:ext cx="0" cy="1490728"/>
            </a:xfrm>
            <a:prstGeom prst="line">
              <a:avLst/>
            </a:prstGeom>
            <a:ln w="19050">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92992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EDITABLE CHART</a:t>
            </a:r>
            <a:endParaRPr lang="th-TH" dirty="0"/>
          </a:p>
        </p:txBody>
      </p:sp>
      <p:sp>
        <p:nvSpPr>
          <p:cNvPr id="3" name="Text Placeholder 2"/>
          <p:cNvSpPr>
            <a:spLocks noGrp="1"/>
          </p:cNvSpPr>
          <p:nvPr>
            <p:ph type="body" sz="quarter" idx="13"/>
          </p:nvPr>
        </p:nvSpPr>
        <p:spPr/>
        <p:txBody>
          <a:bodyPr/>
          <a:lstStyle/>
          <a:p>
            <a:r>
              <a:rPr lang="en-US" dirty="0"/>
              <a:t>STACKED BAR CHART</a:t>
            </a:r>
            <a:endParaRPr lang="th-TH" dirty="0"/>
          </a:p>
        </p:txBody>
      </p:sp>
      <p:graphicFrame>
        <p:nvGraphicFramePr>
          <p:cNvPr id="8" name="Chart 7"/>
          <p:cNvGraphicFramePr/>
          <p:nvPr>
            <p:extLst>
              <p:ext uri="{D42A27DB-BD31-4B8C-83A1-F6EECF244321}">
                <p14:modId xmlns:p14="http://schemas.microsoft.com/office/powerpoint/2010/main" val="541390229"/>
              </p:ext>
            </p:extLst>
          </p:nvPr>
        </p:nvGraphicFramePr>
        <p:xfrm>
          <a:off x="1615282" y="1726884"/>
          <a:ext cx="8961436" cy="2655349"/>
        </p:xfrm>
        <a:graphic>
          <a:graphicData uri="http://schemas.openxmlformats.org/drawingml/2006/chart">
            <c:chart xmlns:c="http://schemas.openxmlformats.org/drawingml/2006/chart" xmlns:r="http://schemas.openxmlformats.org/officeDocument/2006/relationships" r:id="rId3"/>
          </a:graphicData>
        </a:graphic>
      </p:graphicFrame>
      <p:grpSp>
        <p:nvGrpSpPr>
          <p:cNvPr id="62" name="Group 61"/>
          <p:cNvGrpSpPr/>
          <p:nvPr/>
        </p:nvGrpSpPr>
        <p:grpSpPr>
          <a:xfrm>
            <a:off x="2391236" y="4598709"/>
            <a:ext cx="2130998" cy="1470520"/>
            <a:chOff x="622710" y="4915763"/>
            <a:chExt cx="2130998" cy="1470520"/>
          </a:xfrm>
        </p:grpSpPr>
        <p:grpSp>
          <p:nvGrpSpPr>
            <p:cNvPr id="11" name="Group 10"/>
            <p:cNvGrpSpPr/>
            <p:nvPr/>
          </p:nvGrpSpPr>
          <p:grpSpPr>
            <a:xfrm>
              <a:off x="622710" y="5633980"/>
              <a:ext cx="2130998" cy="752303"/>
              <a:chOff x="27133" y="5107572"/>
              <a:chExt cx="1829656" cy="752303"/>
            </a:xfrm>
          </p:grpSpPr>
          <p:sp>
            <p:nvSpPr>
              <p:cNvPr id="9" name="TextBox 8"/>
              <p:cNvSpPr txBox="1"/>
              <p:nvPr/>
            </p:nvSpPr>
            <p:spPr>
              <a:xfrm>
                <a:off x="27133" y="5387762"/>
                <a:ext cx="1829656" cy="472113"/>
              </a:xfrm>
              <a:prstGeom prst="rect">
                <a:avLst/>
              </a:prstGeom>
              <a:noFill/>
            </p:spPr>
            <p:txBody>
              <a:bodyPr wrap="square" tIns="36000" rtlCol="0" anchor="t">
                <a:noAutofit/>
              </a:bodyPr>
              <a:lstStyle/>
              <a:p>
                <a:pPr algn="ctr"/>
                <a:r>
                  <a:rPr lang="en-US" sz="1050" dirty="0">
                    <a:solidFill>
                      <a:schemeClr val="accent1"/>
                    </a:solidFill>
                  </a:rPr>
                  <a:t>Words which don't look even slightly believable</a:t>
                </a:r>
              </a:p>
            </p:txBody>
          </p:sp>
          <p:sp>
            <p:nvSpPr>
              <p:cNvPr id="10" name="TextBox 9"/>
              <p:cNvSpPr txBox="1"/>
              <p:nvPr/>
            </p:nvSpPr>
            <p:spPr>
              <a:xfrm>
                <a:off x="156646" y="5107572"/>
                <a:ext cx="1570628" cy="280190"/>
              </a:xfrm>
              <a:prstGeom prst="rect">
                <a:avLst/>
              </a:prstGeom>
              <a:noFill/>
            </p:spPr>
            <p:txBody>
              <a:bodyPr wrap="square" tIns="0" rtlCol="0" anchor="t">
                <a:noAutofit/>
              </a:bodyPr>
              <a:lstStyle/>
              <a:p>
                <a:pPr algn="ctr">
                  <a:lnSpc>
                    <a:spcPct val="130000"/>
                  </a:lnSpc>
                </a:pPr>
                <a:r>
                  <a:rPr lang="en-US" sz="1400" b="1" dirty="0">
                    <a:solidFill>
                      <a:schemeClr val="accent1"/>
                    </a:solidFill>
                  </a:rPr>
                  <a:t>COLOR 01</a:t>
                </a:r>
              </a:p>
            </p:txBody>
          </p:sp>
        </p:grpSp>
        <p:grpSp>
          <p:nvGrpSpPr>
            <p:cNvPr id="20" name="Group 4"/>
            <p:cNvGrpSpPr>
              <a:grpSpLocks noChangeAspect="1"/>
            </p:cNvGrpSpPr>
            <p:nvPr/>
          </p:nvGrpSpPr>
          <p:grpSpPr bwMode="auto">
            <a:xfrm>
              <a:off x="1500426" y="4915763"/>
              <a:ext cx="375565" cy="543132"/>
              <a:chOff x="-2106" y="121"/>
              <a:chExt cx="2248" cy="3251"/>
            </a:xfrm>
            <a:solidFill>
              <a:schemeClr val="accent1"/>
            </a:solidFill>
          </p:grpSpPr>
          <p:sp>
            <p:nvSpPr>
              <p:cNvPr id="41" name="Freeform 5"/>
              <p:cNvSpPr>
                <a:spLocks noEditPoints="1"/>
              </p:cNvSpPr>
              <p:nvPr/>
            </p:nvSpPr>
            <p:spPr bwMode="auto">
              <a:xfrm>
                <a:off x="-2106" y="121"/>
                <a:ext cx="2248" cy="3251"/>
              </a:xfrm>
              <a:custGeom>
                <a:avLst/>
                <a:gdLst>
                  <a:gd name="T0" fmla="*/ 4223 w 4684"/>
                  <a:gd name="T1" fmla="*/ 3344 h 6773"/>
                  <a:gd name="T2" fmla="*/ 3252 w 4684"/>
                  <a:gd name="T3" fmla="*/ 2572 h 6773"/>
                  <a:gd name="T4" fmla="*/ 2971 w 4684"/>
                  <a:gd name="T5" fmla="*/ 1897 h 6773"/>
                  <a:gd name="T6" fmla="*/ 3250 w 4684"/>
                  <a:gd name="T7" fmla="*/ 0 h 6773"/>
                  <a:gd name="T8" fmla="*/ 1383 w 4684"/>
                  <a:gd name="T9" fmla="*/ 0 h 6773"/>
                  <a:gd name="T10" fmla="*/ 1662 w 4684"/>
                  <a:gd name="T11" fmla="*/ 1898 h 6773"/>
                  <a:gd name="T12" fmla="*/ 1380 w 4684"/>
                  <a:gd name="T13" fmla="*/ 2573 h 6773"/>
                  <a:gd name="T14" fmla="*/ 410 w 4684"/>
                  <a:gd name="T15" fmla="*/ 3345 h 6773"/>
                  <a:gd name="T16" fmla="*/ 248 w 4684"/>
                  <a:gd name="T17" fmla="*/ 3934 h 6773"/>
                  <a:gd name="T18" fmla="*/ 247 w 4684"/>
                  <a:gd name="T19" fmla="*/ 5025 h 6773"/>
                  <a:gd name="T20" fmla="*/ 408 w 4684"/>
                  <a:gd name="T21" fmla="*/ 5614 h 6773"/>
                  <a:gd name="T22" fmla="*/ 1379 w 4684"/>
                  <a:gd name="T23" fmla="*/ 6386 h 6773"/>
                  <a:gd name="T24" fmla="*/ 2315 w 4684"/>
                  <a:gd name="T25" fmla="*/ 6773 h 6773"/>
                  <a:gd name="T26" fmla="*/ 3251 w 4684"/>
                  <a:gd name="T27" fmla="*/ 6386 h 6773"/>
                  <a:gd name="T28" fmla="*/ 4222 w 4684"/>
                  <a:gd name="T29" fmla="*/ 5614 h 6773"/>
                  <a:gd name="T30" fmla="*/ 4383 w 4684"/>
                  <a:gd name="T31" fmla="*/ 5025 h 6773"/>
                  <a:gd name="T32" fmla="*/ 4223 w 4684"/>
                  <a:gd name="T33" fmla="*/ 3542 h 6773"/>
                  <a:gd name="T34" fmla="*/ 2316 w 4684"/>
                  <a:gd name="T35" fmla="*/ 2185 h 6773"/>
                  <a:gd name="T36" fmla="*/ 1879 w 4684"/>
                  <a:gd name="T37" fmla="*/ 1966 h 6773"/>
                  <a:gd name="T38" fmla="*/ 2754 w 4684"/>
                  <a:gd name="T39" fmla="*/ 2321 h 6773"/>
                  <a:gd name="T40" fmla="*/ 4152 w 4684"/>
                  <a:gd name="T41" fmla="*/ 218 h 6773"/>
                  <a:gd name="T42" fmla="*/ 2462 w 4684"/>
                  <a:gd name="T43" fmla="*/ 1233 h 6773"/>
                  <a:gd name="T44" fmla="*/ 1283 w 4684"/>
                  <a:gd name="T45" fmla="*/ 218 h 6773"/>
                  <a:gd name="T46" fmla="*/ 2234 w 4684"/>
                  <a:gd name="T47" fmla="*/ 1305 h 6773"/>
                  <a:gd name="T48" fmla="*/ 1819 w 4684"/>
                  <a:gd name="T49" fmla="*/ 1748 h 6773"/>
                  <a:gd name="T50" fmla="*/ 1283 w 4684"/>
                  <a:gd name="T51" fmla="*/ 218 h 6773"/>
                  <a:gd name="T52" fmla="*/ 4004 w 4684"/>
                  <a:gd name="T53" fmla="*/ 5416 h 6773"/>
                  <a:gd name="T54" fmla="*/ 3451 w 4684"/>
                  <a:gd name="T55" fmla="*/ 6168 h 6773"/>
                  <a:gd name="T56" fmla="*/ 2707 w 4684"/>
                  <a:gd name="T57" fmla="*/ 6393 h 6773"/>
                  <a:gd name="T58" fmla="*/ 1380 w 4684"/>
                  <a:gd name="T59" fmla="*/ 6168 h 6773"/>
                  <a:gd name="T60" fmla="*/ 628 w 4684"/>
                  <a:gd name="T61" fmla="*/ 5614 h 6773"/>
                  <a:gd name="T62" fmla="*/ 403 w 4684"/>
                  <a:gd name="T63" fmla="*/ 4870 h 6773"/>
                  <a:gd name="T64" fmla="*/ 403 w 4684"/>
                  <a:gd name="T65" fmla="*/ 4089 h 6773"/>
                  <a:gd name="T66" fmla="*/ 628 w 4684"/>
                  <a:gd name="T67" fmla="*/ 3345 h 6773"/>
                  <a:gd name="T68" fmla="*/ 1380 w 4684"/>
                  <a:gd name="T69" fmla="*/ 2792 h 6773"/>
                  <a:gd name="T70" fmla="*/ 2316 w 4684"/>
                  <a:gd name="T71" fmla="*/ 2405 h 6773"/>
                  <a:gd name="T72" fmla="*/ 3252 w 4684"/>
                  <a:gd name="T73" fmla="*/ 2792 h 6773"/>
                  <a:gd name="T74" fmla="*/ 4004 w 4684"/>
                  <a:gd name="T75" fmla="*/ 3345 h 6773"/>
                  <a:gd name="T76" fmla="*/ 4230 w 4684"/>
                  <a:gd name="T77" fmla="*/ 4089 h 6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84" h="6773">
                    <a:moveTo>
                      <a:pt x="4223" y="3542"/>
                    </a:moveTo>
                    <a:lnTo>
                      <a:pt x="4223" y="3344"/>
                    </a:lnTo>
                    <a:cubicBezTo>
                      <a:pt x="4223" y="2918"/>
                      <a:pt x="3876" y="2572"/>
                      <a:pt x="3451" y="2572"/>
                    </a:cubicBezTo>
                    <a:lnTo>
                      <a:pt x="3252" y="2572"/>
                    </a:lnTo>
                    <a:cubicBezTo>
                      <a:pt x="3151" y="2572"/>
                      <a:pt x="3056" y="2544"/>
                      <a:pt x="2971" y="2493"/>
                    </a:cubicBezTo>
                    <a:lnTo>
                      <a:pt x="2971" y="1897"/>
                    </a:lnTo>
                    <a:lnTo>
                      <a:pt x="4632" y="0"/>
                    </a:lnTo>
                    <a:lnTo>
                      <a:pt x="3250" y="0"/>
                    </a:lnTo>
                    <a:lnTo>
                      <a:pt x="2316" y="1066"/>
                    </a:lnTo>
                    <a:lnTo>
                      <a:pt x="1383" y="0"/>
                    </a:lnTo>
                    <a:lnTo>
                      <a:pt x="0" y="0"/>
                    </a:lnTo>
                    <a:lnTo>
                      <a:pt x="1662" y="1898"/>
                    </a:lnTo>
                    <a:lnTo>
                      <a:pt x="1662" y="2494"/>
                    </a:lnTo>
                    <a:cubicBezTo>
                      <a:pt x="1578" y="2545"/>
                      <a:pt x="1482" y="2573"/>
                      <a:pt x="1380" y="2573"/>
                    </a:cubicBezTo>
                    <a:lnTo>
                      <a:pt x="1182" y="2573"/>
                    </a:lnTo>
                    <a:cubicBezTo>
                      <a:pt x="756" y="2573"/>
                      <a:pt x="410" y="2920"/>
                      <a:pt x="410" y="3345"/>
                    </a:cubicBezTo>
                    <a:lnTo>
                      <a:pt x="410" y="3544"/>
                    </a:lnTo>
                    <a:cubicBezTo>
                      <a:pt x="410" y="3692"/>
                      <a:pt x="352" y="3830"/>
                      <a:pt x="248" y="3934"/>
                    </a:cubicBezTo>
                    <a:cubicBezTo>
                      <a:pt x="102" y="4080"/>
                      <a:pt x="22" y="4273"/>
                      <a:pt x="22" y="4480"/>
                    </a:cubicBezTo>
                    <a:cubicBezTo>
                      <a:pt x="22" y="4686"/>
                      <a:pt x="102" y="4880"/>
                      <a:pt x="247" y="5025"/>
                    </a:cubicBezTo>
                    <a:cubicBezTo>
                      <a:pt x="351" y="5129"/>
                      <a:pt x="408" y="5268"/>
                      <a:pt x="408" y="5416"/>
                    </a:cubicBezTo>
                    <a:lnTo>
                      <a:pt x="408" y="5614"/>
                    </a:lnTo>
                    <a:cubicBezTo>
                      <a:pt x="408" y="6040"/>
                      <a:pt x="755" y="6386"/>
                      <a:pt x="1180" y="6386"/>
                    </a:cubicBezTo>
                    <a:lnTo>
                      <a:pt x="1379" y="6386"/>
                    </a:lnTo>
                    <a:cubicBezTo>
                      <a:pt x="1527" y="6386"/>
                      <a:pt x="1666" y="6444"/>
                      <a:pt x="1770" y="6548"/>
                    </a:cubicBezTo>
                    <a:cubicBezTo>
                      <a:pt x="1920" y="6698"/>
                      <a:pt x="2118" y="6773"/>
                      <a:pt x="2315" y="6773"/>
                    </a:cubicBezTo>
                    <a:cubicBezTo>
                      <a:pt x="2512" y="6773"/>
                      <a:pt x="2710" y="6698"/>
                      <a:pt x="2860" y="6548"/>
                    </a:cubicBezTo>
                    <a:cubicBezTo>
                      <a:pt x="2964" y="6444"/>
                      <a:pt x="3103" y="6386"/>
                      <a:pt x="3251" y="6386"/>
                    </a:cubicBezTo>
                    <a:lnTo>
                      <a:pt x="3450" y="6386"/>
                    </a:lnTo>
                    <a:cubicBezTo>
                      <a:pt x="3875" y="6386"/>
                      <a:pt x="4222" y="6040"/>
                      <a:pt x="4222" y="5614"/>
                    </a:cubicBezTo>
                    <a:lnTo>
                      <a:pt x="4222" y="5416"/>
                    </a:lnTo>
                    <a:cubicBezTo>
                      <a:pt x="4222" y="5268"/>
                      <a:pt x="4279" y="5129"/>
                      <a:pt x="4383" y="5025"/>
                    </a:cubicBezTo>
                    <a:cubicBezTo>
                      <a:pt x="4684" y="4724"/>
                      <a:pt x="4684" y="4234"/>
                      <a:pt x="4383" y="3934"/>
                    </a:cubicBezTo>
                    <a:cubicBezTo>
                      <a:pt x="4280" y="3829"/>
                      <a:pt x="4223" y="3690"/>
                      <a:pt x="4223" y="3542"/>
                    </a:cubicBezTo>
                    <a:close/>
                    <a:moveTo>
                      <a:pt x="2754" y="2321"/>
                    </a:moveTo>
                    <a:cubicBezTo>
                      <a:pt x="2626" y="2233"/>
                      <a:pt x="2475" y="2185"/>
                      <a:pt x="2316" y="2185"/>
                    </a:cubicBezTo>
                    <a:cubicBezTo>
                      <a:pt x="2158" y="2185"/>
                      <a:pt x="2007" y="2233"/>
                      <a:pt x="1879" y="2321"/>
                    </a:cubicBezTo>
                    <a:lnTo>
                      <a:pt x="1879" y="1966"/>
                    </a:lnTo>
                    <a:lnTo>
                      <a:pt x="2754" y="1966"/>
                    </a:lnTo>
                    <a:lnTo>
                      <a:pt x="2754" y="2321"/>
                    </a:lnTo>
                    <a:close/>
                    <a:moveTo>
                      <a:pt x="3350" y="218"/>
                    </a:moveTo>
                    <a:lnTo>
                      <a:pt x="4152" y="218"/>
                    </a:lnTo>
                    <a:lnTo>
                      <a:pt x="2863" y="1692"/>
                    </a:lnTo>
                    <a:lnTo>
                      <a:pt x="2462" y="1233"/>
                    </a:lnTo>
                    <a:lnTo>
                      <a:pt x="3350" y="218"/>
                    </a:lnTo>
                    <a:close/>
                    <a:moveTo>
                      <a:pt x="1283" y="218"/>
                    </a:moveTo>
                    <a:lnTo>
                      <a:pt x="2234" y="1305"/>
                    </a:lnTo>
                    <a:lnTo>
                      <a:pt x="2234" y="1305"/>
                    </a:lnTo>
                    <a:lnTo>
                      <a:pt x="2622" y="1748"/>
                    </a:lnTo>
                    <a:lnTo>
                      <a:pt x="1819" y="1748"/>
                    </a:lnTo>
                    <a:lnTo>
                      <a:pt x="482" y="218"/>
                    </a:lnTo>
                    <a:lnTo>
                      <a:pt x="1283" y="218"/>
                    </a:lnTo>
                    <a:close/>
                    <a:moveTo>
                      <a:pt x="4230" y="4870"/>
                    </a:moveTo>
                    <a:cubicBezTo>
                      <a:pt x="4084" y="5016"/>
                      <a:pt x="4004" y="5210"/>
                      <a:pt x="4004" y="5416"/>
                    </a:cubicBezTo>
                    <a:lnTo>
                      <a:pt x="4004" y="5614"/>
                    </a:lnTo>
                    <a:cubicBezTo>
                      <a:pt x="4004" y="5920"/>
                      <a:pt x="3756" y="6168"/>
                      <a:pt x="3451" y="6168"/>
                    </a:cubicBezTo>
                    <a:lnTo>
                      <a:pt x="3252" y="6168"/>
                    </a:lnTo>
                    <a:cubicBezTo>
                      <a:pt x="3046" y="6168"/>
                      <a:pt x="2852" y="6248"/>
                      <a:pt x="2707" y="6393"/>
                    </a:cubicBezTo>
                    <a:cubicBezTo>
                      <a:pt x="2491" y="6609"/>
                      <a:pt x="2140" y="6609"/>
                      <a:pt x="1926" y="6393"/>
                    </a:cubicBezTo>
                    <a:cubicBezTo>
                      <a:pt x="1780" y="6248"/>
                      <a:pt x="1586" y="6168"/>
                      <a:pt x="1380" y="6168"/>
                    </a:cubicBezTo>
                    <a:lnTo>
                      <a:pt x="1182" y="6168"/>
                    </a:lnTo>
                    <a:cubicBezTo>
                      <a:pt x="876" y="6168"/>
                      <a:pt x="628" y="5920"/>
                      <a:pt x="628" y="5614"/>
                    </a:cubicBezTo>
                    <a:lnTo>
                      <a:pt x="628" y="5416"/>
                    </a:lnTo>
                    <a:cubicBezTo>
                      <a:pt x="628" y="5209"/>
                      <a:pt x="548" y="5016"/>
                      <a:pt x="403" y="4870"/>
                    </a:cubicBezTo>
                    <a:cubicBezTo>
                      <a:pt x="299" y="4766"/>
                      <a:pt x="242" y="4628"/>
                      <a:pt x="242" y="4480"/>
                    </a:cubicBezTo>
                    <a:cubicBezTo>
                      <a:pt x="242" y="4332"/>
                      <a:pt x="299" y="4193"/>
                      <a:pt x="403" y="4089"/>
                    </a:cubicBezTo>
                    <a:cubicBezTo>
                      <a:pt x="548" y="3944"/>
                      <a:pt x="628" y="3749"/>
                      <a:pt x="628" y="3544"/>
                    </a:cubicBezTo>
                    <a:lnTo>
                      <a:pt x="628" y="3345"/>
                    </a:lnTo>
                    <a:cubicBezTo>
                      <a:pt x="628" y="3040"/>
                      <a:pt x="876" y="2792"/>
                      <a:pt x="1182" y="2792"/>
                    </a:cubicBezTo>
                    <a:lnTo>
                      <a:pt x="1380" y="2792"/>
                    </a:lnTo>
                    <a:cubicBezTo>
                      <a:pt x="1587" y="2792"/>
                      <a:pt x="1780" y="2712"/>
                      <a:pt x="1926" y="2566"/>
                    </a:cubicBezTo>
                    <a:cubicBezTo>
                      <a:pt x="2030" y="2462"/>
                      <a:pt x="2168" y="2405"/>
                      <a:pt x="2316" y="2405"/>
                    </a:cubicBezTo>
                    <a:cubicBezTo>
                      <a:pt x="2464" y="2405"/>
                      <a:pt x="2603" y="2462"/>
                      <a:pt x="2707" y="2566"/>
                    </a:cubicBezTo>
                    <a:cubicBezTo>
                      <a:pt x="2852" y="2712"/>
                      <a:pt x="3047" y="2792"/>
                      <a:pt x="3252" y="2792"/>
                    </a:cubicBezTo>
                    <a:lnTo>
                      <a:pt x="3451" y="2792"/>
                    </a:lnTo>
                    <a:cubicBezTo>
                      <a:pt x="3756" y="2792"/>
                      <a:pt x="4004" y="3040"/>
                      <a:pt x="4004" y="3345"/>
                    </a:cubicBezTo>
                    <a:lnTo>
                      <a:pt x="4004" y="3544"/>
                    </a:lnTo>
                    <a:cubicBezTo>
                      <a:pt x="4004" y="3750"/>
                      <a:pt x="4084" y="3944"/>
                      <a:pt x="4230" y="4089"/>
                    </a:cubicBezTo>
                    <a:cubicBezTo>
                      <a:pt x="4446" y="4304"/>
                      <a:pt x="4446" y="4654"/>
                      <a:pt x="4230" y="487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42" name="Freeform 6"/>
              <p:cNvSpPr>
                <a:spLocks noEditPoints="1"/>
              </p:cNvSpPr>
              <p:nvPr/>
            </p:nvSpPr>
            <p:spPr bwMode="auto">
              <a:xfrm>
                <a:off x="-1729" y="1536"/>
                <a:ext cx="1469" cy="1469"/>
              </a:xfrm>
              <a:custGeom>
                <a:avLst/>
                <a:gdLst>
                  <a:gd name="T0" fmla="*/ 1529 w 3059"/>
                  <a:gd name="T1" fmla="*/ 0 h 3060"/>
                  <a:gd name="T2" fmla="*/ 0 w 3059"/>
                  <a:gd name="T3" fmla="*/ 1529 h 3060"/>
                  <a:gd name="T4" fmla="*/ 1529 w 3059"/>
                  <a:gd name="T5" fmla="*/ 3060 h 3060"/>
                  <a:gd name="T6" fmla="*/ 3059 w 3059"/>
                  <a:gd name="T7" fmla="*/ 1531 h 3060"/>
                  <a:gd name="T8" fmla="*/ 1529 w 3059"/>
                  <a:gd name="T9" fmla="*/ 0 h 3060"/>
                  <a:gd name="T10" fmla="*/ 1529 w 3059"/>
                  <a:gd name="T11" fmla="*/ 2841 h 3060"/>
                  <a:gd name="T12" fmla="*/ 219 w 3059"/>
                  <a:gd name="T13" fmla="*/ 1531 h 3060"/>
                  <a:gd name="T14" fmla="*/ 1529 w 3059"/>
                  <a:gd name="T15" fmla="*/ 220 h 3060"/>
                  <a:gd name="T16" fmla="*/ 2840 w 3059"/>
                  <a:gd name="T17" fmla="*/ 1531 h 3060"/>
                  <a:gd name="T18" fmla="*/ 1529 w 3059"/>
                  <a:gd name="T19" fmla="*/ 2841 h 30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59" h="3060">
                    <a:moveTo>
                      <a:pt x="1529" y="0"/>
                    </a:moveTo>
                    <a:cubicBezTo>
                      <a:pt x="685" y="0"/>
                      <a:pt x="0" y="687"/>
                      <a:pt x="0" y="1529"/>
                    </a:cubicBezTo>
                    <a:cubicBezTo>
                      <a:pt x="0" y="2372"/>
                      <a:pt x="685" y="3060"/>
                      <a:pt x="1529" y="3060"/>
                    </a:cubicBezTo>
                    <a:cubicBezTo>
                      <a:pt x="2373" y="3060"/>
                      <a:pt x="3059" y="2373"/>
                      <a:pt x="3059" y="1531"/>
                    </a:cubicBezTo>
                    <a:cubicBezTo>
                      <a:pt x="3059" y="688"/>
                      <a:pt x="2373" y="0"/>
                      <a:pt x="1529" y="0"/>
                    </a:cubicBezTo>
                    <a:close/>
                    <a:moveTo>
                      <a:pt x="1529" y="2841"/>
                    </a:moveTo>
                    <a:cubicBezTo>
                      <a:pt x="807" y="2841"/>
                      <a:pt x="219" y="2253"/>
                      <a:pt x="219" y="1531"/>
                    </a:cubicBezTo>
                    <a:cubicBezTo>
                      <a:pt x="219" y="808"/>
                      <a:pt x="807" y="220"/>
                      <a:pt x="1529" y="220"/>
                    </a:cubicBezTo>
                    <a:cubicBezTo>
                      <a:pt x="2252" y="220"/>
                      <a:pt x="2840" y="808"/>
                      <a:pt x="2840" y="1531"/>
                    </a:cubicBezTo>
                    <a:cubicBezTo>
                      <a:pt x="2840" y="2253"/>
                      <a:pt x="2252" y="2841"/>
                      <a:pt x="1529" y="28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43" name="Freeform 7"/>
              <p:cNvSpPr>
                <a:spLocks noEditPoints="1"/>
              </p:cNvSpPr>
              <p:nvPr/>
            </p:nvSpPr>
            <p:spPr bwMode="auto">
              <a:xfrm>
                <a:off x="-1498" y="1734"/>
                <a:ext cx="1006" cy="958"/>
              </a:xfrm>
              <a:custGeom>
                <a:avLst/>
                <a:gdLst>
                  <a:gd name="T0" fmla="*/ 1049 w 2097"/>
                  <a:gd name="T1" fmla="*/ 0 h 1995"/>
                  <a:gd name="T2" fmla="*/ 801 w 2097"/>
                  <a:gd name="T3" fmla="*/ 761 h 1995"/>
                  <a:gd name="T4" fmla="*/ 0 w 2097"/>
                  <a:gd name="T5" fmla="*/ 761 h 1995"/>
                  <a:gd name="T6" fmla="*/ 648 w 2097"/>
                  <a:gd name="T7" fmla="*/ 1232 h 1995"/>
                  <a:gd name="T8" fmla="*/ 400 w 2097"/>
                  <a:gd name="T9" fmla="*/ 1995 h 1995"/>
                  <a:gd name="T10" fmla="*/ 1048 w 2097"/>
                  <a:gd name="T11" fmla="*/ 1524 h 1995"/>
                  <a:gd name="T12" fmla="*/ 1696 w 2097"/>
                  <a:gd name="T13" fmla="*/ 1995 h 1995"/>
                  <a:gd name="T14" fmla="*/ 1449 w 2097"/>
                  <a:gd name="T15" fmla="*/ 1232 h 1995"/>
                  <a:gd name="T16" fmla="*/ 2097 w 2097"/>
                  <a:gd name="T17" fmla="*/ 761 h 1995"/>
                  <a:gd name="T18" fmla="*/ 1296 w 2097"/>
                  <a:gd name="T19" fmla="*/ 761 h 1995"/>
                  <a:gd name="T20" fmla="*/ 1049 w 2097"/>
                  <a:gd name="T21" fmla="*/ 0 h 1995"/>
                  <a:gd name="T22" fmla="*/ 1281 w 2097"/>
                  <a:gd name="T23" fmla="*/ 1423 h 1995"/>
                  <a:gd name="T24" fmla="*/ 1049 w 2097"/>
                  <a:gd name="T25" fmla="*/ 1253 h 1995"/>
                  <a:gd name="T26" fmla="*/ 817 w 2097"/>
                  <a:gd name="T27" fmla="*/ 1423 h 1995"/>
                  <a:gd name="T28" fmla="*/ 907 w 2097"/>
                  <a:gd name="T29" fmla="*/ 1149 h 1995"/>
                  <a:gd name="T30" fmla="*/ 675 w 2097"/>
                  <a:gd name="T31" fmla="*/ 980 h 1995"/>
                  <a:gd name="T32" fmla="*/ 963 w 2097"/>
                  <a:gd name="T33" fmla="*/ 980 h 1995"/>
                  <a:gd name="T34" fmla="*/ 1052 w 2097"/>
                  <a:gd name="T35" fmla="*/ 707 h 1995"/>
                  <a:gd name="T36" fmla="*/ 1141 w 2097"/>
                  <a:gd name="T37" fmla="*/ 980 h 1995"/>
                  <a:gd name="T38" fmla="*/ 1429 w 2097"/>
                  <a:gd name="T39" fmla="*/ 980 h 1995"/>
                  <a:gd name="T40" fmla="*/ 1197 w 2097"/>
                  <a:gd name="T41" fmla="*/ 1149 h 1995"/>
                  <a:gd name="T42" fmla="*/ 1281 w 2097"/>
                  <a:gd name="T43" fmla="*/ 1423 h 1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97" h="1995">
                    <a:moveTo>
                      <a:pt x="1049" y="0"/>
                    </a:moveTo>
                    <a:lnTo>
                      <a:pt x="801" y="761"/>
                    </a:lnTo>
                    <a:lnTo>
                      <a:pt x="0" y="761"/>
                    </a:lnTo>
                    <a:lnTo>
                      <a:pt x="648" y="1232"/>
                    </a:lnTo>
                    <a:lnTo>
                      <a:pt x="400" y="1995"/>
                    </a:lnTo>
                    <a:lnTo>
                      <a:pt x="1048" y="1524"/>
                    </a:lnTo>
                    <a:lnTo>
                      <a:pt x="1696" y="1995"/>
                    </a:lnTo>
                    <a:lnTo>
                      <a:pt x="1449" y="1232"/>
                    </a:lnTo>
                    <a:lnTo>
                      <a:pt x="2097" y="761"/>
                    </a:lnTo>
                    <a:lnTo>
                      <a:pt x="1296" y="761"/>
                    </a:lnTo>
                    <a:lnTo>
                      <a:pt x="1049" y="0"/>
                    </a:lnTo>
                    <a:close/>
                    <a:moveTo>
                      <a:pt x="1281" y="1423"/>
                    </a:moveTo>
                    <a:lnTo>
                      <a:pt x="1049" y="1253"/>
                    </a:lnTo>
                    <a:lnTo>
                      <a:pt x="817" y="1423"/>
                    </a:lnTo>
                    <a:lnTo>
                      <a:pt x="907" y="1149"/>
                    </a:lnTo>
                    <a:lnTo>
                      <a:pt x="675" y="980"/>
                    </a:lnTo>
                    <a:lnTo>
                      <a:pt x="963" y="980"/>
                    </a:lnTo>
                    <a:lnTo>
                      <a:pt x="1052" y="707"/>
                    </a:lnTo>
                    <a:lnTo>
                      <a:pt x="1141" y="980"/>
                    </a:lnTo>
                    <a:lnTo>
                      <a:pt x="1429" y="980"/>
                    </a:lnTo>
                    <a:lnTo>
                      <a:pt x="1197" y="1149"/>
                    </a:lnTo>
                    <a:lnTo>
                      <a:pt x="1281" y="142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grpSp>
      </p:grpSp>
      <p:grpSp>
        <p:nvGrpSpPr>
          <p:cNvPr id="61" name="Group 60"/>
          <p:cNvGrpSpPr/>
          <p:nvPr/>
        </p:nvGrpSpPr>
        <p:grpSpPr>
          <a:xfrm>
            <a:off x="5124972" y="4652901"/>
            <a:ext cx="2130998" cy="1416328"/>
            <a:chOff x="3506502" y="4969955"/>
            <a:chExt cx="2130998" cy="1416328"/>
          </a:xfrm>
        </p:grpSpPr>
        <p:grpSp>
          <p:nvGrpSpPr>
            <p:cNvPr id="12" name="Group 11"/>
            <p:cNvGrpSpPr/>
            <p:nvPr/>
          </p:nvGrpSpPr>
          <p:grpSpPr>
            <a:xfrm>
              <a:off x="3506502" y="5633980"/>
              <a:ext cx="2130998" cy="752303"/>
              <a:chOff x="27133" y="5107572"/>
              <a:chExt cx="1829656" cy="752303"/>
            </a:xfrm>
          </p:grpSpPr>
          <p:sp>
            <p:nvSpPr>
              <p:cNvPr id="13" name="TextBox 12"/>
              <p:cNvSpPr txBox="1"/>
              <p:nvPr/>
            </p:nvSpPr>
            <p:spPr>
              <a:xfrm>
                <a:off x="27133" y="5387762"/>
                <a:ext cx="1829656" cy="472113"/>
              </a:xfrm>
              <a:prstGeom prst="rect">
                <a:avLst/>
              </a:prstGeom>
              <a:noFill/>
            </p:spPr>
            <p:txBody>
              <a:bodyPr wrap="square" tIns="36000" rtlCol="0" anchor="t">
                <a:noAutofit/>
              </a:bodyPr>
              <a:lstStyle/>
              <a:p>
                <a:pPr algn="ctr"/>
                <a:r>
                  <a:rPr lang="en-US" sz="1050" dirty="0">
                    <a:solidFill>
                      <a:schemeClr val="accent1"/>
                    </a:solidFill>
                  </a:rPr>
                  <a:t>If you are going to use </a:t>
                </a:r>
                <a:br>
                  <a:rPr lang="en-US" sz="1050" dirty="0">
                    <a:solidFill>
                      <a:schemeClr val="accent1"/>
                    </a:solidFill>
                  </a:rPr>
                </a:br>
                <a:r>
                  <a:rPr lang="en-US" sz="1050" dirty="0">
                    <a:solidFill>
                      <a:schemeClr val="accent1"/>
                    </a:solidFill>
                  </a:rPr>
                  <a:t>a passage of </a:t>
                </a:r>
                <a:r>
                  <a:rPr lang="en-US" sz="1050" dirty="0" err="1">
                    <a:solidFill>
                      <a:schemeClr val="accent1"/>
                    </a:solidFill>
                  </a:rPr>
                  <a:t>Lorem</a:t>
                </a:r>
                <a:r>
                  <a:rPr lang="en-US" sz="1050" dirty="0">
                    <a:solidFill>
                      <a:schemeClr val="accent1"/>
                    </a:solidFill>
                  </a:rPr>
                  <a:t> </a:t>
                </a:r>
                <a:r>
                  <a:rPr lang="en-US" sz="1050" dirty="0" err="1">
                    <a:solidFill>
                      <a:schemeClr val="accent1"/>
                    </a:solidFill>
                  </a:rPr>
                  <a:t>Ipsum</a:t>
                </a:r>
                <a:r>
                  <a:rPr lang="en-US" sz="1050" dirty="0">
                    <a:solidFill>
                      <a:schemeClr val="accent1"/>
                    </a:solidFill>
                  </a:rPr>
                  <a:t> </a:t>
                </a:r>
              </a:p>
            </p:txBody>
          </p:sp>
          <p:sp>
            <p:nvSpPr>
              <p:cNvPr id="14" name="TextBox 13"/>
              <p:cNvSpPr txBox="1"/>
              <p:nvPr/>
            </p:nvSpPr>
            <p:spPr>
              <a:xfrm>
                <a:off x="156646" y="5107572"/>
                <a:ext cx="1570628" cy="280190"/>
              </a:xfrm>
              <a:prstGeom prst="rect">
                <a:avLst/>
              </a:prstGeom>
              <a:noFill/>
            </p:spPr>
            <p:txBody>
              <a:bodyPr wrap="square" tIns="0" rtlCol="0" anchor="t">
                <a:noAutofit/>
              </a:bodyPr>
              <a:lstStyle/>
              <a:p>
                <a:pPr algn="ctr">
                  <a:lnSpc>
                    <a:spcPct val="130000"/>
                  </a:lnSpc>
                </a:pPr>
                <a:r>
                  <a:rPr lang="en-US" sz="1400" b="1" dirty="0">
                    <a:solidFill>
                      <a:schemeClr val="accent2"/>
                    </a:solidFill>
                  </a:rPr>
                  <a:t>COLOR 02</a:t>
                </a:r>
              </a:p>
            </p:txBody>
          </p:sp>
        </p:grpSp>
        <p:grpSp>
          <p:nvGrpSpPr>
            <p:cNvPr id="44" name="Group 10"/>
            <p:cNvGrpSpPr>
              <a:grpSpLocks noChangeAspect="1"/>
            </p:cNvGrpSpPr>
            <p:nvPr/>
          </p:nvGrpSpPr>
          <p:grpSpPr bwMode="auto">
            <a:xfrm>
              <a:off x="4197697" y="4969955"/>
              <a:ext cx="748607" cy="434749"/>
              <a:chOff x="1249" y="803"/>
              <a:chExt cx="3251" cy="1888"/>
            </a:xfrm>
            <a:solidFill>
              <a:schemeClr val="accent2"/>
            </a:solidFill>
          </p:grpSpPr>
          <p:sp>
            <p:nvSpPr>
              <p:cNvPr id="46" name="Freeform 11"/>
              <p:cNvSpPr>
                <a:spLocks noEditPoints="1"/>
              </p:cNvSpPr>
              <p:nvPr/>
            </p:nvSpPr>
            <p:spPr bwMode="auto">
              <a:xfrm>
                <a:off x="1249" y="803"/>
                <a:ext cx="3251" cy="1888"/>
              </a:xfrm>
              <a:custGeom>
                <a:avLst/>
                <a:gdLst>
                  <a:gd name="T0" fmla="*/ 5244 w 6773"/>
                  <a:gd name="T1" fmla="*/ 1092 h 3933"/>
                  <a:gd name="T2" fmla="*/ 5244 w 6773"/>
                  <a:gd name="T3" fmla="*/ 0 h 3933"/>
                  <a:gd name="T4" fmla="*/ 0 w 6773"/>
                  <a:gd name="T5" fmla="*/ 0 h 3933"/>
                  <a:gd name="T6" fmla="*/ 0 w 6773"/>
                  <a:gd name="T7" fmla="*/ 3277 h 3933"/>
                  <a:gd name="T8" fmla="*/ 1638 w 6773"/>
                  <a:gd name="T9" fmla="*/ 3277 h 3933"/>
                  <a:gd name="T10" fmla="*/ 1638 w 6773"/>
                  <a:gd name="T11" fmla="*/ 3715 h 3933"/>
                  <a:gd name="T12" fmla="*/ 1201 w 6773"/>
                  <a:gd name="T13" fmla="*/ 3715 h 3933"/>
                  <a:gd name="T14" fmla="*/ 1201 w 6773"/>
                  <a:gd name="T15" fmla="*/ 3933 h 3933"/>
                  <a:gd name="T16" fmla="*/ 1638 w 6773"/>
                  <a:gd name="T17" fmla="*/ 3933 h 3933"/>
                  <a:gd name="T18" fmla="*/ 3824 w 6773"/>
                  <a:gd name="T19" fmla="*/ 3933 h 3933"/>
                  <a:gd name="T20" fmla="*/ 4261 w 6773"/>
                  <a:gd name="T21" fmla="*/ 3933 h 3933"/>
                  <a:gd name="T22" fmla="*/ 4261 w 6773"/>
                  <a:gd name="T23" fmla="*/ 3715 h 3933"/>
                  <a:gd name="T24" fmla="*/ 3824 w 6773"/>
                  <a:gd name="T25" fmla="*/ 3715 h 3933"/>
                  <a:gd name="T26" fmla="*/ 3824 w 6773"/>
                  <a:gd name="T27" fmla="*/ 3277 h 3933"/>
                  <a:gd name="T28" fmla="*/ 4589 w 6773"/>
                  <a:gd name="T29" fmla="*/ 3277 h 3933"/>
                  <a:gd name="T30" fmla="*/ 4589 w 6773"/>
                  <a:gd name="T31" fmla="*/ 3933 h 3933"/>
                  <a:gd name="T32" fmla="*/ 6773 w 6773"/>
                  <a:gd name="T33" fmla="*/ 3933 h 3933"/>
                  <a:gd name="T34" fmla="*/ 6773 w 6773"/>
                  <a:gd name="T35" fmla="*/ 1093 h 3933"/>
                  <a:gd name="T36" fmla="*/ 5244 w 6773"/>
                  <a:gd name="T37" fmla="*/ 1093 h 3933"/>
                  <a:gd name="T38" fmla="*/ 5244 w 6773"/>
                  <a:gd name="T39" fmla="*/ 1092 h 3933"/>
                  <a:gd name="T40" fmla="*/ 3605 w 6773"/>
                  <a:gd name="T41" fmla="*/ 3713 h 3933"/>
                  <a:gd name="T42" fmla="*/ 1857 w 6773"/>
                  <a:gd name="T43" fmla="*/ 3713 h 3933"/>
                  <a:gd name="T44" fmla="*/ 1857 w 6773"/>
                  <a:gd name="T45" fmla="*/ 3276 h 3933"/>
                  <a:gd name="T46" fmla="*/ 3605 w 6773"/>
                  <a:gd name="T47" fmla="*/ 3276 h 3933"/>
                  <a:gd name="T48" fmla="*/ 3605 w 6773"/>
                  <a:gd name="T49" fmla="*/ 3713 h 3933"/>
                  <a:gd name="T50" fmla="*/ 3824 w 6773"/>
                  <a:gd name="T51" fmla="*/ 3057 h 3933"/>
                  <a:gd name="T52" fmla="*/ 1638 w 6773"/>
                  <a:gd name="T53" fmla="*/ 3057 h 3933"/>
                  <a:gd name="T54" fmla="*/ 218 w 6773"/>
                  <a:gd name="T55" fmla="*/ 3057 h 3933"/>
                  <a:gd name="T56" fmla="*/ 218 w 6773"/>
                  <a:gd name="T57" fmla="*/ 217 h 3933"/>
                  <a:gd name="T58" fmla="*/ 5025 w 6773"/>
                  <a:gd name="T59" fmla="*/ 217 h 3933"/>
                  <a:gd name="T60" fmla="*/ 5025 w 6773"/>
                  <a:gd name="T61" fmla="*/ 1091 h 3933"/>
                  <a:gd name="T62" fmla="*/ 4806 w 6773"/>
                  <a:gd name="T63" fmla="*/ 1091 h 3933"/>
                  <a:gd name="T64" fmla="*/ 4806 w 6773"/>
                  <a:gd name="T65" fmla="*/ 435 h 3933"/>
                  <a:gd name="T66" fmla="*/ 437 w 6773"/>
                  <a:gd name="T67" fmla="*/ 435 h 3933"/>
                  <a:gd name="T68" fmla="*/ 437 w 6773"/>
                  <a:gd name="T69" fmla="*/ 2839 h 3933"/>
                  <a:gd name="T70" fmla="*/ 4589 w 6773"/>
                  <a:gd name="T71" fmla="*/ 2839 h 3933"/>
                  <a:gd name="T72" fmla="*/ 4589 w 6773"/>
                  <a:gd name="T73" fmla="*/ 3057 h 3933"/>
                  <a:gd name="T74" fmla="*/ 3824 w 6773"/>
                  <a:gd name="T75" fmla="*/ 3057 h 3933"/>
                  <a:gd name="T76" fmla="*/ 4588 w 6773"/>
                  <a:gd name="T77" fmla="*/ 2621 h 3933"/>
                  <a:gd name="T78" fmla="*/ 654 w 6773"/>
                  <a:gd name="T79" fmla="*/ 2621 h 3933"/>
                  <a:gd name="T80" fmla="*/ 654 w 6773"/>
                  <a:gd name="T81" fmla="*/ 655 h 3933"/>
                  <a:gd name="T82" fmla="*/ 4588 w 6773"/>
                  <a:gd name="T83" fmla="*/ 655 h 3933"/>
                  <a:gd name="T84" fmla="*/ 4588 w 6773"/>
                  <a:gd name="T85" fmla="*/ 1092 h 3933"/>
                  <a:gd name="T86" fmla="*/ 4588 w 6773"/>
                  <a:gd name="T87" fmla="*/ 1201 h 3933"/>
                  <a:gd name="T88" fmla="*/ 4588 w 6773"/>
                  <a:gd name="T89" fmla="*/ 2621 h 3933"/>
                  <a:gd name="T90" fmla="*/ 6554 w 6773"/>
                  <a:gd name="T91" fmla="*/ 3713 h 3933"/>
                  <a:gd name="T92" fmla="*/ 4806 w 6773"/>
                  <a:gd name="T93" fmla="*/ 3713 h 3933"/>
                  <a:gd name="T94" fmla="*/ 4806 w 6773"/>
                  <a:gd name="T95" fmla="*/ 1309 h 3933"/>
                  <a:gd name="T96" fmla="*/ 6554 w 6773"/>
                  <a:gd name="T97" fmla="*/ 1309 h 3933"/>
                  <a:gd name="T98" fmla="*/ 6554 w 6773"/>
                  <a:gd name="T99" fmla="*/ 3713 h 3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773" h="3933">
                    <a:moveTo>
                      <a:pt x="5244" y="1092"/>
                    </a:moveTo>
                    <a:lnTo>
                      <a:pt x="5244" y="0"/>
                    </a:lnTo>
                    <a:lnTo>
                      <a:pt x="0" y="0"/>
                    </a:lnTo>
                    <a:lnTo>
                      <a:pt x="0" y="3277"/>
                    </a:lnTo>
                    <a:lnTo>
                      <a:pt x="1638" y="3277"/>
                    </a:lnTo>
                    <a:lnTo>
                      <a:pt x="1638" y="3715"/>
                    </a:lnTo>
                    <a:lnTo>
                      <a:pt x="1201" y="3715"/>
                    </a:lnTo>
                    <a:lnTo>
                      <a:pt x="1201" y="3933"/>
                    </a:lnTo>
                    <a:lnTo>
                      <a:pt x="1638" y="3933"/>
                    </a:lnTo>
                    <a:lnTo>
                      <a:pt x="3824" y="3933"/>
                    </a:lnTo>
                    <a:lnTo>
                      <a:pt x="4261" y="3933"/>
                    </a:lnTo>
                    <a:lnTo>
                      <a:pt x="4261" y="3715"/>
                    </a:lnTo>
                    <a:lnTo>
                      <a:pt x="3824" y="3715"/>
                    </a:lnTo>
                    <a:lnTo>
                      <a:pt x="3824" y="3277"/>
                    </a:lnTo>
                    <a:lnTo>
                      <a:pt x="4589" y="3277"/>
                    </a:lnTo>
                    <a:lnTo>
                      <a:pt x="4589" y="3933"/>
                    </a:lnTo>
                    <a:lnTo>
                      <a:pt x="6773" y="3933"/>
                    </a:lnTo>
                    <a:lnTo>
                      <a:pt x="6773" y="1093"/>
                    </a:lnTo>
                    <a:lnTo>
                      <a:pt x="5244" y="1093"/>
                    </a:lnTo>
                    <a:lnTo>
                      <a:pt x="5244" y="1092"/>
                    </a:lnTo>
                    <a:close/>
                    <a:moveTo>
                      <a:pt x="3605" y="3713"/>
                    </a:moveTo>
                    <a:lnTo>
                      <a:pt x="1857" y="3713"/>
                    </a:lnTo>
                    <a:lnTo>
                      <a:pt x="1857" y="3276"/>
                    </a:lnTo>
                    <a:lnTo>
                      <a:pt x="3605" y="3276"/>
                    </a:lnTo>
                    <a:lnTo>
                      <a:pt x="3605" y="3713"/>
                    </a:lnTo>
                    <a:close/>
                    <a:moveTo>
                      <a:pt x="3824" y="3057"/>
                    </a:moveTo>
                    <a:lnTo>
                      <a:pt x="1638" y="3057"/>
                    </a:lnTo>
                    <a:lnTo>
                      <a:pt x="218" y="3057"/>
                    </a:lnTo>
                    <a:lnTo>
                      <a:pt x="218" y="217"/>
                    </a:lnTo>
                    <a:lnTo>
                      <a:pt x="5025" y="217"/>
                    </a:lnTo>
                    <a:lnTo>
                      <a:pt x="5025" y="1091"/>
                    </a:lnTo>
                    <a:lnTo>
                      <a:pt x="4806" y="1091"/>
                    </a:lnTo>
                    <a:lnTo>
                      <a:pt x="4806" y="435"/>
                    </a:lnTo>
                    <a:lnTo>
                      <a:pt x="437" y="435"/>
                    </a:lnTo>
                    <a:lnTo>
                      <a:pt x="437" y="2839"/>
                    </a:lnTo>
                    <a:lnTo>
                      <a:pt x="4589" y="2839"/>
                    </a:lnTo>
                    <a:lnTo>
                      <a:pt x="4589" y="3057"/>
                    </a:lnTo>
                    <a:lnTo>
                      <a:pt x="3824" y="3057"/>
                    </a:lnTo>
                    <a:close/>
                    <a:moveTo>
                      <a:pt x="4588" y="2621"/>
                    </a:moveTo>
                    <a:lnTo>
                      <a:pt x="654" y="2621"/>
                    </a:lnTo>
                    <a:lnTo>
                      <a:pt x="654" y="655"/>
                    </a:lnTo>
                    <a:lnTo>
                      <a:pt x="4588" y="655"/>
                    </a:lnTo>
                    <a:lnTo>
                      <a:pt x="4588" y="1092"/>
                    </a:lnTo>
                    <a:lnTo>
                      <a:pt x="4588" y="1201"/>
                    </a:lnTo>
                    <a:lnTo>
                      <a:pt x="4588" y="2621"/>
                    </a:lnTo>
                    <a:close/>
                    <a:moveTo>
                      <a:pt x="6554" y="3713"/>
                    </a:moveTo>
                    <a:lnTo>
                      <a:pt x="4806" y="3713"/>
                    </a:lnTo>
                    <a:lnTo>
                      <a:pt x="4806" y="1309"/>
                    </a:lnTo>
                    <a:lnTo>
                      <a:pt x="6554" y="1309"/>
                    </a:lnTo>
                    <a:lnTo>
                      <a:pt x="6554" y="37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49" name="Rectangle 12"/>
              <p:cNvSpPr>
                <a:spLocks noChangeArrowheads="1"/>
              </p:cNvSpPr>
              <p:nvPr/>
            </p:nvSpPr>
            <p:spPr bwMode="auto">
              <a:xfrm>
                <a:off x="3976" y="2375"/>
                <a:ext cx="105"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50" name="Rectangle 13"/>
              <p:cNvSpPr>
                <a:spLocks noChangeArrowheads="1"/>
              </p:cNvSpPr>
              <p:nvPr/>
            </p:nvSpPr>
            <p:spPr bwMode="auto">
              <a:xfrm>
                <a:off x="3713" y="1904"/>
                <a:ext cx="105" cy="21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51" name="Rectangle 14"/>
              <p:cNvSpPr>
                <a:spLocks noChangeArrowheads="1"/>
              </p:cNvSpPr>
              <p:nvPr/>
            </p:nvSpPr>
            <p:spPr bwMode="auto">
              <a:xfrm>
                <a:off x="3924" y="1799"/>
                <a:ext cx="104" cy="31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52" name="Rectangle 15"/>
              <p:cNvSpPr>
                <a:spLocks noChangeArrowheads="1"/>
              </p:cNvSpPr>
              <p:nvPr/>
            </p:nvSpPr>
            <p:spPr bwMode="auto">
              <a:xfrm>
                <a:off x="4133" y="1694"/>
                <a:ext cx="104" cy="419"/>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53" name="Freeform 16"/>
              <p:cNvSpPr>
                <a:spLocks/>
              </p:cNvSpPr>
              <p:nvPr/>
            </p:nvSpPr>
            <p:spPr bwMode="auto">
              <a:xfrm>
                <a:off x="1668" y="1222"/>
                <a:ext cx="1679" cy="734"/>
              </a:xfrm>
              <a:custGeom>
                <a:avLst/>
                <a:gdLst>
                  <a:gd name="T0" fmla="*/ 3280 w 3498"/>
                  <a:gd name="T1" fmla="*/ 0 h 1530"/>
                  <a:gd name="T2" fmla="*/ 3061 w 3498"/>
                  <a:gd name="T3" fmla="*/ 219 h 1530"/>
                  <a:gd name="T4" fmla="*/ 3069 w 3498"/>
                  <a:gd name="T5" fmla="*/ 275 h 1530"/>
                  <a:gd name="T6" fmla="*/ 2624 w 3498"/>
                  <a:gd name="T7" fmla="*/ 719 h 1530"/>
                  <a:gd name="T8" fmla="*/ 2077 w 3498"/>
                  <a:gd name="T9" fmla="*/ 172 h 1530"/>
                  <a:gd name="T10" fmla="*/ 1312 w 3498"/>
                  <a:gd name="T11" fmla="*/ 938 h 1530"/>
                  <a:gd name="T12" fmla="*/ 874 w 3498"/>
                  <a:gd name="T13" fmla="*/ 500 h 1530"/>
                  <a:gd name="T14" fmla="*/ 274 w 3498"/>
                  <a:gd name="T15" fmla="*/ 1100 h 1530"/>
                  <a:gd name="T16" fmla="*/ 218 w 3498"/>
                  <a:gd name="T17" fmla="*/ 1092 h 1530"/>
                  <a:gd name="T18" fmla="*/ 0 w 3498"/>
                  <a:gd name="T19" fmla="*/ 1311 h 1530"/>
                  <a:gd name="T20" fmla="*/ 218 w 3498"/>
                  <a:gd name="T21" fmla="*/ 1530 h 1530"/>
                  <a:gd name="T22" fmla="*/ 437 w 3498"/>
                  <a:gd name="T23" fmla="*/ 1311 h 1530"/>
                  <a:gd name="T24" fmla="*/ 429 w 3498"/>
                  <a:gd name="T25" fmla="*/ 1255 h 1530"/>
                  <a:gd name="T26" fmla="*/ 874 w 3498"/>
                  <a:gd name="T27" fmla="*/ 810 h 1530"/>
                  <a:gd name="T28" fmla="*/ 1312 w 3498"/>
                  <a:gd name="T29" fmla="*/ 1247 h 1530"/>
                  <a:gd name="T30" fmla="*/ 2077 w 3498"/>
                  <a:gd name="T31" fmla="*/ 482 h 1530"/>
                  <a:gd name="T32" fmla="*/ 2624 w 3498"/>
                  <a:gd name="T33" fmla="*/ 1028 h 1530"/>
                  <a:gd name="T34" fmla="*/ 3224 w 3498"/>
                  <a:gd name="T35" fmla="*/ 428 h 1530"/>
                  <a:gd name="T36" fmla="*/ 3280 w 3498"/>
                  <a:gd name="T37" fmla="*/ 436 h 1530"/>
                  <a:gd name="T38" fmla="*/ 3498 w 3498"/>
                  <a:gd name="T39" fmla="*/ 218 h 1530"/>
                  <a:gd name="T40" fmla="*/ 3280 w 3498"/>
                  <a:gd name="T41" fmla="*/ 0 h 1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98" h="1530">
                    <a:moveTo>
                      <a:pt x="3280" y="0"/>
                    </a:moveTo>
                    <a:cubicBezTo>
                      <a:pt x="3160" y="0"/>
                      <a:pt x="3061" y="98"/>
                      <a:pt x="3061" y="219"/>
                    </a:cubicBezTo>
                    <a:cubicBezTo>
                      <a:pt x="3061" y="239"/>
                      <a:pt x="3065" y="256"/>
                      <a:pt x="3069" y="275"/>
                    </a:cubicBezTo>
                    <a:lnTo>
                      <a:pt x="2624" y="719"/>
                    </a:lnTo>
                    <a:lnTo>
                      <a:pt x="2077" y="172"/>
                    </a:lnTo>
                    <a:lnTo>
                      <a:pt x="1312" y="938"/>
                    </a:lnTo>
                    <a:lnTo>
                      <a:pt x="874" y="500"/>
                    </a:lnTo>
                    <a:lnTo>
                      <a:pt x="274" y="1100"/>
                    </a:lnTo>
                    <a:cubicBezTo>
                      <a:pt x="257" y="1095"/>
                      <a:pt x="238" y="1092"/>
                      <a:pt x="218" y="1092"/>
                    </a:cubicBezTo>
                    <a:cubicBezTo>
                      <a:pt x="98" y="1092"/>
                      <a:pt x="0" y="1190"/>
                      <a:pt x="0" y="1311"/>
                    </a:cubicBezTo>
                    <a:cubicBezTo>
                      <a:pt x="0" y="1431"/>
                      <a:pt x="97" y="1530"/>
                      <a:pt x="218" y="1530"/>
                    </a:cubicBezTo>
                    <a:cubicBezTo>
                      <a:pt x="340" y="1530"/>
                      <a:pt x="437" y="1432"/>
                      <a:pt x="437" y="1311"/>
                    </a:cubicBezTo>
                    <a:cubicBezTo>
                      <a:pt x="437" y="1291"/>
                      <a:pt x="433" y="1274"/>
                      <a:pt x="429" y="1255"/>
                    </a:cubicBezTo>
                    <a:lnTo>
                      <a:pt x="874" y="810"/>
                    </a:lnTo>
                    <a:lnTo>
                      <a:pt x="1312" y="1247"/>
                    </a:lnTo>
                    <a:lnTo>
                      <a:pt x="2077" y="482"/>
                    </a:lnTo>
                    <a:lnTo>
                      <a:pt x="2624" y="1028"/>
                    </a:lnTo>
                    <a:lnTo>
                      <a:pt x="3224" y="428"/>
                    </a:lnTo>
                    <a:cubicBezTo>
                      <a:pt x="3241" y="434"/>
                      <a:pt x="3260" y="436"/>
                      <a:pt x="3280" y="436"/>
                    </a:cubicBezTo>
                    <a:cubicBezTo>
                      <a:pt x="3400" y="436"/>
                      <a:pt x="3498" y="339"/>
                      <a:pt x="3498" y="218"/>
                    </a:cubicBezTo>
                    <a:cubicBezTo>
                      <a:pt x="3498" y="96"/>
                      <a:pt x="3400" y="0"/>
                      <a:pt x="328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grpSp>
      </p:grpSp>
      <p:grpSp>
        <p:nvGrpSpPr>
          <p:cNvPr id="60" name="Group 59"/>
          <p:cNvGrpSpPr/>
          <p:nvPr/>
        </p:nvGrpSpPr>
        <p:grpSpPr>
          <a:xfrm>
            <a:off x="7858708" y="4617273"/>
            <a:ext cx="2130998" cy="1451957"/>
            <a:chOff x="6390294" y="4934326"/>
            <a:chExt cx="2130998" cy="1451957"/>
          </a:xfrm>
        </p:grpSpPr>
        <p:grpSp>
          <p:nvGrpSpPr>
            <p:cNvPr id="15" name="Group 14"/>
            <p:cNvGrpSpPr/>
            <p:nvPr/>
          </p:nvGrpSpPr>
          <p:grpSpPr>
            <a:xfrm>
              <a:off x="6390294" y="5633980"/>
              <a:ext cx="2130998" cy="752303"/>
              <a:chOff x="27133" y="5107572"/>
              <a:chExt cx="1829656" cy="752303"/>
            </a:xfrm>
          </p:grpSpPr>
          <p:sp>
            <p:nvSpPr>
              <p:cNvPr id="16" name="TextBox 15"/>
              <p:cNvSpPr txBox="1"/>
              <p:nvPr/>
            </p:nvSpPr>
            <p:spPr>
              <a:xfrm>
                <a:off x="27133" y="5387762"/>
                <a:ext cx="1829656" cy="472113"/>
              </a:xfrm>
              <a:prstGeom prst="rect">
                <a:avLst/>
              </a:prstGeom>
              <a:noFill/>
            </p:spPr>
            <p:txBody>
              <a:bodyPr wrap="square" tIns="36000" rtlCol="0" anchor="t">
                <a:noAutofit/>
              </a:bodyPr>
              <a:lstStyle/>
              <a:p>
                <a:pPr algn="ctr"/>
                <a:r>
                  <a:rPr lang="en-US" sz="1050" dirty="0">
                    <a:solidFill>
                      <a:schemeClr val="accent1"/>
                    </a:solidFill>
                  </a:rPr>
                  <a:t>Many desktop publishing packs and web page</a:t>
                </a:r>
              </a:p>
            </p:txBody>
          </p:sp>
          <p:sp>
            <p:nvSpPr>
              <p:cNvPr id="17" name="TextBox 16"/>
              <p:cNvSpPr txBox="1"/>
              <p:nvPr/>
            </p:nvSpPr>
            <p:spPr>
              <a:xfrm>
                <a:off x="156646" y="5107572"/>
                <a:ext cx="1570628" cy="280190"/>
              </a:xfrm>
              <a:prstGeom prst="rect">
                <a:avLst/>
              </a:prstGeom>
              <a:noFill/>
            </p:spPr>
            <p:txBody>
              <a:bodyPr wrap="square" tIns="0" rtlCol="0" anchor="t">
                <a:noAutofit/>
              </a:bodyPr>
              <a:lstStyle/>
              <a:p>
                <a:pPr algn="ctr">
                  <a:lnSpc>
                    <a:spcPct val="130000"/>
                  </a:lnSpc>
                </a:pPr>
                <a:r>
                  <a:rPr lang="en-US" sz="1400" b="1" dirty="0">
                    <a:solidFill>
                      <a:schemeClr val="accent3"/>
                    </a:solidFill>
                  </a:rPr>
                  <a:t>COLOR 03</a:t>
                </a:r>
              </a:p>
            </p:txBody>
          </p:sp>
        </p:grpSp>
        <p:grpSp>
          <p:nvGrpSpPr>
            <p:cNvPr id="54" name="Group 19"/>
            <p:cNvGrpSpPr>
              <a:grpSpLocks noChangeAspect="1"/>
            </p:cNvGrpSpPr>
            <p:nvPr/>
          </p:nvGrpSpPr>
          <p:grpSpPr bwMode="auto">
            <a:xfrm>
              <a:off x="7202711" y="4934326"/>
              <a:ext cx="506162" cy="506006"/>
              <a:chOff x="5286" y="121"/>
              <a:chExt cx="3251" cy="3250"/>
            </a:xfrm>
            <a:solidFill>
              <a:schemeClr val="accent3"/>
            </a:solidFill>
          </p:grpSpPr>
          <p:sp>
            <p:nvSpPr>
              <p:cNvPr id="56" name="Freeform 20"/>
              <p:cNvSpPr>
                <a:spLocks noEditPoints="1"/>
              </p:cNvSpPr>
              <p:nvPr/>
            </p:nvSpPr>
            <p:spPr bwMode="auto">
              <a:xfrm>
                <a:off x="6701" y="121"/>
                <a:ext cx="1312" cy="1310"/>
              </a:xfrm>
              <a:custGeom>
                <a:avLst/>
                <a:gdLst>
                  <a:gd name="T0" fmla="*/ 2732 w 2732"/>
                  <a:gd name="T1" fmla="*/ 2621 h 2730"/>
                  <a:gd name="T2" fmla="*/ 109 w 2732"/>
                  <a:gd name="T3" fmla="*/ 0 h 2730"/>
                  <a:gd name="T4" fmla="*/ 0 w 2732"/>
                  <a:gd name="T5" fmla="*/ 0 h 2730"/>
                  <a:gd name="T6" fmla="*/ 0 w 2732"/>
                  <a:gd name="T7" fmla="*/ 2730 h 2730"/>
                  <a:gd name="T8" fmla="*/ 2731 w 2732"/>
                  <a:gd name="T9" fmla="*/ 2730 h 2730"/>
                  <a:gd name="T10" fmla="*/ 2731 w 2732"/>
                  <a:gd name="T11" fmla="*/ 2621 h 2730"/>
                  <a:gd name="T12" fmla="*/ 2732 w 2732"/>
                  <a:gd name="T13" fmla="*/ 2621 h 2730"/>
                  <a:gd name="T14" fmla="*/ 219 w 2732"/>
                  <a:gd name="T15" fmla="*/ 2513 h 2730"/>
                  <a:gd name="T16" fmla="*/ 219 w 2732"/>
                  <a:gd name="T17" fmla="*/ 221 h 2730"/>
                  <a:gd name="T18" fmla="*/ 2511 w 2732"/>
                  <a:gd name="T19" fmla="*/ 2513 h 2730"/>
                  <a:gd name="T20" fmla="*/ 219 w 2732"/>
                  <a:gd name="T21" fmla="*/ 2513 h 2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2" h="2730">
                    <a:moveTo>
                      <a:pt x="2732" y="2621"/>
                    </a:moveTo>
                    <a:cubicBezTo>
                      <a:pt x="2732" y="1176"/>
                      <a:pt x="1555" y="0"/>
                      <a:pt x="109" y="0"/>
                    </a:cubicBezTo>
                    <a:lnTo>
                      <a:pt x="0" y="0"/>
                    </a:lnTo>
                    <a:lnTo>
                      <a:pt x="0" y="2730"/>
                    </a:lnTo>
                    <a:lnTo>
                      <a:pt x="2731" y="2730"/>
                    </a:lnTo>
                    <a:lnTo>
                      <a:pt x="2731" y="2621"/>
                    </a:lnTo>
                    <a:lnTo>
                      <a:pt x="2732" y="2621"/>
                    </a:lnTo>
                    <a:close/>
                    <a:moveTo>
                      <a:pt x="219" y="2513"/>
                    </a:moveTo>
                    <a:lnTo>
                      <a:pt x="219" y="221"/>
                    </a:lnTo>
                    <a:cubicBezTo>
                      <a:pt x="1457" y="277"/>
                      <a:pt x="2455" y="1274"/>
                      <a:pt x="2511" y="2513"/>
                    </a:cubicBezTo>
                    <a:lnTo>
                      <a:pt x="219" y="251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57" name="Freeform 21"/>
              <p:cNvSpPr>
                <a:spLocks noEditPoints="1"/>
              </p:cNvSpPr>
              <p:nvPr/>
            </p:nvSpPr>
            <p:spPr bwMode="auto">
              <a:xfrm>
                <a:off x="5286" y="331"/>
                <a:ext cx="3251" cy="3040"/>
              </a:xfrm>
              <a:custGeom>
                <a:avLst/>
                <a:gdLst>
                  <a:gd name="T0" fmla="*/ 5244 w 6772"/>
                  <a:gd name="T1" fmla="*/ 3277 h 6335"/>
                  <a:gd name="T2" fmla="*/ 5158 w 6772"/>
                  <a:gd name="T3" fmla="*/ 3281 h 6335"/>
                  <a:gd name="T4" fmla="*/ 5244 w 6772"/>
                  <a:gd name="T5" fmla="*/ 2621 h 6335"/>
                  <a:gd name="T6" fmla="*/ 5244 w 6772"/>
                  <a:gd name="T7" fmla="*/ 2512 h 6335"/>
                  <a:gd name="T8" fmla="*/ 2730 w 6772"/>
                  <a:gd name="T9" fmla="*/ 2512 h 6335"/>
                  <a:gd name="T10" fmla="*/ 2730 w 6772"/>
                  <a:gd name="T11" fmla="*/ 0 h 6335"/>
                  <a:gd name="T12" fmla="*/ 2621 w 6772"/>
                  <a:gd name="T13" fmla="*/ 0 h 6335"/>
                  <a:gd name="T14" fmla="*/ 0 w 6772"/>
                  <a:gd name="T15" fmla="*/ 2621 h 6335"/>
                  <a:gd name="T16" fmla="*/ 2621 w 6772"/>
                  <a:gd name="T17" fmla="*/ 5243 h 6335"/>
                  <a:gd name="T18" fmla="*/ 3726 w 6772"/>
                  <a:gd name="T19" fmla="*/ 4997 h 6335"/>
                  <a:gd name="T20" fmla="*/ 5242 w 6772"/>
                  <a:gd name="T21" fmla="*/ 6335 h 6335"/>
                  <a:gd name="T22" fmla="*/ 6772 w 6772"/>
                  <a:gd name="T23" fmla="*/ 4805 h 6335"/>
                  <a:gd name="T24" fmla="*/ 5244 w 6772"/>
                  <a:gd name="T25" fmla="*/ 3277 h 6335"/>
                  <a:gd name="T26" fmla="*/ 218 w 6772"/>
                  <a:gd name="T27" fmla="*/ 2621 h 6335"/>
                  <a:gd name="T28" fmla="*/ 2513 w 6772"/>
                  <a:gd name="T29" fmla="*/ 220 h 6335"/>
                  <a:gd name="T30" fmla="*/ 2513 w 6772"/>
                  <a:gd name="T31" fmla="*/ 2731 h 6335"/>
                  <a:gd name="T32" fmla="*/ 5024 w 6772"/>
                  <a:gd name="T33" fmla="*/ 2731 h 6335"/>
                  <a:gd name="T34" fmla="*/ 4925 w 6772"/>
                  <a:gd name="T35" fmla="*/ 3311 h 6335"/>
                  <a:gd name="T36" fmla="*/ 3717 w 6772"/>
                  <a:gd name="T37" fmla="*/ 4760 h 6335"/>
                  <a:gd name="T38" fmla="*/ 2622 w 6772"/>
                  <a:gd name="T39" fmla="*/ 5024 h 6335"/>
                  <a:gd name="T40" fmla="*/ 218 w 6772"/>
                  <a:gd name="T41" fmla="*/ 2621 h 6335"/>
                  <a:gd name="T42" fmla="*/ 5244 w 6772"/>
                  <a:gd name="T43" fmla="*/ 6117 h 6335"/>
                  <a:gd name="T44" fmla="*/ 3933 w 6772"/>
                  <a:gd name="T45" fmla="*/ 4807 h 6335"/>
                  <a:gd name="T46" fmla="*/ 5244 w 6772"/>
                  <a:gd name="T47" fmla="*/ 3496 h 6335"/>
                  <a:gd name="T48" fmla="*/ 6554 w 6772"/>
                  <a:gd name="T49" fmla="*/ 4807 h 6335"/>
                  <a:gd name="T50" fmla="*/ 5244 w 6772"/>
                  <a:gd name="T51" fmla="*/ 6117 h 6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772" h="6335">
                    <a:moveTo>
                      <a:pt x="5244" y="3277"/>
                    </a:moveTo>
                    <a:cubicBezTo>
                      <a:pt x="5214" y="3277"/>
                      <a:pt x="5186" y="3280"/>
                      <a:pt x="5158" y="3281"/>
                    </a:cubicBezTo>
                    <a:cubicBezTo>
                      <a:pt x="5214" y="3067"/>
                      <a:pt x="5244" y="2845"/>
                      <a:pt x="5244" y="2621"/>
                    </a:cubicBezTo>
                    <a:lnTo>
                      <a:pt x="5244" y="2512"/>
                    </a:lnTo>
                    <a:lnTo>
                      <a:pt x="2730" y="2512"/>
                    </a:lnTo>
                    <a:lnTo>
                      <a:pt x="2730" y="0"/>
                    </a:lnTo>
                    <a:lnTo>
                      <a:pt x="2621" y="0"/>
                    </a:lnTo>
                    <a:cubicBezTo>
                      <a:pt x="1176" y="0"/>
                      <a:pt x="0" y="1176"/>
                      <a:pt x="0" y="2621"/>
                    </a:cubicBezTo>
                    <a:cubicBezTo>
                      <a:pt x="0" y="4067"/>
                      <a:pt x="1176" y="5243"/>
                      <a:pt x="2621" y="5243"/>
                    </a:cubicBezTo>
                    <a:cubicBezTo>
                      <a:pt x="3004" y="5243"/>
                      <a:pt x="3382" y="5157"/>
                      <a:pt x="3726" y="4997"/>
                    </a:cubicBezTo>
                    <a:cubicBezTo>
                      <a:pt x="3821" y="5751"/>
                      <a:pt x="4464" y="6335"/>
                      <a:pt x="5242" y="6335"/>
                    </a:cubicBezTo>
                    <a:cubicBezTo>
                      <a:pt x="6086" y="6335"/>
                      <a:pt x="6772" y="5648"/>
                      <a:pt x="6772" y="4805"/>
                    </a:cubicBezTo>
                    <a:cubicBezTo>
                      <a:pt x="6772" y="3963"/>
                      <a:pt x="6086" y="3277"/>
                      <a:pt x="5244" y="3277"/>
                    </a:cubicBezTo>
                    <a:close/>
                    <a:moveTo>
                      <a:pt x="218" y="2621"/>
                    </a:moveTo>
                    <a:cubicBezTo>
                      <a:pt x="218" y="1333"/>
                      <a:pt x="1238" y="277"/>
                      <a:pt x="2513" y="220"/>
                    </a:cubicBezTo>
                    <a:lnTo>
                      <a:pt x="2513" y="2731"/>
                    </a:lnTo>
                    <a:lnTo>
                      <a:pt x="5024" y="2731"/>
                    </a:lnTo>
                    <a:cubicBezTo>
                      <a:pt x="5014" y="2928"/>
                      <a:pt x="4981" y="3123"/>
                      <a:pt x="4925" y="3311"/>
                    </a:cubicBezTo>
                    <a:cubicBezTo>
                      <a:pt x="4249" y="3455"/>
                      <a:pt x="3738" y="4047"/>
                      <a:pt x="3717" y="4760"/>
                    </a:cubicBezTo>
                    <a:cubicBezTo>
                      <a:pt x="3380" y="4933"/>
                      <a:pt x="3004" y="5024"/>
                      <a:pt x="2622" y="5024"/>
                    </a:cubicBezTo>
                    <a:cubicBezTo>
                      <a:pt x="1297" y="5025"/>
                      <a:pt x="218" y="3947"/>
                      <a:pt x="218" y="2621"/>
                    </a:cubicBezTo>
                    <a:close/>
                    <a:moveTo>
                      <a:pt x="5244" y="6117"/>
                    </a:moveTo>
                    <a:cubicBezTo>
                      <a:pt x="4521" y="6117"/>
                      <a:pt x="3933" y="5529"/>
                      <a:pt x="3933" y="4807"/>
                    </a:cubicBezTo>
                    <a:cubicBezTo>
                      <a:pt x="3933" y="4084"/>
                      <a:pt x="4521" y="3496"/>
                      <a:pt x="5244" y="3496"/>
                    </a:cubicBezTo>
                    <a:cubicBezTo>
                      <a:pt x="5966" y="3496"/>
                      <a:pt x="6554" y="4084"/>
                      <a:pt x="6554" y="4807"/>
                    </a:cubicBezTo>
                    <a:cubicBezTo>
                      <a:pt x="6554" y="5529"/>
                      <a:pt x="5966" y="6117"/>
                      <a:pt x="5244" y="61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58" name="Freeform 22"/>
              <p:cNvSpPr>
                <a:spLocks noEditPoints="1"/>
              </p:cNvSpPr>
              <p:nvPr/>
            </p:nvSpPr>
            <p:spPr bwMode="auto">
              <a:xfrm>
                <a:off x="7545" y="2167"/>
                <a:ext cx="516" cy="943"/>
              </a:xfrm>
              <a:custGeom>
                <a:avLst/>
                <a:gdLst>
                  <a:gd name="T0" fmla="*/ 620 w 1076"/>
                  <a:gd name="T1" fmla="*/ 780 h 1966"/>
                  <a:gd name="T2" fmla="*/ 620 w 1076"/>
                  <a:gd name="T3" fmla="*/ 351 h 1966"/>
                  <a:gd name="T4" fmla="*/ 752 w 1076"/>
                  <a:gd name="T5" fmla="*/ 527 h 1966"/>
                  <a:gd name="T6" fmla="*/ 1031 w 1076"/>
                  <a:gd name="T7" fmla="*/ 491 h 1966"/>
                  <a:gd name="T8" fmla="*/ 899 w 1076"/>
                  <a:gd name="T9" fmla="*/ 228 h 1966"/>
                  <a:gd name="T10" fmla="*/ 620 w 1076"/>
                  <a:gd name="T11" fmla="*/ 110 h 1966"/>
                  <a:gd name="T12" fmla="*/ 620 w 1076"/>
                  <a:gd name="T13" fmla="*/ 0 h 1966"/>
                  <a:gd name="T14" fmla="*/ 460 w 1076"/>
                  <a:gd name="T15" fmla="*/ 0 h 1966"/>
                  <a:gd name="T16" fmla="*/ 460 w 1076"/>
                  <a:gd name="T17" fmla="*/ 110 h 1966"/>
                  <a:gd name="T18" fmla="*/ 158 w 1076"/>
                  <a:gd name="T19" fmla="*/ 251 h 1966"/>
                  <a:gd name="T20" fmla="*/ 44 w 1076"/>
                  <a:gd name="T21" fmla="*/ 554 h 1966"/>
                  <a:gd name="T22" fmla="*/ 144 w 1076"/>
                  <a:gd name="T23" fmla="*/ 856 h 1966"/>
                  <a:gd name="T24" fmla="*/ 460 w 1076"/>
                  <a:gd name="T25" fmla="*/ 1043 h 1966"/>
                  <a:gd name="T26" fmla="*/ 460 w 1076"/>
                  <a:gd name="T27" fmla="*/ 1503 h 1966"/>
                  <a:gd name="T28" fmla="*/ 352 w 1076"/>
                  <a:gd name="T29" fmla="*/ 1411 h 1966"/>
                  <a:gd name="T30" fmla="*/ 287 w 1076"/>
                  <a:gd name="T31" fmla="*/ 1259 h 1966"/>
                  <a:gd name="T32" fmla="*/ 0 w 1076"/>
                  <a:gd name="T33" fmla="*/ 1290 h 1966"/>
                  <a:gd name="T34" fmla="*/ 152 w 1076"/>
                  <a:gd name="T35" fmla="*/ 1624 h 1966"/>
                  <a:gd name="T36" fmla="*/ 462 w 1076"/>
                  <a:gd name="T37" fmla="*/ 1766 h 1966"/>
                  <a:gd name="T38" fmla="*/ 462 w 1076"/>
                  <a:gd name="T39" fmla="*/ 1966 h 1966"/>
                  <a:gd name="T40" fmla="*/ 622 w 1076"/>
                  <a:gd name="T41" fmla="*/ 1966 h 1966"/>
                  <a:gd name="T42" fmla="*/ 622 w 1076"/>
                  <a:gd name="T43" fmla="*/ 1760 h 1966"/>
                  <a:gd name="T44" fmla="*/ 956 w 1076"/>
                  <a:gd name="T45" fmla="*/ 1594 h 1966"/>
                  <a:gd name="T46" fmla="*/ 1076 w 1076"/>
                  <a:gd name="T47" fmla="*/ 1259 h 1966"/>
                  <a:gd name="T48" fmla="*/ 980 w 1076"/>
                  <a:gd name="T49" fmla="*/ 967 h 1966"/>
                  <a:gd name="T50" fmla="*/ 620 w 1076"/>
                  <a:gd name="T51" fmla="*/ 780 h 1966"/>
                  <a:gd name="T52" fmla="*/ 460 w 1076"/>
                  <a:gd name="T53" fmla="*/ 727 h 1966"/>
                  <a:gd name="T54" fmla="*/ 354 w 1076"/>
                  <a:gd name="T55" fmla="*/ 646 h 1966"/>
                  <a:gd name="T56" fmla="*/ 319 w 1076"/>
                  <a:gd name="T57" fmla="*/ 538 h 1966"/>
                  <a:gd name="T58" fmla="*/ 358 w 1076"/>
                  <a:gd name="T59" fmla="*/ 422 h 1966"/>
                  <a:gd name="T60" fmla="*/ 460 w 1076"/>
                  <a:gd name="T61" fmla="*/ 347 h 1966"/>
                  <a:gd name="T62" fmla="*/ 460 w 1076"/>
                  <a:gd name="T63" fmla="*/ 727 h 1966"/>
                  <a:gd name="T64" fmla="*/ 754 w 1076"/>
                  <a:gd name="T65" fmla="*/ 1440 h 1966"/>
                  <a:gd name="T66" fmla="*/ 619 w 1076"/>
                  <a:gd name="T67" fmla="*/ 1516 h 1966"/>
                  <a:gd name="T68" fmla="*/ 619 w 1076"/>
                  <a:gd name="T69" fmla="*/ 1087 h 1966"/>
                  <a:gd name="T70" fmla="*/ 762 w 1076"/>
                  <a:gd name="T71" fmla="*/ 1168 h 1966"/>
                  <a:gd name="T72" fmla="*/ 806 w 1076"/>
                  <a:gd name="T73" fmla="*/ 1295 h 1966"/>
                  <a:gd name="T74" fmla="*/ 754 w 1076"/>
                  <a:gd name="T75" fmla="*/ 1440 h 19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76" h="1966">
                    <a:moveTo>
                      <a:pt x="620" y="780"/>
                    </a:moveTo>
                    <a:lnTo>
                      <a:pt x="620" y="351"/>
                    </a:lnTo>
                    <a:cubicBezTo>
                      <a:pt x="691" y="382"/>
                      <a:pt x="735" y="440"/>
                      <a:pt x="752" y="527"/>
                    </a:cubicBezTo>
                    <a:lnTo>
                      <a:pt x="1031" y="491"/>
                    </a:lnTo>
                    <a:cubicBezTo>
                      <a:pt x="1012" y="382"/>
                      <a:pt x="968" y="294"/>
                      <a:pt x="899" y="228"/>
                    </a:cubicBezTo>
                    <a:cubicBezTo>
                      <a:pt x="830" y="163"/>
                      <a:pt x="738" y="123"/>
                      <a:pt x="620" y="110"/>
                    </a:cubicBezTo>
                    <a:lnTo>
                      <a:pt x="620" y="0"/>
                    </a:lnTo>
                    <a:lnTo>
                      <a:pt x="460" y="0"/>
                    </a:lnTo>
                    <a:lnTo>
                      <a:pt x="460" y="110"/>
                    </a:lnTo>
                    <a:cubicBezTo>
                      <a:pt x="334" y="122"/>
                      <a:pt x="234" y="170"/>
                      <a:pt x="158" y="251"/>
                    </a:cubicBezTo>
                    <a:cubicBezTo>
                      <a:pt x="82" y="332"/>
                      <a:pt x="44" y="434"/>
                      <a:pt x="44" y="554"/>
                    </a:cubicBezTo>
                    <a:cubicBezTo>
                      <a:pt x="44" y="672"/>
                      <a:pt x="78" y="774"/>
                      <a:pt x="144" y="856"/>
                    </a:cubicBezTo>
                    <a:cubicBezTo>
                      <a:pt x="211" y="939"/>
                      <a:pt x="316" y="1002"/>
                      <a:pt x="460" y="1043"/>
                    </a:cubicBezTo>
                    <a:lnTo>
                      <a:pt x="460" y="1503"/>
                    </a:lnTo>
                    <a:cubicBezTo>
                      <a:pt x="420" y="1484"/>
                      <a:pt x="384" y="1454"/>
                      <a:pt x="352" y="1411"/>
                    </a:cubicBezTo>
                    <a:cubicBezTo>
                      <a:pt x="320" y="1368"/>
                      <a:pt x="298" y="1318"/>
                      <a:pt x="287" y="1259"/>
                    </a:cubicBezTo>
                    <a:lnTo>
                      <a:pt x="0" y="1290"/>
                    </a:lnTo>
                    <a:cubicBezTo>
                      <a:pt x="22" y="1434"/>
                      <a:pt x="72" y="1546"/>
                      <a:pt x="152" y="1624"/>
                    </a:cubicBezTo>
                    <a:cubicBezTo>
                      <a:pt x="231" y="1703"/>
                      <a:pt x="335" y="1751"/>
                      <a:pt x="462" y="1766"/>
                    </a:cubicBezTo>
                    <a:lnTo>
                      <a:pt x="462" y="1966"/>
                    </a:lnTo>
                    <a:lnTo>
                      <a:pt x="622" y="1966"/>
                    </a:lnTo>
                    <a:lnTo>
                      <a:pt x="622" y="1760"/>
                    </a:lnTo>
                    <a:cubicBezTo>
                      <a:pt x="764" y="1740"/>
                      <a:pt x="876" y="1684"/>
                      <a:pt x="956" y="1594"/>
                    </a:cubicBezTo>
                    <a:cubicBezTo>
                      <a:pt x="1036" y="1503"/>
                      <a:pt x="1076" y="1391"/>
                      <a:pt x="1076" y="1259"/>
                    </a:cubicBezTo>
                    <a:cubicBezTo>
                      <a:pt x="1076" y="1140"/>
                      <a:pt x="1044" y="1043"/>
                      <a:pt x="980" y="967"/>
                    </a:cubicBezTo>
                    <a:cubicBezTo>
                      <a:pt x="915" y="890"/>
                      <a:pt x="796" y="827"/>
                      <a:pt x="620" y="780"/>
                    </a:cubicBezTo>
                    <a:close/>
                    <a:moveTo>
                      <a:pt x="460" y="727"/>
                    </a:moveTo>
                    <a:cubicBezTo>
                      <a:pt x="412" y="707"/>
                      <a:pt x="378" y="679"/>
                      <a:pt x="354" y="646"/>
                    </a:cubicBezTo>
                    <a:cubicBezTo>
                      <a:pt x="330" y="612"/>
                      <a:pt x="319" y="576"/>
                      <a:pt x="319" y="538"/>
                    </a:cubicBezTo>
                    <a:cubicBezTo>
                      <a:pt x="319" y="495"/>
                      <a:pt x="332" y="456"/>
                      <a:pt x="358" y="422"/>
                    </a:cubicBezTo>
                    <a:cubicBezTo>
                      <a:pt x="383" y="387"/>
                      <a:pt x="418" y="362"/>
                      <a:pt x="460" y="347"/>
                    </a:cubicBezTo>
                    <a:lnTo>
                      <a:pt x="460" y="727"/>
                    </a:lnTo>
                    <a:close/>
                    <a:moveTo>
                      <a:pt x="754" y="1440"/>
                    </a:moveTo>
                    <a:cubicBezTo>
                      <a:pt x="719" y="1482"/>
                      <a:pt x="675" y="1507"/>
                      <a:pt x="619" y="1516"/>
                    </a:cubicBezTo>
                    <a:lnTo>
                      <a:pt x="619" y="1087"/>
                    </a:lnTo>
                    <a:cubicBezTo>
                      <a:pt x="684" y="1106"/>
                      <a:pt x="732" y="1134"/>
                      <a:pt x="762" y="1168"/>
                    </a:cubicBezTo>
                    <a:cubicBezTo>
                      <a:pt x="791" y="1204"/>
                      <a:pt x="806" y="1246"/>
                      <a:pt x="806" y="1295"/>
                    </a:cubicBezTo>
                    <a:cubicBezTo>
                      <a:pt x="806" y="1351"/>
                      <a:pt x="788" y="1399"/>
                      <a:pt x="754" y="144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grpSp>
      </p:grpSp>
    </p:spTree>
    <p:extLst>
      <p:ext uri="{BB962C8B-B14F-4D97-AF65-F5344CB8AC3E}">
        <p14:creationId xmlns:p14="http://schemas.microsoft.com/office/powerpoint/2010/main" val="2476753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a:latin typeface="Calibri" panose="020F0502020204030204" pitchFamily="34" charset="0"/>
                <a:cs typeface="Calibri" panose="020F0502020204030204" pitchFamily="34" charset="0"/>
              </a:rPr>
              <a:t>SIMPLE </a:t>
            </a:r>
            <a:br>
              <a:rPr lang="en-US" sz="4800" dirty="0">
                <a:latin typeface="Calibri" panose="020F0502020204030204" pitchFamily="34" charset="0"/>
                <a:cs typeface="Calibri" panose="020F0502020204030204" pitchFamily="34" charset="0"/>
              </a:rPr>
            </a:br>
            <a:r>
              <a:rPr lang="en-US" sz="4800" dirty="0">
                <a:latin typeface="Calibri" panose="020F0502020204030204" pitchFamily="34" charset="0"/>
                <a:cs typeface="Calibri" panose="020F0502020204030204" pitchFamily="34" charset="0"/>
              </a:rPr>
              <a:t>SLIDE</a:t>
            </a:r>
            <a:endParaRPr lang="th-TH" sz="4800" dirty="0">
              <a:latin typeface="Calibri" panose="020F0502020204030204" pitchFamily="34" charset="0"/>
            </a:endParaRPr>
          </a:p>
        </p:txBody>
      </p:sp>
      <p:sp>
        <p:nvSpPr>
          <p:cNvPr id="9" name="Text Placeholder 8"/>
          <p:cNvSpPr>
            <a:spLocks noGrp="1"/>
          </p:cNvSpPr>
          <p:nvPr>
            <p:ph type="body" sz="quarter" idx="12"/>
          </p:nvPr>
        </p:nvSpPr>
        <p:spPr/>
        <p:txBody>
          <a:bodyPr/>
          <a:lstStyle/>
          <a:p>
            <a:r>
              <a:rPr lang="en-US" sz="1400" dirty="0"/>
              <a:t>Their desktop publishing packages and web page editors now use </a:t>
            </a:r>
            <a:r>
              <a:rPr lang="en-US" sz="1400" dirty="0" err="1"/>
              <a:t>Lorem</a:t>
            </a:r>
            <a:r>
              <a:rPr lang="en-US" sz="1400" dirty="0"/>
              <a:t> </a:t>
            </a:r>
            <a:r>
              <a:rPr lang="en-US" sz="1400" dirty="0" err="1"/>
              <a:t>Ipsum</a:t>
            </a:r>
            <a:r>
              <a:rPr lang="en-US" sz="1400" dirty="0"/>
              <a:t> as their default model text, and a search for '</a:t>
            </a:r>
            <a:r>
              <a:rPr lang="en-US" sz="1400" dirty="0" err="1"/>
              <a:t>lorem</a:t>
            </a:r>
            <a:r>
              <a:rPr lang="en-US" sz="1400" dirty="0"/>
              <a:t> </a:t>
            </a:r>
            <a:r>
              <a:rPr lang="en-US" sz="1400" dirty="0" err="1"/>
              <a:t>ipsum</a:t>
            </a:r>
            <a:r>
              <a:rPr lang="en-US" sz="1400" dirty="0"/>
              <a:t>' will uncover many web sites still in their infancy. Various versions have evolved over the years, sometimes by accident, sometimes on </a:t>
            </a:r>
          </a:p>
        </p:txBody>
      </p:sp>
      <p:sp>
        <p:nvSpPr>
          <p:cNvPr id="10" name="Text Placeholder 9"/>
          <p:cNvSpPr>
            <a:spLocks noGrp="1"/>
          </p:cNvSpPr>
          <p:nvPr>
            <p:ph type="body" sz="quarter" idx="13"/>
          </p:nvPr>
        </p:nvSpPr>
        <p:spPr/>
        <p:txBody>
          <a:bodyPr/>
          <a:lstStyle/>
          <a:p>
            <a:r>
              <a:rPr lang="en-US" sz="1400" dirty="0">
                <a:latin typeface="Calibri" panose="020F0502020204030204" pitchFamily="34" charset="0"/>
                <a:cs typeface="Calibri" panose="020F0502020204030204" pitchFamily="34" charset="0"/>
              </a:rPr>
              <a:t>Design for Everyone</a:t>
            </a:r>
            <a:endParaRPr lang="th-TH" sz="1400" dirty="0">
              <a:latin typeface="Calibri" panose="020F0502020204030204" pitchFamily="34" charset="0"/>
            </a:endParaRPr>
          </a:p>
        </p:txBody>
      </p:sp>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l="20403" r="20403"/>
          <a:stretch>
            <a:fillRect/>
          </a:stretch>
        </p:blipFill>
        <p:spPr/>
      </p:pic>
    </p:spTree>
    <p:extLst>
      <p:ext uri="{BB962C8B-B14F-4D97-AF65-F5344CB8AC3E}">
        <p14:creationId xmlns:p14="http://schemas.microsoft.com/office/powerpoint/2010/main" val="11696938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EDITABLE CHART</a:t>
            </a:r>
            <a:endParaRPr lang="th-TH" dirty="0"/>
          </a:p>
        </p:txBody>
      </p:sp>
      <p:sp>
        <p:nvSpPr>
          <p:cNvPr id="5" name="Text Placeholder 4"/>
          <p:cNvSpPr>
            <a:spLocks noGrp="1"/>
          </p:cNvSpPr>
          <p:nvPr>
            <p:ph type="body" sz="quarter" idx="13"/>
          </p:nvPr>
        </p:nvSpPr>
        <p:spPr/>
        <p:txBody>
          <a:bodyPr/>
          <a:lstStyle/>
          <a:p>
            <a:r>
              <a:rPr lang="en-GB" dirty="0"/>
              <a:t>LINE CHART</a:t>
            </a:r>
            <a:endParaRPr lang="th-TH" dirty="0"/>
          </a:p>
        </p:txBody>
      </p:sp>
      <p:graphicFrame>
        <p:nvGraphicFramePr>
          <p:cNvPr id="18" name="Chart 17"/>
          <p:cNvGraphicFramePr/>
          <p:nvPr>
            <p:extLst>
              <p:ext uri="{D42A27DB-BD31-4B8C-83A1-F6EECF244321}">
                <p14:modId xmlns:p14="http://schemas.microsoft.com/office/powerpoint/2010/main" val="3379467931"/>
              </p:ext>
            </p:extLst>
          </p:nvPr>
        </p:nvGraphicFramePr>
        <p:xfrm>
          <a:off x="918256" y="1767476"/>
          <a:ext cx="5177744" cy="4314421"/>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1"/>
          <p:cNvGrpSpPr/>
          <p:nvPr/>
        </p:nvGrpSpPr>
        <p:grpSpPr>
          <a:xfrm>
            <a:off x="7332169" y="1928156"/>
            <a:ext cx="3524518" cy="3993060"/>
            <a:chOff x="6867711" y="1953685"/>
            <a:chExt cx="3186836" cy="3610487"/>
          </a:xfrm>
        </p:grpSpPr>
        <p:grpSp>
          <p:nvGrpSpPr>
            <p:cNvPr id="27" name="Group 26"/>
            <p:cNvGrpSpPr/>
            <p:nvPr/>
          </p:nvGrpSpPr>
          <p:grpSpPr>
            <a:xfrm>
              <a:off x="6867711" y="3429000"/>
              <a:ext cx="3186836" cy="659858"/>
              <a:chOff x="5488853" y="3842062"/>
              <a:chExt cx="3186836" cy="659858"/>
            </a:xfrm>
          </p:grpSpPr>
          <p:sp>
            <p:nvSpPr>
              <p:cNvPr id="38" name="Rectangle 37"/>
              <p:cNvSpPr/>
              <p:nvPr/>
            </p:nvSpPr>
            <p:spPr>
              <a:xfrm>
                <a:off x="5488853" y="3877743"/>
                <a:ext cx="624177" cy="624177"/>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nvGrpSpPr>
              <p:cNvPr id="39" name="Group 38"/>
              <p:cNvGrpSpPr/>
              <p:nvPr/>
            </p:nvGrpSpPr>
            <p:grpSpPr>
              <a:xfrm>
                <a:off x="6262554" y="3842062"/>
                <a:ext cx="2413135" cy="652238"/>
                <a:chOff x="1620576" y="1755321"/>
                <a:chExt cx="2788405" cy="753669"/>
              </a:xfrm>
            </p:grpSpPr>
            <p:sp>
              <p:nvSpPr>
                <p:cNvPr id="40" name="TextBox 39"/>
                <p:cNvSpPr txBox="1"/>
                <p:nvPr/>
              </p:nvSpPr>
              <p:spPr>
                <a:xfrm>
                  <a:off x="1620578" y="2078451"/>
                  <a:ext cx="2788402" cy="430539"/>
                </a:xfrm>
                <a:prstGeom prst="rect">
                  <a:avLst/>
                </a:prstGeom>
                <a:noFill/>
              </p:spPr>
              <p:txBody>
                <a:bodyPr wrap="square" tIns="0" rtlCol="0" anchor="t">
                  <a:noAutofit/>
                </a:bodyPr>
                <a:lstStyle/>
                <a:p>
                  <a:r>
                    <a:rPr lang="en-US" sz="1050" dirty="0">
                      <a:solidFill>
                        <a:schemeClr val="accent1"/>
                      </a:solidFill>
                    </a:rPr>
                    <a:t>It is a long established fact that a sometimes on purpose injected</a:t>
                  </a:r>
                </a:p>
              </p:txBody>
            </p:sp>
            <p:sp>
              <p:nvSpPr>
                <p:cNvPr id="41" name="TextBox 40"/>
                <p:cNvSpPr txBox="1"/>
                <p:nvPr/>
              </p:nvSpPr>
              <p:spPr>
                <a:xfrm>
                  <a:off x="1620576" y="1755321"/>
                  <a:ext cx="2788405" cy="323850"/>
                </a:xfrm>
                <a:prstGeom prst="rect">
                  <a:avLst/>
                </a:prstGeom>
                <a:noFill/>
              </p:spPr>
              <p:txBody>
                <a:bodyPr wrap="square" rtlCol="0" anchor="t">
                  <a:noAutofit/>
                </a:bodyPr>
                <a:lstStyle/>
                <a:p>
                  <a:r>
                    <a:rPr lang="en-GB" sz="1400" b="1" dirty="0">
                      <a:solidFill>
                        <a:schemeClr val="accent1"/>
                      </a:solidFill>
                    </a:rPr>
                    <a:t>In 2015</a:t>
                  </a:r>
                  <a:endParaRPr lang="th-TH" sz="1400" b="1" dirty="0">
                    <a:solidFill>
                      <a:schemeClr val="accent1"/>
                    </a:solidFill>
                  </a:endParaRPr>
                </a:p>
              </p:txBody>
            </p:sp>
          </p:grpSp>
          <p:grpSp>
            <p:nvGrpSpPr>
              <p:cNvPr id="7" name="Group 4"/>
              <p:cNvGrpSpPr>
                <a:grpSpLocks noChangeAspect="1"/>
              </p:cNvGrpSpPr>
              <p:nvPr/>
            </p:nvGrpSpPr>
            <p:grpSpPr bwMode="auto">
              <a:xfrm>
                <a:off x="5587136" y="4006236"/>
                <a:ext cx="427611" cy="367191"/>
                <a:chOff x="-3342" y="478"/>
                <a:chExt cx="3298" cy="2832"/>
              </a:xfrm>
              <a:solidFill>
                <a:schemeClr val="bg1"/>
              </a:solidFill>
            </p:grpSpPr>
            <p:sp>
              <p:nvSpPr>
                <p:cNvPr id="9" name="Freeform 5"/>
                <p:cNvSpPr>
                  <a:spLocks noEditPoints="1"/>
                </p:cNvSpPr>
                <p:nvPr/>
              </p:nvSpPr>
              <p:spPr bwMode="auto">
                <a:xfrm>
                  <a:off x="-3342" y="478"/>
                  <a:ext cx="3298" cy="2832"/>
                </a:xfrm>
                <a:custGeom>
                  <a:avLst/>
                  <a:gdLst>
                    <a:gd name="T0" fmla="*/ 5282 w 6870"/>
                    <a:gd name="T1" fmla="*/ 2840 h 5900"/>
                    <a:gd name="T2" fmla="*/ 4120 w 6870"/>
                    <a:gd name="T3" fmla="*/ 2840 h 5900"/>
                    <a:gd name="T4" fmla="*/ 4120 w 6870"/>
                    <a:gd name="T5" fmla="*/ 2403 h 5900"/>
                    <a:gd name="T6" fmla="*/ 3574 w 6870"/>
                    <a:gd name="T7" fmla="*/ 2403 h 5900"/>
                    <a:gd name="T8" fmla="*/ 3574 w 6870"/>
                    <a:gd name="T9" fmla="*/ 1747 h 5900"/>
                    <a:gd name="T10" fmla="*/ 4120 w 6870"/>
                    <a:gd name="T11" fmla="*/ 1200 h 5900"/>
                    <a:gd name="T12" fmla="*/ 4886 w 6870"/>
                    <a:gd name="T13" fmla="*/ 435 h 5900"/>
                    <a:gd name="T14" fmla="*/ 4886 w 6870"/>
                    <a:gd name="T15" fmla="*/ 0 h 5900"/>
                    <a:gd name="T16" fmla="*/ 4667 w 6870"/>
                    <a:gd name="T17" fmla="*/ 0 h 5900"/>
                    <a:gd name="T18" fmla="*/ 4667 w 6870"/>
                    <a:gd name="T19" fmla="*/ 437 h 5900"/>
                    <a:gd name="T20" fmla="*/ 4120 w 6870"/>
                    <a:gd name="T21" fmla="*/ 984 h 5900"/>
                    <a:gd name="T22" fmla="*/ 3355 w 6870"/>
                    <a:gd name="T23" fmla="*/ 1749 h 5900"/>
                    <a:gd name="T24" fmla="*/ 3355 w 6870"/>
                    <a:gd name="T25" fmla="*/ 2403 h 5900"/>
                    <a:gd name="T26" fmla="*/ 2808 w 6870"/>
                    <a:gd name="T27" fmla="*/ 2403 h 5900"/>
                    <a:gd name="T28" fmla="*/ 2808 w 6870"/>
                    <a:gd name="T29" fmla="*/ 2840 h 5900"/>
                    <a:gd name="T30" fmla="*/ 1607 w 6870"/>
                    <a:gd name="T31" fmla="*/ 2840 h 5900"/>
                    <a:gd name="T32" fmla="*/ 152 w 6870"/>
                    <a:gd name="T33" fmla="*/ 3883 h 5900"/>
                    <a:gd name="T34" fmla="*/ 374 w 6870"/>
                    <a:gd name="T35" fmla="*/ 5276 h 5900"/>
                    <a:gd name="T36" fmla="*/ 1606 w 6870"/>
                    <a:gd name="T37" fmla="*/ 5900 h 5900"/>
                    <a:gd name="T38" fmla="*/ 3056 w 6870"/>
                    <a:gd name="T39" fmla="*/ 4853 h 5900"/>
                    <a:gd name="T40" fmla="*/ 3462 w 6870"/>
                    <a:gd name="T41" fmla="*/ 4568 h 5900"/>
                    <a:gd name="T42" fmla="*/ 3871 w 6870"/>
                    <a:gd name="T43" fmla="*/ 4853 h 5900"/>
                    <a:gd name="T44" fmla="*/ 5322 w 6870"/>
                    <a:gd name="T45" fmla="*/ 5900 h 5900"/>
                    <a:gd name="T46" fmla="*/ 6428 w 6870"/>
                    <a:gd name="T47" fmla="*/ 5427 h 5900"/>
                    <a:gd name="T48" fmla="*/ 6850 w 6870"/>
                    <a:gd name="T49" fmla="*/ 4297 h 5900"/>
                    <a:gd name="T50" fmla="*/ 5282 w 6870"/>
                    <a:gd name="T51" fmla="*/ 2840 h 5900"/>
                    <a:gd name="T52" fmla="*/ 3027 w 6870"/>
                    <a:gd name="T53" fmla="*/ 2621 h 5900"/>
                    <a:gd name="T54" fmla="*/ 3902 w 6870"/>
                    <a:gd name="T55" fmla="*/ 2621 h 5900"/>
                    <a:gd name="T56" fmla="*/ 3902 w 6870"/>
                    <a:gd name="T57" fmla="*/ 2840 h 5900"/>
                    <a:gd name="T58" fmla="*/ 3027 w 6870"/>
                    <a:gd name="T59" fmla="*/ 2840 h 5900"/>
                    <a:gd name="T60" fmla="*/ 3027 w 6870"/>
                    <a:gd name="T61" fmla="*/ 2621 h 5900"/>
                    <a:gd name="T62" fmla="*/ 6270 w 6870"/>
                    <a:gd name="T63" fmla="*/ 5275 h 5900"/>
                    <a:gd name="T64" fmla="*/ 5320 w 6870"/>
                    <a:gd name="T65" fmla="*/ 5681 h 5900"/>
                    <a:gd name="T66" fmla="*/ 4078 w 6870"/>
                    <a:gd name="T67" fmla="*/ 4784 h 5900"/>
                    <a:gd name="T68" fmla="*/ 3463 w 6870"/>
                    <a:gd name="T69" fmla="*/ 4345 h 5900"/>
                    <a:gd name="T70" fmla="*/ 2848 w 6870"/>
                    <a:gd name="T71" fmla="*/ 4784 h 5900"/>
                    <a:gd name="T72" fmla="*/ 1606 w 6870"/>
                    <a:gd name="T73" fmla="*/ 5681 h 5900"/>
                    <a:gd name="T74" fmla="*/ 550 w 6870"/>
                    <a:gd name="T75" fmla="*/ 5147 h 5900"/>
                    <a:gd name="T76" fmla="*/ 360 w 6870"/>
                    <a:gd name="T77" fmla="*/ 3948 h 5900"/>
                    <a:gd name="T78" fmla="*/ 1606 w 6870"/>
                    <a:gd name="T79" fmla="*/ 3059 h 5900"/>
                    <a:gd name="T80" fmla="*/ 5280 w 6870"/>
                    <a:gd name="T81" fmla="*/ 3059 h 5900"/>
                    <a:gd name="T82" fmla="*/ 6630 w 6870"/>
                    <a:gd name="T83" fmla="*/ 4307 h 5900"/>
                    <a:gd name="T84" fmla="*/ 6270 w 6870"/>
                    <a:gd name="T85" fmla="*/ 5275 h 5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870" h="5900">
                      <a:moveTo>
                        <a:pt x="5282" y="2840"/>
                      </a:moveTo>
                      <a:lnTo>
                        <a:pt x="4120" y="2840"/>
                      </a:lnTo>
                      <a:lnTo>
                        <a:pt x="4120" y="2403"/>
                      </a:lnTo>
                      <a:lnTo>
                        <a:pt x="3574" y="2403"/>
                      </a:lnTo>
                      <a:lnTo>
                        <a:pt x="3574" y="1747"/>
                      </a:lnTo>
                      <a:cubicBezTo>
                        <a:pt x="3574" y="1445"/>
                        <a:pt x="3819" y="1200"/>
                        <a:pt x="4120" y="1200"/>
                      </a:cubicBezTo>
                      <a:cubicBezTo>
                        <a:pt x="4542" y="1200"/>
                        <a:pt x="4886" y="857"/>
                        <a:pt x="4886" y="435"/>
                      </a:cubicBezTo>
                      <a:lnTo>
                        <a:pt x="4886" y="0"/>
                      </a:lnTo>
                      <a:lnTo>
                        <a:pt x="4667" y="0"/>
                      </a:lnTo>
                      <a:lnTo>
                        <a:pt x="4667" y="437"/>
                      </a:lnTo>
                      <a:cubicBezTo>
                        <a:pt x="4667" y="739"/>
                        <a:pt x="4422" y="984"/>
                        <a:pt x="4120" y="984"/>
                      </a:cubicBezTo>
                      <a:cubicBezTo>
                        <a:pt x="3699" y="984"/>
                        <a:pt x="3355" y="1327"/>
                        <a:pt x="3355" y="1749"/>
                      </a:cubicBezTo>
                      <a:lnTo>
                        <a:pt x="3355" y="2403"/>
                      </a:lnTo>
                      <a:lnTo>
                        <a:pt x="2808" y="2403"/>
                      </a:lnTo>
                      <a:lnTo>
                        <a:pt x="2808" y="2840"/>
                      </a:lnTo>
                      <a:lnTo>
                        <a:pt x="1607" y="2840"/>
                      </a:lnTo>
                      <a:cubicBezTo>
                        <a:pt x="942" y="2840"/>
                        <a:pt x="344" y="3269"/>
                        <a:pt x="152" y="3883"/>
                      </a:cubicBezTo>
                      <a:cubicBezTo>
                        <a:pt x="0" y="4371"/>
                        <a:pt x="82" y="4879"/>
                        <a:pt x="374" y="5276"/>
                      </a:cubicBezTo>
                      <a:cubicBezTo>
                        <a:pt x="662" y="5667"/>
                        <a:pt x="1122" y="5900"/>
                        <a:pt x="1606" y="5900"/>
                      </a:cubicBezTo>
                      <a:cubicBezTo>
                        <a:pt x="2266" y="5900"/>
                        <a:pt x="2848" y="5479"/>
                        <a:pt x="3056" y="4853"/>
                      </a:cubicBezTo>
                      <a:cubicBezTo>
                        <a:pt x="3078" y="4788"/>
                        <a:pt x="3150" y="4568"/>
                        <a:pt x="3462" y="4568"/>
                      </a:cubicBezTo>
                      <a:cubicBezTo>
                        <a:pt x="3763" y="4568"/>
                        <a:pt x="3848" y="4788"/>
                        <a:pt x="3871" y="4853"/>
                      </a:cubicBezTo>
                      <a:cubicBezTo>
                        <a:pt x="4079" y="5480"/>
                        <a:pt x="4662" y="5900"/>
                        <a:pt x="5322" y="5900"/>
                      </a:cubicBezTo>
                      <a:cubicBezTo>
                        <a:pt x="5744" y="5900"/>
                        <a:pt x="6138" y="5732"/>
                        <a:pt x="6428" y="5427"/>
                      </a:cubicBezTo>
                      <a:cubicBezTo>
                        <a:pt x="6720" y="5121"/>
                        <a:pt x="6870" y="4720"/>
                        <a:pt x="6850" y="4297"/>
                      </a:cubicBezTo>
                      <a:cubicBezTo>
                        <a:pt x="6811" y="3480"/>
                        <a:pt x="6122" y="2840"/>
                        <a:pt x="5282" y="2840"/>
                      </a:cubicBezTo>
                      <a:close/>
                      <a:moveTo>
                        <a:pt x="3027" y="2621"/>
                      </a:moveTo>
                      <a:lnTo>
                        <a:pt x="3902" y="2621"/>
                      </a:lnTo>
                      <a:lnTo>
                        <a:pt x="3902" y="2840"/>
                      </a:lnTo>
                      <a:lnTo>
                        <a:pt x="3027" y="2840"/>
                      </a:lnTo>
                      <a:lnTo>
                        <a:pt x="3027" y="2621"/>
                      </a:lnTo>
                      <a:close/>
                      <a:moveTo>
                        <a:pt x="6270" y="5275"/>
                      </a:moveTo>
                      <a:cubicBezTo>
                        <a:pt x="6020" y="5536"/>
                        <a:pt x="5683" y="5681"/>
                        <a:pt x="5320" y="5681"/>
                      </a:cubicBezTo>
                      <a:cubicBezTo>
                        <a:pt x="4755" y="5681"/>
                        <a:pt x="4255" y="5320"/>
                        <a:pt x="4078" y="4784"/>
                      </a:cubicBezTo>
                      <a:cubicBezTo>
                        <a:pt x="4044" y="4683"/>
                        <a:pt x="3919" y="4345"/>
                        <a:pt x="3463" y="4345"/>
                      </a:cubicBezTo>
                      <a:cubicBezTo>
                        <a:pt x="3003" y="4345"/>
                        <a:pt x="2882" y="4683"/>
                        <a:pt x="2848" y="4784"/>
                      </a:cubicBezTo>
                      <a:cubicBezTo>
                        <a:pt x="2670" y="5321"/>
                        <a:pt x="2171" y="5681"/>
                        <a:pt x="1606" y="5681"/>
                      </a:cubicBezTo>
                      <a:cubicBezTo>
                        <a:pt x="1191" y="5681"/>
                        <a:pt x="795" y="5481"/>
                        <a:pt x="550" y="5147"/>
                      </a:cubicBezTo>
                      <a:cubicBezTo>
                        <a:pt x="299" y="4805"/>
                        <a:pt x="230" y="4369"/>
                        <a:pt x="360" y="3948"/>
                      </a:cubicBezTo>
                      <a:cubicBezTo>
                        <a:pt x="523" y="3424"/>
                        <a:pt x="1035" y="3059"/>
                        <a:pt x="1606" y="3059"/>
                      </a:cubicBezTo>
                      <a:lnTo>
                        <a:pt x="5280" y="3059"/>
                      </a:lnTo>
                      <a:cubicBezTo>
                        <a:pt x="6004" y="3059"/>
                        <a:pt x="6598" y="3607"/>
                        <a:pt x="6630" y="4307"/>
                      </a:cubicBezTo>
                      <a:cubicBezTo>
                        <a:pt x="6648" y="4669"/>
                        <a:pt x="6520" y="5013"/>
                        <a:pt x="6270" y="52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10" name="Freeform 6"/>
                <p:cNvSpPr>
                  <a:spLocks noEditPoints="1"/>
                </p:cNvSpPr>
                <p:nvPr/>
              </p:nvSpPr>
              <p:spPr bwMode="auto">
                <a:xfrm>
                  <a:off x="-2991" y="2208"/>
                  <a:ext cx="735" cy="735"/>
                </a:xfrm>
                <a:custGeom>
                  <a:avLst/>
                  <a:gdLst>
                    <a:gd name="T0" fmla="*/ 1094 w 1531"/>
                    <a:gd name="T1" fmla="*/ 0 h 1531"/>
                    <a:gd name="T2" fmla="*/ 438 w 1531"/>
                    <a:gd name="T3" fmla="*/ 0 h 1531"/>
                    <a:gd name="T4" fmla="*/ 438 w 1531"/>
                    <a:gd name="T5" fmla="*/ 438 h 1531"/>
                    <a:gd name="T6" fmla="*/ 0 w 1531"/>
                    <a:gd name="T7" fmla="*/ 438 h 1531"/>
                    <a:gd name="T8" fmla="*/ 0 w 1531"/>
                    <a:gd name="T9" fmla="*/ 1094 h 1531"/>
                    <a:gd name="T10" fmla="*/ 438 w 1531"/>
                    <a:gd name="T11" fmla="*/ 1094 h 1531"/>
                    <a:gd name="T12" fmla="*/ 438 w 1531"/>
                    <a:gd name="T13" fmla="*/ 1531 h 1531"/>
                    <a:gd name="T14" fmla="*/ 1094 w 1531"/>
                    <a:gd name="T15" fmla="*/ 1531 h 1531"/>
                    <a:gd name="T16" fmla="*/ 1094 w 1531"/>
                    <a:gd name="T17" fmla="*/ 1094 h 1531"/>
                    <a:gd name="T18" fmla="*/ 1531 w 1531"/>
                    <a:gd name="T19" fmla="*/ 1094 h 1531"/>
                    <a:gd name="T20" fmla="*/ 1531 w 1531"/>
                    <a:gd name="T21" fmla="*/ 438 h 1531"/>
                    <a:gd name="T22" fmla="*/ 1094 w 1531"/>
                    <a:gd name="T23" fmla="*/ 438 h 1531"/>
                    <a:gd name="T24" fmla="*/ 1094 w 1531"/>
                    <a:gd name="T25" fmla="*/ 0 h 1531"/>
                    <a:gd name="T26" fmla="*/ 1312 w 1531"/>
                    <a:gd name="T27" fmla="*/ 655 h 1531"/>
                    <a:gd name="T28" fmla="*/ 1312 w 1531"/>
                    <a:gd name="T29" fmla="*/ 874 h 1531"/>
                    <a:gd name="T30" fmla="*/ 875 w 1531"/>
                    <a:gd name="T31" fmla="*/ 874 h 1531"/>
                    <a:gd name="T32" fmla="*/ 875 w 1531"/>
                    <a:gd name="T33" fmla="*/ 1311 h 1531"/>
                    <a:gd name="T34" fmla="*/ 656 w 1531"/>
                    <a:gd name="T35" fmla="*/ 1311 h 1531"/>
                    <a:gd name="T36" fmla="*/ 656 w 1531"/>
                    <a:gd name="T37" fmla="*/ 874 h 1531"/>
                    <a:gd name="T38" fmla="*/ 219 w 1531"/>
                    <a:gd name="T39" fmla="*/ 874 h 1531"/>
                    <a:gd name="T40" fmla="*/ 219 w 1531"/>
                    <a:gd name="T41" fmla="*/ 655 h 1531"/>
                    <a:gd name="T42" fmla="*/ 656 w 1531"/>
                    <a:gd name="T43" fmla="*/ 655 h 1531"/>
                    <a:gd name="T44" fmla="*/ 656 w 1531"/>
                    <a:gd name="T45" fmla="*/ 218 h 1531"/>
                    <a:gd name="T46" fmla="*/ 875 w 1531"/>
                    <a:gd name="T47" fmla="*/ 218 h 1531"/>
                    <a:gd name="T48" fmla="*/ 875 w 1531"/>
                    <a:gd name="T49" fmla="*/ 655 h 1531"/>
                    <a:gd name="T50" fmla="*/ 1312 w 1531"/>
                    <a:gd name="T51" fmla="*/ 655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1" h="1531">
                      <a:moveTo>
                        <a:pt x="1094" y="0"/>
                      </a:moveTo>
                      <a:lnTo>
                        <a:pt x="438" y="0"/>
                      </a:lnTo>
                      <a:lnTo>
                        <a:pt x="438" y="438"/>
                      </a:lnTo>
                      <a:lnTo>
                        <a:pt x="0" y="438"/>
                      </a:lnTo>
                      <a:lnTo>
                        <a:pt x="0" y="1094"/>
                      </a:lnTo>
                      <a:lnTo>
                        <a:pt x="438" y="1094"/>
                      </a:lnTo>
                      <a:lnTo>
                        <a:pt x="438" y="1531"/>
                      </a:lnTo>
                      <a:lnTo>
                        <a:pt x="1094" y="1531"/>
                      </a:lnTo>
                      <a:lnTo>
                        <a:pt x="1094" y="1094"/>
                      </a:lnTo>
                      <a:lnTo>
                        <a:pt x="1531" y="1094"/>
                      </a:lnTo>
                      <a:lnTo>
                        <a:pt x="1531" y="438"/>
                      </a:lnTo>
                      <a:lnTo>
                        <a:pt x="1094" y="438"/>
                      </a:lnTo>
                      <a:lnTo>
                        <a:pt x="1094" y="0"/>
                      </a:lnTo>
                      <a:close/>
                      <a:moveTo>
                        <a:pt x="1312" y="655"/>
                      </a:moveTo>
                      <a:lnTo>
                        <a:pt x="1312" y="874"/>
                      </a:lnTo>
                      <a:lnTo>
                        <a:pt x="875" y="874"/>
                      </a:lnTo>
                      <a:lnTo>
                        <a:pt x="875" y="1311"/>
                      </a:lnTo>
                      <a:lnTo>
                        <a:pt x="656" y="1311"/>
                      </a:lnTo>
                      <a:lnTo>
                        <a:pt x="656" y="874"/>
                      </a:lnTo>
                      <a:lnTo>
                        <a:pt x="219" y="874"/>
                      </a:lnTo>
                      <a:lnTo>
                        <a:pt x="219" y="655"/>
                      </a:lnTo>
                      <a:lnTo>
                        <a:pt x="656" y="655"/>
                      </a:lnTo>
                      <a:lnTo>
                        <a:pt x="656" y="218"/>
                      </a:lnTo>
                      <a:lnTo>
                        <a:pt x="875" y="218"/>
                      </a:lnTo>
                      <a:lnTo>
                        <a:pt x="875" y="655"/>
                      </a:lnTo>
                      <a:lnTo>
                        <a:pt x="1312" y="6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11" name="Freeform 7"/>
                <p:cNvSpPr>
                  <a:spLocks noEditPoints="1"/>
                </p:cNvSpPr>
                <p:nvPr/>
              </p:nvSpPr>
              <p:spPr bwMode="auto">
                <a:xfrm>
                  <a:off x="-1102" y="2208"/>
                  <a:ext cx="734" cy="735"/>
                </a:xfrm>
                <a:custGeom>
                  <a:avLst/>
                  <a:gdLst>
                    <a:gd name="T0" fmla="*/ 1093 w 1530"/>
                    <a:gd name="T1" fmla="*/ 0 h 1531"/>
                    <a:gd name="T2" fmla="*/ 437 w 1530"/>
                    <a:gd name="T3" fmla="*/ 0 h 1531"/>
                    <a:gd name="T4" fmla="*/ 437 w 1530"/>
                    <a:gd name="T5" fmla="*/ 438 h 1531"/>
                    <a:gd name="T6" fmla="*/ 0 w 1530"/>
                    <a:gd name="T7" fmla="*/ 438 h 1531"/>
                    <a:gd name="T8" fmla="*/ 0 w 1530"/>
                    <a:gd name="T9" fmla="*/ 1094 h 1531"/>
                    <a:gd name="T10" fmla="*/ 437 w 1530"/>
                    <a:gd name="T11" fmla="*/ 1094 h 1531"/>
                    <a:gd name="T12" fmla="*/ 437 w 1530"/>
                    <a:gd name="T13" fmla="*/ 1531 h 1531"/>
                    <a:gd name="T14" fmla="*/ 1093 w 1530"/>
                    <a:gd name="T15" fmla="*/ 1531 h 1531"/>
                    <a:gd name="T16" fmla="*/ 1093 w 1530"/>
                    <a:gd name="T17" fmla="*/ 1094 h 1531"/>
                    <a:gd name="T18" fmla="*/ 1530 w 1530"/>
                    <a:gd name="T19" fmla="*/ 1094 h 1531"/>
                    <a:gd name="T20" fmla="*/ 1530 w 1530"/>
                    <a:gd name="T21" fmla="*/ 438 h 1531"/>
                    <a:gd name="T22" fmla="*/ 1093 w 1530"/>
                    <a:gd name="T23" fmla="*/ 438 h 1531"/>
                    <a:gd name="T24" fmla="*/ 1093 w 1530"/>
                    <a:gd name="T25" fmla="*/ 0 h 1531"/>
                    <a:gd name="T26" fmla="*/ 1310 w 1530"/>
                    <a:gd name="T27" fmla="*/ 655 h 1531"/>
                    <a:gd name="T28" fmla="*/ 1310 w 1530"/>
                    <a:gd name="T29" fmla="*/ 874 h 1531"/>
                    <a:gd name="T30" fmla="*/ 873 w 1530"/>
                    <a:gd name="T31" fmla="*/ 874 h 1531"/>
                    <a:gd name="T32" fmla="*/ 873 w 1530"/>
                    <a:gd name="T33" fmla="*/ 1311 h 1531"/>
                    <a:gd name="T34" fmla="*/ 654 w 1530"/>
                    <a:gd name="T35" fmla="*/ 1311 h 1531"/>
                    <a:gd name="T36" fmla="*/ 654 w 1530"/>
                    <a:gd name="T37" fmla="*/ 874 h 1531"/>
                    <a:gd name="T38" fmla="*/ 217 w 1530"/>
                    <a:gd name="T39" fmla="*/ 874 h 1531"/>
                    <a:gd name="T40" fmla="*/ 217 w 1530"/>
                    <a:gd name="T41" fmla="*/ 655 h 1531"/>
                    <a:gd name="T42" fmla="*/ 654 w 1530"/>
                    <a:gd name="T43" fmla="*/ 655 h 1531"/>
                    <a:gd name="T44" fmla="*/ 654 w 1530"/>
                    <a:gd name="T45" fmla="*/ 218 h 1531"/>
                    <a:gd name="T46" fmla="*/ 873 w 1530"/>
                    <a:gd name="T47" fmla="*/ 218 h 1531"/>
                    <a:gd name="T48" fmla="*/ 873 w 1530"/>
                    <a:gd name="T49" fmla="*/ 655 h 1531"/>
                    <a:gd name="T50" fmla="*/ 1310 w 1530"/>
                    <a:gd name="T51" fmla="*/ 655 h 1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30" h="1531">
                      <a:moveTo>
                        <a:pt x="1093" y="0"/>
                      </a:moveTo>
                      <a:lnTo>
                        <a:pt x="437" y="0"/>
                      </a:lnTo>
                      <a:lnTo>
                        <a:pt x="437" y="438"/>
                      </a:lnTo>
                      <a:lnTo>
                        <a:pt x="0" y="438"/>
                      </a:lnTo>
                      <a:lnTo>
                        <a:pt x="0" y="1094"/>
                      </a:lnTo>
                      <a:lnTo>
                        <a:pt x="437" y="1094"/>
                      </a:lnTo>
                      <a:lnTo>
                        <a:pt x="437" y="1531"/>
                      </a:lnTo>
                      <a:lnTo>
                        <a:pt x="1093" y="1531"/>
                      </a:lnTo>
                      <a:lnTo>
                        <a:pt x="1093" y="1094"/>
                      </a:lnTo>
                      <a:lnTo>
                        <a:pt x="1530" y="1094"/>
                      </a:lnTo>
                      <a:lnTo>
                        <a:pt x="1530" y="438"/>
                      </a:lnTo>
                      <a:lnTo>
                        <a:pt x="1093" y="438"/>
                      </a:lnTo>
                      <a:lnTo>
                        <a:pt x="1093" y="0"/>
                      </a:lnTo>
                      <a:close/>
                      <a:moveTo>
                        <a:pt x="1310" y="655"/>
                      </a:moveTo>
                      <a:lnTo>
                        <a:pt x="1310" y="874"/>
                      </a:lnTo>
                      <a:lnTo>
                        <a:pt x="873" y="874"/>
                      </a:lnTo>
                      <a:lnTo>
                        <a:pt x="873" y="1311"/>
                      </a:lnTo>
                      <a:lnTo>
                        <a:pt x="654" y="1311"/>
                      </a:lnTo>
                      <a:lnTo>
                        <a:pt x="654" y="874"/>
                      </a:lnTo>
                      <a:lnTo>
                        <a:pt x="217" y="874"/>
                      </a:lnTo>
                      <a:lnTo>
                        <a:pt x="217" y="655"/>
                      </a:lnTo>
                      <a:lnTo>
                        <a:pt x="654" y="655"/>
                      </a:lnTo>
                      <a:lnTo>
                        <a:pt x="654" y="218"/>
                      </a:lnTo>
                      <a:lnTo>
                        <a:pt x="873" y="218"/>
                      </a:lnTo>
                      <a:lnTo>
                        <a:pt x="873" y="655"/>
                      </a:lnTo>
                      <a:lnTo>
                        <a:pt x="1310" y="65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12" name="Rectangle 8"/>
                <p:cNvSpPr>
                  <a:spLocks noChangeArrowheads="1"/>
                </p:cNvSpPr>
                <p:nvPr/>
              </p:nvSpPr>
              <p:spPr bwMode="auto">
                <a:xfrm>
                  <a:off x="-1732" y="2104"/>
                  <a:ext cx="106" cy="31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grpSp>
        </p:grpSp>
        <p:grpSp>
          <p:nvGrpSpPr>
            <p:cNvPr id="28" name="Group 27"/>
            <p:cNvGrpSpPr/>
            <p:nvPr/>
          </p:nvGrpSpPr>
          <p:grpSpPr>
            <a:xfrm>
              <a:off x="6867711" y="4904314"/>
              <a:ext cx="3186836" cy="659858"/>
              <a:chOff x="5488853" y="5317376"/>
              <a:chExt cx="3186836" cy="659858"/>
            </a:xfrm>
          </p:grpSpPr>
          <p:sp>
            <p:nvSpPr>
              <p:cNvPr id="43" name="Rectangle 42"/>
              <p:cNvSpPr/>
              <p:nvPr/>
            </p:nvSpPr>
            <p:spPr>
              <a:xfrm>
                <a:off x="5488853" y="5353057"/>
                <a:ext cx="624177" cy="624177"/>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nvGrpSpPr>
              <p:cNvPr id="44" name="Group 43"/>
              <p:cNvGrpSpPr/>
              <p:nvPr/>
            </p:nvGrpSpPr>
            <p:grpSpPr>
              <a:xfrm>
                <a:off x="6262554" y="5317376"/>
                <a:ext cx="2413135" cy="652238"/>
                <a:chOff x="1620576" y="1755321"/>
                <a:chExt cx="2788405" cy="753669"/>
              </a:xfrm>
            </p:grpSpPr>
            <p:sp>
              <p:nvSpPr>
                <p:cNvPr id="45" name="TextBox 44"/>
                <p:cNvSpPr txBox="1"/>
                <p:nvPr/>
              </p:nvSpPr>
              <p:spPr>
                <a:xfrm>
                  <a:off x="1620578" y="2078451"/>
                  <a:ext cx="2788402" cy="430539"/>
                </a:xfrm>
                <a:prstGeom prst="rect">
                  <a:avLst/>
                </a:prstGeom>
                <a:noFill/>
              </p:spPr>
              <p:txBody>
                <a:bodyPr wrap="square" tIns="0" rtlCol="0" anchor="t">
                  <a:noAutofit/>
                </a:bodyPr>
                <a:lstStyle/>
                <a:p>
                  <a:r>
                    <a:rPr lang="en-US" sz="1050" dirty="0">
                      <a:solidFill>
                        <a:schemeClr val="accent1"/>
                      </a:solidFill>
                    </a:rPr>
                    <a:t>Sometimes by accident, sometimes on sometimes by accident, </a:t>
                  </a:r>
                </a:p>
              </p:txBody>
            </p:sp>
            <p:sp>
              <p:nvSpPr>
                <p:cNvPr id="46" name="TextBox 45"/>
                <p:cNvSpPr txBox="1"/>
                <p:nvPr/>
              </p:nvSpPr>
              <p:spPr>
                <a:xfrm>
                  <a:off x="1620576" y="1755321"/>
                  <a:ext cx="2788405" cy="323850"/>
                </a:xfrm>
                <a:prstGeom prst="rect">
                  <a:avLst/>
                </a:prstGeom>
                <a:noFill/>
              </p:spPr>
              <p:txBody>
                <a:bodyPr wrap="square" rtlCol="0" anchor="t">
                  <a:noAutofit/>
                </a:bodyPr>
                <a:lstStyle/>
                <a:p>
                  <a:r>
                    <a:rPr lang="en-GB" sz="1400" b="1" dirty="0">
                      <a:solidFill>
                        <a:schemeClr val="accent1"/>
                      </a:solidFill>
                    </a:rPr>
                    <a:t>In 2016</a:t>
                  </a:r>
                  <a:endParaRPr lang="th-TH" sz="1400" b="1" dirty="0">
                    <a:solidFill>
                      <a:schemeClr val="accent1"/>
                    </a:solidFill>
                  </a:endParaRPr>
                </a:p>
              </p:txBody>
            </p:sp>
          </p:grpSp>
          <p:grpSp>
            <p:nvGrpSpPr>
              <p:cNvPr id="13" name="Group 11"/>
              <p:cNvGrpSpPr>
                <a:grpSpLocks noChangeAspect="1"/>
              </p:cNvGrpSpPr>
              <p:nvPr/>
            </p:nvGrpSpPr>
            <p:grpSpPr bwMode="auto">
              <a:xfrm>
                <a:off x="5628778" y="5487293"/>
                <a:ext cx="344326" cy="355705"/>
                <a:chOff x="1301" y="121"/>
                <a:chExt cx="3147" cy="3251"/>
              </a:xfrm>
              <a:solidFill>
                <a:schemeClr val="bg1"/>
              </a:solidFill>
            </p:grpSpPr>
            <p:sp>
              <p:nvSpPr>
                <p:cNvPr id="15" name="Freeform 12"/>
                <p:cNvSpPr>
                  <a:spLocks noEditPoints="1"/>
                </p:cNvSpPr>
                <p:nvPr/>
              </p:nvSpPr>
              <p:spPr bwMode="auto">
                <a:xfrm>
                  <a:off x="2403" y="121"/>
                  <a:ext cx="944" cy="3251"/>
                </a:xfrm>
                <a:custGeom>
                  <a:avLst/>
                  <a:gdLst>
                    <a:gd name="T0" fmla="*/ 1420 w 1966"/>
                    <a:gd name="T1" fmla="*/ 4146 h 6773"/>
                    <a:gd name="T2" fmla="*/ 1420 w 1966"/>
                    <a:gd name="T3" fmla="*/ 0 h 6773"/>
                    <a:gd name="T4" fmla="*/ 546 w 1966"/>
                    <a:gd name="T5" fmla="*/ 0 h 6773"/>
                    <a:gd name="T6" fmla="*/ 546 w 1966"/>
                    <a:gd name="T7" fmla="*/ 4145 h 6773"/>
                    <a:gd name="T8" fmla="*/ 0 w 1966"/>
                    <a:gd name="T9" fmla="*/ 5025 h 6773"/>
                    <a:gd name="T10" fmla="*/ 546 w 1966"/>
                    <a:gd name="T11" fmla="*/ 5905 h 6773"/>
                    <a:gd name="T12" fmla="*/ 546 w 1966"/>
                    <a:gd name="T13" fmla="*/ 6773 h 6773"/>
                    <a:gd name="T14" fmla="*/ 1420 w 1966"/>
                    <a:gd name="T15" fmla="*/ 6773 h 6773"/>
                    <a:gd name="T16" fmla="*/ 1420 w 1966"/>
                    <a:gd name="T17" fmla="*/ 5905 h 6773"/>
                    <a:gd name="T18" fmla="*/ 1966 w 1966"/>
                    <a:gd name="T19" fmla="*/ 5025 h 6773"/>
                    <a:gd name="T20" fmla="*/ 1420 w 1966"/>
                    <a:gd name="T21" fmla="*/ 4146 h 6773"/>
                    <a:gd name="T22" fmla="*/ 764 w 1966"/>
                    <a:gd name="T23" fmla="*/ 218 h 6773"/>
                    <a:gd name="T24" fmla="*/ 1201 w 1966"/>
                    <a:gd name="T25" fmla="*/ 218 h 6773"/>
                    <a:gd name="T26" fmla="*/ 1201 w 1966"/>
                    <a:gd name="T27" fmla="*/ 4066 h 6773"/>
                    <a:gd name="T28" fmla="*/ 982 w 1966"/>
                    <a:gd name="T29" fmla="*/ 4041 h 6773"/>
                    <a:gd name="T30" fmla="*/ 764 w 1966"/>
                    <a:gd name="T31" fmla="*/ 4066 h 6773"/>
                    <a:gd name="T32" fmla="*/ 764 w 1966"/>
                    <a:gd name="T33" fmla="*/ 218 h 6773"/>
                    <a:gd name="T34" fmla="*/ 1201 w 1966"/>
                    <a:gd name="T35" fmla="*/ 6554 h 6773"/>
                    <a:gd name="T36" fmla="*/ 764 w 1966"/>
                    <a:gd name="T37" fmla="*/ 6554 h 6773"/>
                    <a:gd name="T38" fmla="*/ 764 w 1966"/>
                    <a:gd name="T39" fmla="*/ 5984 h 6773"/>
                    <a:gd name="T40" fmla="*/ 1201 w 1966"/>
                    <a:gd name="T41" fmla="*/ 5984 h 6773"/>
                    <a:gd name="T42" fmla="*/ 1201 w 1966"/>
                    <a:gd name="T43" fmla="*/ 6554 h 6773"/>
                    <a:gd name="T44" fmla="*/ 982 w 1966"/>
                    <a:gd name="T45" fmla="*/ 5790 h 6773"/>
                    <a:gd name="T46" fmla="*/ 217 w 1966"/>
                    <a:gd name="T47" fmla="*/ 5025 h 6773"/>
                    <a:gd name="T48" fmla="*/ 982 w 1966"/>
                    <a:gd name="T49" fmla="*/ 4260 h 6773"/>
                    <a:gd name="T50" fmla="*/ 1748 w 1966"/>
                    <a:gd name="T51" fmla="*/ 5025 h 6773"/>
                    <a:gd name="T52" fmla="*/ 982 w 1966"/>
                    <a:gd name="T53" fmla="*/ 5790 h 6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66" h="6773">
                      <a:moveTo>
                        <a:pt x="1420" y="4146"/>
                      </a:moveTo>
                      <a:lnTo>
                        <a:pt x="1420" y="0"/>
                      </a:lnTo>
                      <a:lnTo>
                        <a:pt x="546" y="0"/>
                      </a:lnTo>
                      <a:lnTo>
                        <a:pt x="546" y="4145"/>
                      </a:lnTo>
                      <a:cubicBezTo>
                        <a:pt x="222" y="4306"/>
                        <a:pt x="0" y="4641"/>
                        <a:pt x="0" y="5025"/>
                      </a:cubicBezTo>
                      <a:cubicBezTo>
                        <a:pt x="0" y="5410"/>
                        <a:pt x="222" y="5744"/>
                        <a:pt x="546" y="5905"/>
                      </a:cubicBezTo>
                      <a:lnTo>
                        <a:pt x="546" y="6773"/>
                      </a:lnTo>
                      <a:lnTo>
                        <a:pt x="1420" y="6773"/>
                      </a:lnTo>
                      <a:lnTo>
                        <a:pt x="1420" y="5905"/>
                      </a:lnTo>
                      <a:cubicBezTo>
                        <a:pt x="1742" y="5744"/>
                        <a:pt x="1966" y="5410"/>
                        <a:pt x="1966" y="5025"/>
                      </a:cubicBezTo>
                      <a:cubicBezTo>
                        <a:pt x="1965" y="4640"/>
                        <a:pt x="1742" y="4308"/>
                        <a:pt x="1420" y="4146"/>
                      </a:cubicBezTo>
                      <a:close/>
                      <a:moveTo>
                        <a:pt x="764" y="218"/>
                      </a:moveTo>
                      <a:lnTo>
                        <a:pt x="1201" y="218"/>
                      </a:lnTo>
                      <a:lnTo>
                        <a:pt x="1201" y="4066"/>
                      </a:lnTo>
                      <a:cubicBezTo>
                        <a:pt x="1129" y="4050"/>
                        <a:pt x="1057" y="4041"/>
                        <a:pt x="982" y="4041"/>
                      </a:cubicBezTo>
                      <a:cubicBezTo>
                        <a:pt x="909" y="4041"/>
                        <a:pt x="836" y="4049"/>
                        <a:pt x="764" y="4066"/>
                      </a:cubicBezTo>
                      <a:lnTo>
                        <a:pt x="764" y="218"/>
                      </a:lnTo>
                      <a:close/>
                      <a:moveTo>
                        <a:pt x="1201" y="6554"/>
                      </a:moveTo>
                      <a:lnTo>
                        <a:pt x="764" y="6554"/>
                      </a:lnTo>
                      <a:lnTo>
                        <a:pt x="764" y="5984"/>
                      </a:lnTo>
                      <a:cubicBezTo>
                        <a:pt x="906" y="6017"/>
                        <a:pt x="1057" y="6017"/>
                        <a:pt x="1201" y="5984"/>
                      </a:cubicBezTo>
                      <a:lnTo>
                        <a:pt x="1201" y="6554"/>
                      </a:lnTo>
                      <a:close/>
                      <a:moveTo>
                        <a:pt x="982" y="5790"/>
                      </a:moveTo>
                      <a:cubicBezTo>
                        <a:pt x="561" y="5790"/>
                        <a:pt x="217" y="5448"/>
                        <a:pt x="217" y="5025"/>
                      </a:cubicBezTo>
                      <a:cubicBezTo>
                        <a:pt x="217" y="4604"/>
                        <a:pt x="560" y="4260"/>
                        <a:pt x="982" y="4260"/>
                      </a:cubicBezTo>
                      <a:cubicBezTo>
                        <a:pt x="1404" y="4260"/>
                        <a:pt x="1748" y="4602"/>
                        <a:pt x="1748" y="5025"/>
                      </a:cubicBezTo>
                      <a:cubicBezTo>
                        <a:pt x="1748" y="5446"/>
                        <a:pt x="1404" y="5790"/>
                        <a:pt x="982" y="579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16" name="Freeform 13"/>
                <p:cNvSpPr>
                  <a:spLocks noEditPoints="1"/>
                </p:cNvSpPr>
                <p:nvPr/>
              </p:nvSpPr>
              <p:spPr bwMode="auto">
                <a:xfrm>
                  <a:off x="3504" y="121"/>
                  <a:ext cx="944" cy="3251"/>
                </a:xfrm>
                <a:custGeom>
                  <a:avLst/>
                  <a:gdLst>
                    <a:gd name="T0" fmla="*/ 1967 w 1967"/>
                    <a:gd name="T1" fmla="*/ 3058 h 6773"/>
                    <a:gd name="T2" fmla="*/ 1420 w 1967"/>
                    <a:gd name="T3" fmla="*/ 2180 h 6773"/>
                    <a:gd name="T4" fmla="*/ 1420 w 1967"/>
                    <a:gd name="T5" fmla="*/ 0 h 6773"/>
                    <a:gd name="T6" fmla="*/ 547 w 1967"/>
                    <a:gd name="T7" fmla="*/ 0 h 6773"/>
                    <a:gd name="T8" fmla="*/ 547 w 1967"/>
                    <a:gd name="T9" fmla="*/ 2178 h 6773"/>
                    <a:gd name="T10" fmla="*/ 0 w 1967"/>
                    <a:gd name="T11" fmla="*/ 3058 h 6773"/>
                    <a:gd name="T12" fmla="*/ 547 w 1967"/>
                    <a:gd name="T13" fmla="*/ 3938 h 6773"/>
                    <a:gd name="T14" fmla="*/ 547 w 1967"/>
                    <a:gd name="T15" fmla="*/ 6773 h 6773"/>
                    <a:gd name="T16" fmla="*/ 1420 w 1967"/>
                    <a:gd name="T17" fmla="*/ 6773 h 6773"/>
                    <a:gd name="T18" fmla="*/ 1420 w 1967"/>
                    <a:gd name="T19" fmla="*/ 3937 h 6773"/>
                    <a:gd name="T20" fmla="*/ 1967 w 1967"/>
                    <a:gd name="T21" fmla="*/ 3058 h 6773"/>
                    <a:gd name="T22" fmla="*/ 765 w 1967"/>
                    <a:gd name="T23" fmla="*/ 218 h 6773"/>
                    <a:gd name="T24" fmla="*/ 1203 w 1967"/>
                    <a:gd name="T25" fmla="*/ 218 h 6773"/>
                    <a:gd name="T26" fmla="*/ 1203 w 1967"/>
                    <a:gd name="T27" fmla="*/ 2100 h 6773"/>
                    <a:gd name="T28" fmla="*/ 765 w 1967"/>
                    <a:gd name="T29" fmla="*/ 2100 h 6773"/>
                    <a:gd name="T30" fmla="*/ 765 w 1967"/>
                    <a:gd name="T31" fmla="*/ 218 h 6773"/>
                    <a:gd name="T32" fmla="*/ 1203 w 1967"/>
                    <a:gd name="T33" fmla="*/ 6554 h 6773"/>
                    <a:gd name="T34" fmla="*/ 765 w 1967"/>
                    <a:gd name="T35" fmla="*/ 6554 h 6773"/>
                    <a:gd name="T36" fmla="*/ 765 w 1967"/>
                    <a:gd name="T37" fmla="*/ 4017 h 6773"/>
                    <a:gd name="T38" fmla="*/ 1203 w 1967"/>
                    <a:gd name="T39" fmla="*/ 4017 h 6773"/>
                    <a:gd name="T40" fmla="*/ 1203 w 1967"/>
                    <a:gd name="T41" fmla="*/ 6554 h 6773"/>
                    <a:gd name="T42" fmla="*/ 984 w 1967"/>
                    <a:gd name="T43" fmla="*/ 3824 h 6773"/>
                    <a:gd name="T44" fmla="*/ 219 w 1967"/>
                    <a:gd name="T45" fmla="*/ 3058 h 6773"/>
                    <a:gd name="T46" fmla="*/ 984 w 1967"/>
                    <a:gd name="T47" fmla="*/ 2293 h 6773"/>
                    <a:gd name="T48" fmla="*/ 1749 w 1967"/>
                    <a:gd name="T49" fmla="*/ 3058 h 6773"/>
                    <a:gd name="T50" fmla="*/ 984 w 1967"/>
                    <a:gd name="T51" fmla="*/ 3824 h 6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67" h="6773">
                      <a:moveTo>
                        <a:pt x="1967" y="3058"/>
                      </a:moveTo>
                      <a:cubicBezTo>
                        <a:pt x="1967" y="2673"/>
                        <a:pt x="1744" y="2340"/>
                        <a:pt x="1420" y="2180"/>
                      </a:cubicBezTo>
                      <a:lnTo>
                        <a:pt x="1420" y="0"/>
                      </a:lnTo>
                      <a:lnTo>
                        <a:pt x="547" y="0"/>
                      </a:lnTo>
                      <a:lnTo>
                        <a:pt x="547" y="2178"/>
                      </a:lnTo>
                      <a:cubicBezTo>
                        <a:pt x="223" y="2340"/>
                        <a:pt x="0" y="2673"/>
                        <a:pt x="0" y="3058"/>
                      </a:cubicBezTo>
                      <a:cubicBezTo>
                        <a:pt x="0" y="3444"/>
                        <a:pt x="223" y="3777"/>
                        <a:pt x="547" y="3938"/>
                      </a:cubicBezTo>
                      <a:lnTo>
                        <a:pt x="547" y="6773"/>
                      </a:lnTo>
                      <a:lnTo>
                        <a:pt x="1420" y="6773"/>
                      </a:lnTo>
                      <a:lnTo>
                        <a:pt x="1420" y="3937"/>
                      </a:lnTo>
                      <a:cubicBezTo>
                        <a:pt x="1744" y="3776"/>
                        <a:pt x="1967" y="3444"/>
                        <a:pt x="1967" y="3058"/>
                      </a:cubicBezTo>
                      <a:close/>
                      <a:moveTo>
                        <a:pt x="765" y="218"/>
                      </a:moveTo>
                      <a:lnTo>
                        <a:pt x="1203" y="218"/>
                      </a:lnTo>
                      <a:lnTo>
                        <a:pt x="1203" y="2100"/>
                      </a:lnTo>
                      <a:cubicBezTo>
                        <a:pt x="1060" y="2066"/>
                        <a:pt x="909" y="2066"/>
                        <a:pt x="765" y="2100"/>
                      </a:cubicBezTo>
                      <a:lnTo>
                        <a:pt x="765" y="218"/>
                      </a:lnTo>
                      <a:close/>
                      <a:moveTo>
                        <a:pt x="1203" y="6554"/>
                      </a:moveTo>
                      <a:lnTo>
                        <a:pt x="765" y="6554"/>
                      </a:lnTo>
                      <a:lnTo>
                        <a:pt x="765" y="4017"/>
                      </a:lnTo>
                      <a:cubicBezTo>
                        <a:pt x="908" y="4050"/>
                        <a:pt x="1060" y="4050"/>
                        <a:pt x="1203" y="4017"/>
                      </a:cubicBezTo>
                      <a:lnTo>
                        <a:pt x="1203" y="6554"/>
                      </a:lnTo>
                      <a:close/>
                      <a:moveTo>
                        <a:pt x="984" y="3824"/>
                      </a:moveTo>
                      <a:cubicBezTo>
                        <a:pt x="563" y="3824"/>
                        <a:pt x="219" y="3481"/>
                        <a:pt x="219" y="3058"/>
                      </a:cubicBezTo>
                      <a:cubicBezTo>
                        <a:pt x="219" y="2637"/>
                        <a:pt x="561" y="2293"/>
                        <a:pt x="984" y="2293"/>
                      </a:cubicBezTo>
                      <a:cubicBezTo>
                        <a:pt x="1405" y="2293"/>
                        <a:pt x="1749" y="2636"/>
                        <a:pt x="1749" y="3058"/>
                      </a:cubicBezTo>
                      <a:cubicBezTo>
                        <a:pt x="1748" y="3480"/>
                        <a:pt x="1405" y="3824"/>
                        <a:pt x="984" y="38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17" name="Freeform 14"/>
                <p:cNvSpPr>
                  <a:spLocks noEditPoints="1"/>
                </p:cNvSpPr>
                <p:nvPr/>
              </p:nvSpPr>
              <p:spPr bwMode="auto">
                <a:xfrm>
                  <a:off x="1301" y="121"/>
                  <a:ext cx="944" cy="3251"/>
                </a:xfrm>
                <a:custGeom>
                  <a:avLst/>
                  <a:gdLst>
                    <a:gd name="T0" fmla="*/ 1420 w 1967"/>
                    <a:gd name="T1" fmla="*/ 1086 h 6773"/>
                    <a:gd name="T2" fmla="*/ 1420 w 1967"/>
                    <a:gd name="T3" fmla="*/ 0 h 6773"/>
                    <a:gd name="T4" fmla="*/ 547 w 1967"/>
                    <a:gd name="T5" fmla="*/ 0 h 6773"/>
                    <a:gd name="T6" fmla="*/ 547 w 1967"/>
                    <a:gd name="T7" fmla="*/ 1086 h 6773"/>
                    <a:gd name="T8" fmla="*/ 0 w 1967"/>
                    <a:gd name="T9" fmla="*/ 1965 h 6773"/>
                    <a:gd name="T10" fmla="*/ 547 w 1967"/>
                    <a:gd name="T11" fmla="*/ 2845 h 6773"/>
                    <a:gd name="T12" fmla="*/ 547 w 1967"/>
                    <a:gd name="T13" fmla="*/ 6773 h 6773"/>
                    <a:gd name="T14" fmla="*/ 1420 w 1967"/>
                    <a:gd name="T15" fmla="*/ 6773 h 6773"/>
                    <a:gd name="T16" fmla="*/ 1420 w 1967"/>
                    <a:gd name="T17" fmla="*/ 2846 h 6773"/>
                    <a:gd name="T18" fmla="*/ 1967 w 1967"/>
                    <a:gd name="T19" fmla="*/ 1966 h 6773"/>
                    <a:gd name="T20" fmla="*/ 1420 w 1967"/>
                    <a:gd name="T21" fmla="*/ 1086 h 6773"/>
                    <a:gd name="T22" fmla="*/ 764 w 1967"/>
                    <a:gd name="T23" fmla="*/ 218 h 6773"/>
                    <a:gd name="T24" fmla="*/ 1201 w 1967"/>
                    <a:gd name="T25" fmla="*/ 218 h 6773"/>
                    <a:gd name="T26" fmla="*/ 1201 w 1967"/>
                    <a:gd name="T27" fmla="*/ 1008 h 6773"/>
                    <a:gd name="T28" fmla="*/ 983 w 1967"/>
                    <a:gd name="T29" fmla="*/ 982 h 6773"/>
                    <a:gd name="T30" fmla="*/ 764 w 1967"/>
                    <a:gd name="T31" fmla="*/ 1008 h 6773"/>
                    <a:gd name="T32" fmla="*/ 764 w 1967"/>
                    <a:gd name="T33" fmla="*/ 218 h 6773"/>
                    <a:gd name="T34" fmla="*/ 1201 w 1967"/>
                    <a:gd name="T35" fmla="*/ 6554 h 6773"/>
                    <a:gd name="T36" fmla="*/ 764 w 1967"/>
                    <a:gd name="T37" fmla="*/ 6554 h 6773"/>
                    <a:gd name="T38" fmla="*/ 764 w 1967"/>
                    <a:gd name="T39" fmla="*/ 2925 h 6773"/>
                    <a:gd name="T40" fmla="*/ 1201 w 1967"/>
                    <a:gd name="T41" fmla="*/ 2925 h 6773"/>
                    <a:gd name="T42" fmla="*/ 1201 w 1967"/>
                    <a:gd name="T43" fmla="*/ 6554 h 6773"/>
                    <a:gd name="T44" fmla="*/ 983 w 1967"/>
                    <a:gd name="T45" fmla="*/ 2730 h 6773"/>
                    <a:gd name="T46" fmla="*/ 217 w 1967"/>
                    <a:gd name="T47" fmla="*/ 1965 h 6773"/>
                    <a:gd name="T48" fmla="*/ 983 w 1967"/>
                    <a:gd name="T49" fmla="*/ 1200 h 6773"/>
                    <a:gd name="T50" fmla="*/ 1748 w 1967"/>
                    <a:gd name="T51" fmla="*/ 1965 h 6773"/>
                    <a:gd name="T52" fmla="*/ 983 w 1967"/>
                    <a:gd name="T53" fmla="*/ 2730 h 6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967" h="6773">
                      <a:moveTo>
                        <a:pt x="1420" y="1086"/>
                      </a:moveTo>
                      <a:lnTo>
                        <a:pt x="1420" y="0"/>
                      </a:lnTo>
                      <a:lnTo>
                        <a:pt x="547" y="0"/>
                      </a:lnTo>
                      <a:lnTo>
                        <a:pt x="547" y="1086"/>
                      </a:lnTo>
                      <a:cubicBezTo>
                        <a:pt x="224" y="1248"/>
                        <a:pt x="0" y="1581"/>
                        <a:pt x="0" y="1965"/>
                      </a:cubicBezTo>
                      <a:cubicBezTo>
                        <a:pt x="0" y="2350"/>
                        <a:pt x="223" y="2684"/>
                        <a:pt x="547" y="2845"/>
                      </a:cubicBezTo>
                      <a:lnTo>
                        <a:pt x="547" y="6773"/>
                      </a:lnTo>
                      <a:lnTo>
                        <a:pt x="1420" y="6773"/>
                      </a:lnTo>
                      <a:lnTo>
                        <a:pt x="1420" y="2846"/>
                      </a:lnTo>
                      <a:cubicBezTo>
                        <a:pt x="1744" y="2685"/>
                        <a:pt x="1967" y="2352"/>
                        <a:pt x="1967" y="1966"/>
                      </a:cubicBezTo>
                      <a:cubicBezTo>
                        <a:pt x="1967" y="1581"/>
                        <a:pt x="1744" y="1248"/>
                        <a:pt x="1420" y="1086"/>
                      </a:cubicBezTo>
                      <a:close/>
                      <a:moveTo>
                        <a:pt x="764" y="218"/>
                      </a:moveTo>
                      <a:lnTo>
                        <a:pt x="1201" y="218"/>
                      </a:lnTo>
                      <a:lnTo>
                        <a:pt x="1201" y="1008"/>
                      </a:lnTo>
                      <a:cubicBezTo>
                        <a:pt x="1129" y="992"/>
                        <a:pt x="1057" y="982"/>
                        <a:pt x="983" y="982"/>
                      </a:cubicBezTo>
                      <a:cubicBezTo>
                        <a:pt x="909" y="982"/>
                        <a:pt x="836" y="990"/>
                        <a:pt x="764" y="1008"/>
                      </a:cubicBezTo>
                      <a:lnTo>
                        <a:pt x="764" y="218"/>
                      </a:lnTo>
                      <a:close/>
                      <a:moveTo>
                        <a:pt x="1201" y="6554"/>
                      </a:moveTo>
                      <a:lnTo>
                        <a:pt x="764" y="6554"/>
                      </a:lnTo>
                      <a:lnTo>
                        <a:pt x="764" y="2925"/>
                      </a:lnTo>
                      <a:cubicBezTo>
                        <a:pt x="907" y="2958"/>
                        <a:pt x="1057" y="2958"/>
                        <a:pt x="1201" y="2925"/>
                      </a:cubicBezTo>
                      <a:lnTo>
                        <a:pt x="1201" y="6554"/>
                      </a:lnTo>
                      <a:close/>
                      <a:moveTo>
                        <a:pt x="983" y="2730"/>
                      </a:moveTo>
                      <a:cubicBezTo>
                        <a:pt x="561" y="2730"/>
                        <a:pt x="217" y="2388"/>
                        <a:pt x="217" y="1965"/>
                      </a:cubicBezTo>
                      <a:cubicBezTo>
                        <a:pt x="217" y="1544"/>
                        <a:pt x="560" y="1200"/>
                        <a:pt x="983" y="1200"/>
                      </a:cubicBezTo>
                      <a:cubicBezTo>
                        <a:pt x="1404" y="1200"/>
                        <a:pt x="1748" y="1542"/>
                        <a:pt x="1748" y="1965"/>
                      </a:cubicBezTo>
                      <a:cubicBezTo>
                        <a:pt x="1748" y="2388"/>
                        <a:pt x="1405" y="2730"/>
                        <a:pt x="983" y="273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grpSp>
        </p:grpSp>
        <p:grpSp>
          <p:nvGrpSpPr>
            <p:cNvPr id="26" name="Group 25"/>
            <p:cNvGrpSpPr/>
            <p:nvPr/>
          </p:nvGrpSpPr>
          <p:grpSpPr>
            <a:xfrm>
              <a:off x="6867711" y="1953685"/>
              <a:ext cx="3186836" cy="659858"/>
              <a:chOff x="5488853" y="2366747"/>
              <a:chExt cx="3186836" cy="659858"/>
            </a:xfrm>
          </p:grpSpPr>
          <p:sp>
            <p:nvSpPr>
              <p:cNvPr id="33" name="Rectangle 32"/>
              <p:cNvSpPr/>
              <p:nvPr/>
            </p:nvSpPr>
            <p:spPr>
              <a:xfrm>
                <a:off x="5488853" y="2402428"/>
                <a:ext cx="624177" cy="624177"/>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nvGrpSpPr>
              <p:cNvPr id="34" name="Group 33"/>
              <p:cNvGrpSpPr/>
              <p:nvPr/>
            </p:nvGrpSpPr>
            <p:grpSpPr>
              <a:xfrm>
                <a:off x="6262554" y="2366747"/>
                <a:ext cx="2413135" cy="652238"/>
                <a:chOff x="1620576" y="1755321"/>
                <a:chExt cx="2788405" cy="753669"/>
              </a:xfrm>
            </p:grpSpPr>
            <p:sp>
              <p:nvSpPr>
                <p:cNvPr id="35" name="TextBox 34"/>
                <p:cNvSpPr txBox="1"/>
                <p:nvPr/>
              </p:nvSpPr>
              <p:spPr>
                <a:xfrm>
                  <a:off x="1620578" y="2078451"/>
                  <a:ext cx="2788402" cy="430539"/>
                </a:xfrm>
                <a:prstGeom prst="rect">
                  <a:avLst/>
                </a:prstGeom>
                <a:noFill/>
              </p:spPr>
              <p:txBody>
                <a:bodyPr wrap="square" tIns="0" rtlCol="0" anchor="t">
                  <a:noAutofit/>
                </a:bodyPr>
                <a:lstStyle/>
                <a:p>
                  <a:r>
                    <a:rPr lang="en-US" sz="1050" dirty="0">
                      <a:solidFill>
                        <a:schemeClr val="accent1"/>
                      </a:solidFill>
                    </a:rPr>
                    <a:t>Many desktop publishing packages and web page editors now use</a:t>
                  </a:r>
                </a:p>
              </p:txBody>
            </p:sp>
            <p:sp>
              <p:nvSpPr>
                <p:cNvPr id="36" name="TextBox 35"/>
                <p:cNvSpPr txBox="1"/>
                <p:nvPr/>
              </p:nvSpPr>
              <p:spPr>
                <a:xfrm>
                  <a:off x="1620576" y="1755321"/>
                  <a:ext cx="2788405" cy="323850"/>
                </a:xfrm>
                <a:prstGeom prst="rect">
                  <a:avLst/>
                </a:prstGeom>
                <a:noFill/>
              </p:spPr>
              <p:txBody>
                <a:bodyPr wrap="square" rtlCol="0" anchor="t">
                  <a:noAutofit/>
                </a:bodyPr>
                <a:lstStyle/>
                <a:p>
                  <a:r>
                    <a:rPr lang="en-GB" sz="1400" b="1" dirty="0">
                      <a:solidFill>
                        <a:schemeClr val="accent1"/>
                      </a:solidFill>
                    </a:rPr>
                    <a:t>In 2014</a:t>
                  </a:r>
                  <a:endParaRPr lang="th-TH" sz="1400" b="1" dirty="0">
                    <a:solidFill>
                      <a:schemeClr val="accent1"/>
                    </a:solidFill>
                  </a:endParaRPr>
                </a:p>
              </p:txBody>
            </p:sp>
          </p:grpSp>
          <p:grpSp>
            <p:nvGrpSpPr>
              <p:cNvPr id="19" name="Group 17"/>
              <p:cNvGrpSpPr>
                <a:grpSpLocks noChangeAspect="1"/>
              </p:cNvGrpSpPr>
              <p:nvPr/>
            </p:nvGrpSpPr>
            <p:grpSpPr bwMode="auto">
              <a:xfrm>
                <a:off x="5574060" y="2546118"/>
                <a:ext cx="453762" cy="336797"/>
                <a:chOff x="4775" y="831"/>
                <a:chExt cx="3251" cy="2413"/>
              </a:xfrm>
              <a:solidFill>
                <a:schemeClr val="bg1"/>
              </a:solidFill>
            </p:grpSpPr>
            <p:sp>
              <p:nvSpPr>
                <p:cNvPr id="21" name="Freeform 18"/>
                <p:cNvSpPr>
                  <a:spLocks noEditPoints="1"/>
                </p:cNvSpPr>
                <p:nvPr/>
              </p:nvSpPr>
              <p:spPr bwMode="auto">
                <a:xfrm>
                  <a:off x="4775" y="831"/>
                  <a:ext cx="3251" cy="2413"/>
                </a:xfrm>
                <a:custGeom>
                  <a:avLst/>
                  <a:gdLst>
                    <a:gd name="T0" fmla="*/ 6445 w 6772"/>
                    <a:gd name="T1" fmla="*/ 3933 h 5025"/>
                    <a:gd name="T2" fmla="*/ 6445 w 6772"/>
                    <a:gd name="T3" fmla="*/ 0 h 5025"/>
                    <a:gd name="T4" fmla="*/ 328 w 6772"/>
                    <a:gd name="T5" fmla="*/ 0 h 5025"/>
                    <a:gd name="T6" fmla="*/ 328 w 6772"/>
                    <a:gd name="T7" fmla="*/ 3933 h 5025"/>
                    <a:gd name="T8" fmla="*/ 0 w 6772"/>
                    <a:gd name="T9" fmla="*/ 3933 h 5025"/>
                    <a:gd name="T10" fmla="*/ 0 w 6772"/>
                    <a:gd name="T11" fmla="*/ 4043 h 5025"/>
                    <a:gd name="T12" fmla="*/ 982 w 6772"/>
                    <a:gd name="T13" fmla="*/ 5025 h 5025"/>
                    <a:gd name="T14" fmla="*/ 5789 w 6772"/>
                    <a:gd name="T15" fmla="*/ 5025 h 5025"/>
                    <a:gd name="T16" fmla="*/ 6772 w 6772"/>
                    <a:gd name="T17" fmla="*/ 4043 h 5025"/>
                    <a:gd name="T18" fmla="*/ 6772 w 6772"/>
                    <a:gd name="T19" fmla="*/ 3933 h 5025"/>
                    <a:gd name="T20" fmla="*/ 6445 w 6772"/>
                    <a:gd name="T21" fmla="*/ 3933 h 5025"/>
                    <a:gd name="T22" fmla="*/ 546 w 6772"/>
                    <a:gd name="T23" fmla="*/ 219 h 5025"/>
                    <a:gd name="T24" fmla="*/ 6226 w 6772"/>
                    <a:gd name="T25" fmla="*/ 219 h 5025"/>
                    <a:gd name="T26" fmla="*/ 6226 w 6772"/>
                    <a:gd name="T27" fmla="*/ 3933 h 5025"/>
                    <a:gd name="T28" fmla="*/ 4260 w 6772"/>
                    <a:gd name="T29" fmla="*/ 3933 h 5025"/>
                    <a:gd name="T30" fmla="*/ 4260 w 6772"/>
                    <a:gd name="T31" fmla="*/ 4152 h 5025"/>
                    <a:gd name="T32" fmla="*/ 2513 w 6772"/>
                    <a:gd name="T33" fmla="*/ 4152 h 5025"/>
                    <a:gd name="T34" fmla="*/ 2513 w 6772"/>
                    <a:gd name="T35" fmla="*/ 3933 h 5025"/>
                    <a:gd name="T36" fmla="*/ 546 w 6772"/>
                    <a:gd name="T37" fmla="*/ 3933 h 5025"/>
                    <a:gd name="T38" fmla="*/ 546 w 6772"/>
                    <a:gd name="T39" fmla="*/ 219 h 5025"/>
                    <a:gd name="T40" fmla="*/ 5790 w 6772"/>
                    <a:gd name="T41" fmla="*/ 4808 h 5025"/>
                    <a:gd name="T42" fmla="*/ 982 w 6772"/>
                    <a:gd name="T43" fmla="*/ 4808 h 5025"/>
                    <a:gd name="T44" fmla="*/ 225 w 6772"/>
                    <a:gd name="T45" fmla="*/ 4152 h 5025"/>
                    <a:gd name="T46" fmla="*/ 2293 w 6772"/>
                    <a:gd name="T47" fmla="*/ 4152 h 5025"/>
                    <a:gd name="T48" fmla="*/ 2293 w 6772"/>
                    <a:gd name="T49" fmla="*/ 4371 h 5025"/>
                    <a:gd name="T50" fmla="*/ 4478 w 6772"/>
                    <a:gd name="T51" fmla="*/ 4371 h 5025"/>
                    <a:gd name="T52" fmla="*/ 4478 w 6772"/>
                    <a:gd name="T53" fmla="*/ 4152 h 5025"/>
                    <a:gd name="T54" fmla="*/ 6546 w 6772"/>
                    <a:gd name="T55" fmla="*/ 4152 h 5025"/>
                    <a:gd name="T56" fmla="*/ 5790 w 6772"/>
                    <a:gd name="T57" fmla="*/ 4808 h 50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72" h="5025">
                      <a:moveTo>
                        <a:pt x="6445" y="3933"/>
                      </a:moveTo>
                      <a:lnTo>
                        <a:pt x="6445" y="0"/>
                      </a:lnTo>
                      <a:lnTo>
                        <a:pt x="328" y="0"/>
                      </a:lnTo>
                      <a:lnTo>
                        <a:pt x="328" y="3933"/>
                      </a:lnTo>
                      <a:lnTo>
                        <a:pt x="0" y="3933"/>
                      </a:lnTo>
                      <a:lnTo>
                        <a:pt x="0" y="4043"/>
                      </a:lnTo>
                      <a:cubicBezTo>
                        <a:pt x="0" y="4585"/>
                        <a:pt x="441" y="5025"/>
                        <a:pt x="982" y="5025"/>
                      </a:cubicBezTo>
                      <a:lnTo>
                        <a:pt x="5789" y="5025"/>
                      </a:lnTo>
                      <a:cubicBezTo>
                        <a:pt x="6332" y="5025"/>
                        <a:pt x="6772" y="4584"/>
                        <a:pt x="6772" y="4043"/>
                      </a:cubicBezTo>
                      <a:lnTo>
                        <a:pt x="6772" y="3933"/>
                      </a:lnTo>
                      <a:lnTo>
                        <a:pt x="6445" y="3933"/>
                      </a:lnTo>
                      <a:close/>
                      <a:moveTo>
                        <a:pt x="546" y="219"/>
                      </a:moveTo>
                      <a:lnTo>
                        <a:pt x="6226" y="219"/>
                      </a:lnTo>
                      <a:lnTo>
                        <a:pt x="6226" y="3933"/>
                      </a:lnTo>
                      <a:lnTo>
                        <a:pt x="4260" y="3933"/>
                      </a:lnTo>
                      <a:lnTo>
                        <a:pt x="4260" y="4152"/>
                      </a:lnTo>
                      <a:lnTo>
                        <a:pt x="2513" y="4152"/>
                      </a:lnTo>
                      <a:lnTo>
                        <a:pt x="2513" y="3933"/>
                      </a:lnTo>
                      <a:lnTo>
                        <a:pt x="546" y="3933"/>
                      </a:lnTo>
                      <a:lnTo>
                        <a:pt x="546" y="219"/>
                      </a:lnTo>
                      <a:close/>
                      <a:moveTo>
                        <a:pt x="5790" y="4808"/>
                      </a:moveTo>
                      <a:lnTo>
                        <a:pt x="982" y="4808"/>
                      </a:lnTo>
                      <a:cubicBezTo>
                        <a:pt x="598" y="4808"/>
                        <a:pt x="278" y="4523"/>
                        <a:pt x="225" y="4152"/>
                      </a:cubicBezTo>
                      <a:lnTo>
                        <a:pt x="2293" y="4152"/>
                      </a:lnTo>
                      <a:lnTo>
                        <a:pt x="2293" y="4371"/>
                      </a:lnTo>
                      <a:lnTo>
                        <a:pt x="4478" y="4371"/>
                      </a:lnTo>
                      <a:lnTo>
                        <a:pt x="4478" y="4152"/>
                      </a:lnTo>
                      <a:lnTo>
                        <a:pt x="6546" y="4152"/>
                      </a:lnTo>
                      <a:cubicBezTo>
                        <a:pt x="6493" y="4523"/>
                        <a:pt x="6174" y="4808"/>
                        <a:pt x="5790" y="48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22" name="Freeform 19"/>
                <p:cNvSpPr>
                  <a:spLocks noEditPoints="1"/>
                </p:cNvSpPr>
                <p:nvPr/>
              </p:nvSpPr>
              <p:spPr bwMode="auto">
                <a:xfrm>
                  <a:off x="5195" y="1094"/>
                  <a:ext cx="2412" cy="1468"/>
                </a:xfrm>
                <a:custGeom>
                  <a:avLst/>
                  <a:gdLst>
                    <a:gd name="T0" fmla="*/ 5024 w 5026"/>
                    <a:gd name="T1" fmla="*/ 0 h 3058"/>
                    <a:gd name="T2" fmla="*/ 0 w 5026"/>
                    <a:gd name="T3" fmla="*/ 0 h 3058"/>
                    <a:gd name="T4" fmla="*/ 0 w 5026"/>
                    <a:gd name="T5" fmla="*/ 3058 h 3058"/>
                    <a:gd name="T6" fmla="*/ 5026 w 5026"/>
                    <a:gd name="T7" fmla="*/ 3058 h 3058"/>
                    <a:gd name="T8" fmla="*/ 5026 w 5026"/>
                    <a:gd name="T9" fmla="*/ 0 h 3058"/>
                    <a:gd name="T10" fmla="*/ 5024 w 5026"/>
                    <a:gd name="T11" fmla="*/ 0 h 3058"/>
                    <a:gd name="T12" fmla="*/ 4807 w 5026"/>
                    <a:gd name="T13" fmla="*/ 2840 h 3058"/>
                    <a:gd name="T14" fmla="*/ 218 w 5026"/>
                    <a:gd name="T15" fmla="*/ 2840 h 3058"/>
                    <a:gd name="T16" fmla="*/ 218 w 5026"/>
                    <a:gd name="T17" fmla="*/ 218 h 3058"/>
                    <a:gd name="T18" fmla="*/ 4806 w 5026"/>
                    <a:gd name="T19" fmla="*/ 218 h 3058"/>
                    <a:gd name="T20" fmla="*/ 4806 w 5026"/>
                    <a:gd name="T21" fmla="*/ 2840 h 3058"/>
                    <a:gd name="T22" fmla="*/ 4807 w 5026"/>
                    <a:gd name="T23" fmla="*/ 2840 h 3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26" h="3058">
                      <a:moveTo>
                        <a:pt x="5024" y="0"/>
                      </a:moveTo>
                      <a:lnTo>
                        <a:pt x="0" y="0"/>
                      </a:lnTo>
                      <a:lnTo>
                        <a:pt x="0" y="3058"/>
                      </a:lnTo>
                      <a:lnTo>
                        <a:pt x="5026" y="3058"/>
                      </a:lnTo>
                      <a:lnTo>
                        <a:pt x="5026" y="0"/>
                      </a:lnTo>
                      <a:lnTo>
                        <a:pt x="5024" y="0"/>
                      </a:lnTo>
                      <a:close/>
                      <a:moveTo>
                        <a:pt x="4807" y="2840"/>
                      </a:moveTo>
                      <a:lnTo>
                        <a:pt x="218" y="2840"/>
                      </a:lnTo>
                      <a:lnTo>
                        <a:pt x="218" y="218"/>
                      </a:lnTo>
                      <a:lnTo>
                        <a:pt x="4806" y="218"/>
                      </a:lnTo>
                      <a:lnTo>
                        <a:pt x="4806" y="2840"/>
                      </a:lnTo>
                      <a:lnTo>
                        <a:pt x="4807" y="284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23" name="Rectangle 20"/>
                <p:cNvSpPr>
                  <a:spLocks noChangeArrowheads="1"/>
                </p:cNvSpPr>
                <p:nvPr/>
              </p:nvSpPr>
              <p:spPr bwMode="auto">
                <a:xfrm>
                  <a:off x="7030" y="2930"/>
                  <a:ext cx="629" cy="10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24" name="Freeform 21"/>
                <p:cNvSpPr>
                  <a:spLocks noEditPoints="1"/>
                </p:cNvSpPr>
                <p:nvPr/>
              </p:nvSpPr>
              <p:spPr bwMode="auto">
                <a:xfrm>
                  <a:off x="5929" y="1357"/>
                  <a:ext cx="943" cy="943"/>
                </a:xfrm>
                <a:custGeom>
                  <a:avLst/>
                  <a:gdLst>
                    <a:gd name="T0" fmla="*/ 982 w 1965"/>
                    <a:gd name="T1" fmla="*/ 1965 h 1965"/>
                    <a:gd name="T2" fmla="*/ 1965 w 1965"/>
                    <a:gd name="T3" fmla="*/ 982 h 1965"/>
                    <a:gd name="T4" fmla="*/ 982 w 1965"/>
                    <a:gd name="T5" fmla="*/ 0 h 1965"/>
                    <a:gd name="T6" fmla="*/ 0 w 1965"/>
                    <a:gd name="T7" fmla="*/ 982 h 1965"/>
                    <a:gd name="T8" fmla="*/ 982 w 1965"/>
                    <a:gd name="T9" fmla="*/ 1965 h 1965"/>
                    <a:gd name="T10" fmla="*/ 982 w 1965"/>
                    <a:gd name="T11" fmla="*/ 217 h 1965"/>
                    <a:gd name="T12" fmla="*/ 1748 w 1965"/>
                    <a:gd name="T13" fmla="*/ 982 h 1965"/>
                    <a:gd name="T14" fmla="*/ 982 w 1965"/>
                    <a:gd name="T15" fmla="*/ 1748 h 1965"/>
                    <a:gd name="T16" fmla="*/ 217 w 1965"/>
                    <a:gd name="T17" fmla="*/ 982 h 1965"/>
                    <a:gd name="T18" fmla="*/ 982 w 1965"/>
                    <a:gd name="T19" fmla="*/ 217 h 1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65" h="1965">
                      <a:moveTo>
                        <a:pt x="982" y="1965"/>
                      </a:moveTo>
                      <a:cubicBezTo>
                        <a:pt x="1525" y="1965"/>
                        <a:pt x="1965" y="1524"/>
                        <a:pt x="1965" y="982"/>
                      </a:cubicBezTo>
                      <a:cubicBezTo>
                        <a:pt x="1965" y="441"/>
                        <a:pt x="1524" y="0"/>
                        <a:pt x="982" y="0"/>
                      </a:cubicBezTo>
                      <a:cubicBezTo>
                        <a:pt x="440" y="0"/>
                        <a:pt x="0" y="441"/>
                        <a:pt x="0" y="982"/>
                      </a:cubicBezTo>
                      <a:cubicBezTo>
                        <a:pt x="0" y="1524"/>
                        <a:pt x="440" y="1965"/>
                        <a:pt x="982" y="1965"/>
                      </a:cubicBezTo>
                      <a:close/>
                      <a:moveTo>
                        <a:pt x="982" y="217"/>
                      </a:moveTo>
                      <a:cubicBezTo>
                        <a:pt x="1404" y="217"/>
                        <a:pt x="1748" y="560"/>
                        <a:pt x="1748" y="982"/>
                      </a:cubicBezTo>
                      <a:cubicBezTo>
                        <a:pt x="1748" y="1404"/>
                        <a:pt x="1405" y="1748"/>
                        <a:pt x="982" y="1748"/>
                      </a:cubicBezTo>
                      <a:cubicBezTo>
                        <a:pt x="561" y="1748"/>
                        <a:pt x="217" y="1405"/>
                        <a:pt x="217" y="982"/>
                      </a:cubicBezTo>
                      <a:cubicBezTo>
                        <a:pt x="217" y="560"/>
                        <a:pt x="561" y="217"/>
                        <a:pt x="982" y="2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25" name="Freeform 22"/>
                <p:cNvSpPr>
                  <a:spLocks noEditPoints="1"/>
                </p:cNvSpPr>
                <p:nvPr/>
              </p:nvSpPr>
              <p:spPr bwMode="auto">
                <a:xfrm>
                  <a:off x="6269" y="1572"/>
                  <a:ext cx="383" cy="511"/>
                </a:xfrm>
                <a:custGeom>
                  <a:avLst/>
                  <a:gdLst>
                    <a:gd name="T0" fmla="*/ 0 w 797"/>
                    <a:gd name="T1" fmla="*/ 0 h 1064"/>
                    <a:gd name="T2" fmla="*/ 0 w 797"/>
                    <a:gd name="T3" fmla="*/ 1064 h 1064"/>
                    <a:gd name="T4" fmla="*/ 797 w 797"/>
                    <a:gd name="T5" fmla="*/ 532 h 1064"/>
                    <a:gd name="T6" fmla="*/ 0 w 797"/>
                    <a:gd name="T7" fmla="*/ 0 h 1064"/>
                    <a:gd name="T8" fmla="*/ 219 w 797"/>
                    <a:gd name="T9" fmla="*/ 409 h 1064"/>
                    <a:gd name="T10" fmla="*/ 404 w 797"/>
                    <a:gd name="T11" fmla="*/ 533 h 1064"/>
                    <a:gd name="T12" fmla="*/ 219 w 797"/>
                    <a:gd name="T13" fmla="*/ 657 h 1064"/>
                    <a:gd name="T14" fmla="*/ 219 w 797"/>
                    <a:gd name="T15" fmla="*/ 409 h 10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7" h="1064">
                      <a:moveTo>
                        <a:pt x="0" y="0"/>
                      </a:moveTo>
                      <a:lnTo>
                        <a:pt x="0" y="1064"/>
                      </a:lnTo>
                      <a:lnTo>
                        <a:pt x="797" y="532"/>
                      </a:lnTo>
                      <a:lnTo>
                        <a:pt x="0" y="0"/>
                      </a:lnTo>
                      <a:close/>
                      <a:moveTo>
                        <a:pt x="219" y="409"/>
                      </a:moveTo>
                      <a:lnTo>
                        <a:pt x="404" y="533"/>
                      </a:lnTo>
                      <a:lnTo>
                        <a:pt x="219" y="657"/>
                      </a:lnTo>
                      <a:lnTo>
                        <a:pt x="219" y="40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grpSp>
        </p:grpSp>
      </p:grpSp>
    </p:spTree>
    <p:extLst>
      <p:ext uri="{BB962C8B-B14F-4D97-AF65-F5344CB8AC3E}">
        <p14:creationId xmlns:p14="http://schemas.microsoft.com/office/powerpoint/2010/main" val="35080940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EDITABLE CHART</a:t>
            </a:r>
            <a:endParaRPr lang="th-TH" dirty="0"/>
          </a:p>
        </p:txBody>
      </p:sp>
      <p:sp>
        <p:nvSpPr>
          <p:cNvPr id="3" name="Text Placeholder 2"/>
          <p:cNvSpPr>
            <a:spLocks noGrp="1"/>
          </p:cNvSpPr>
          <p:nvPr>
            <p:ph type="body" sz="quarter" idx="13"/>
          </p:nvPr>
        </p:nvSpPr>
        <p:spPr/>
        <p:txBody>
          <a:bodyPr/>
          <a:lstStyle/>
          <a:p>
            <a:r>
              <a:rPr lang="en-GB" dirty="0"/>
              <a:t>AREA CHART</a:t>
            </a:r>
            <a:endParaRPr lang="th-TH" dirty="0"/>
          </a:p>
        </p:txBody>
      </p:sp>
      <p:graphicFrame>
        <p:nvGraphicFramePr>
          <p:cNvPr id="37" name="Chart 36"/>
          <p:cNvGraphicFramePr/>
          <p:nvPr>
            <p:extLst>
              <p:ext uri="{D42A27DB-BD31-4B8C-83A1-F6EECF244321}">
                <p14:modId xmlns:p14="http://schemas.microsoft.com/office/powerpoint/2010/main" val="2269191947"/>
              </p:ext>
            </p:extLst>
          </p:nvPr>
        </p:nvGraphicFramePr>
        <p:xfrm>
          <a:off x="918256" y="1757316"/>
          <a:ext cx="5176800" cy="4316400"/>
        </p:xfrm>
        <a:graphic>
          <a:graphicData uri="http://schemas.openxmlformats.org/drawingml/2006/chart">
            <c:chart xmlns:c="http://schemas.openxmlformats.org/drawingml/2006/chart" xmlns:r="http://schemas.openxmlformats.org/officeDocument/2006/relationships" r:id="rId3"/>
          </a:graphicData>
        </a:graphic>
      </p:graphicFrame>
      <p:grpSp>
        <p:nvGrpSpPr>
          <p:cNvPr id="5" name="Group 4"/>
          <p:cNvGrpSpPr/>
          <p:nvPr/>
        </p:nvGrpSpPr>
        <p:grpSpPr>
          <a:xfrm>
            <a:off x="7332169" y="3549638"/>
            <a:ext cx="3524518" cy="729778"/>
            <a:chOff x="7332169" y="3884918"/>
            <a:chExt cx="3524518" cy="729778"/>
          </a:xfrm>
        </p:grpSpPr>
        <p:sp>
          <p:nvSpPr>
            <p:cNvPr id="72" name="Rectangle 71"/>
            <p:cNvSpPr/>
            <p:nvPr/>
          </p:nvSpPr>
          <p:spPr>
            <a:xfrm>
              <a:off x="7332169" y="3924380"/>
              <a:ext cx="690316" cy="690316"/>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nvGrpSpPr>
            <p:cNvPr id="73" name="Group 72"/>
            <p:cNvGrpSpPr/>
            <p:nvPr/>
          </p:nvGrpSpPr>
          <p:grpSpPr>
            <a:xfrm>
              <a:off x="8187853" y="3884918"/>
              <a:ext cx="2668834" cy="721351"/>
              <a:chOff x="1620576" y="1755321"/>
              <a:chExt cx="2788405" cy="753669"/>
            </a:xfrm>
          </p:grpSpPr>
          <p:sp>
            <p:nvSpPr>
              <p:cNvPr id="79" name="TextBox 78"/>
              <p:cNvSpPr txBox="1"/>
              <p:nvPr/>
            </p:nvSpPr>
            <p:spPr>
              <a:xfrm>
                <a:off x="1620578" y="2078451"/>
                <a:ext cx="2788402" cy="430539"/>
              </a:xfrm>
              <a:prstGeom prst="rect">
                <a:avLst/>
              </a:prstGeom>
              <a:noFill/>
            </p:spPr>
            <p:txBody>
              <a:bodyPr wrap="square" tIns="0" rtlCol="0" anchor="t">
                <a:noAutofit/>
              </a:bodyPr>
              <a:lstStyle/>
              <a:p>
                <a:r>
                  <a:rPr lang="en-US" sz="1050" dirty="0">
                    <a:solidFill>
                      <a:schemeClr val="accent1"/>
                    </a:solidFill>
                  </a:rPr>
                  <a:t>Many desktop publishing packages and web page editors now use</a:t>
                </a:r>
              </a:p>
            </p:txBody>
          </p:sp>
          <p:sp>
            <p:nvSpPr>
              <p:cNvPr id="80" name="TextBox 79"/>
              <p:cNvSpPr txBox="1"/>
              <p:nvPr/>
            </p:nvSpPr>
            <p:spPr>
              <a:xfrm>
                <a:off x="1620576" y="1755321"/>
                <a:ext cx="2788405" cy="323850"/>
              </a:xfrm>
              <a:prstGeom prst="rect">
                <a:avLst/>
              </a:prstGeom>
              <a:noFill/>
            </p:spPr>
            <p:txBody>
              <a:bodyPr wrap="square" rtlCol="0" anchor="t">
                <a:noAutofit/>
              </a:bodyPr>
              <a:lstStyle/>
              <a:p>
                <a:r>
                  <a:rPr lang="en-GB" sz="1400" b="1" dirty="0">
                    <a:solidFill>
                      <a:schemeClr val="accent1"/>
                    </a:solidFill>
                  </a:rPr>
                  <a:t>In 2015</a:t>
                </a:r>
                <a:endParaRPr lang="th-TH" sz="1400" b="1" dirty="0">
                  <a:solidFill>
                    <a:schemeClr val="accent1"/>
                  </a:solidFill>
                </a:endParaRPr>
              </a:p>
            </p:txBody>
          </p:sp>
        </p:grpSp>
        <p:grpSp>
          <p:nvGrpSpPr>
            <p:cNvPr id="7" name="Group 4"/>
            <p:cNvGrpSpPr>
              <a:grpSpLocks noChangeAspect="1"/>
            </p:cNvGrpSpPr>
            <p:nvPr/>
          </p:nvGrpSpPr>
          <p:grpSpPr bwMode="auto">
            <a:xfrm>
              <a:off x="7451335" y="4043546"/>
              <a:ext cx="451984" cy="451984"/>
              <a:chOff x="1249" y="121"/>
              <a:chExt cx="3251" cy="3251"/>
            </a:xfrm>
            <a:solidFill>
              <a:schemeClr val="bg1"/>
            </a:solidFill>
          </p:grpSpPr>
          <p:sp>
            <p:nvSpPr>
              <p:cNvPr id="9" name="Freeform 5"/>
              <p:cNvSpPr>
                <a:spLocks noEditPoints="1"/>
              </p:cNvSpPr>
              <p:nvPr/>
            </p:nvSpPr>
            <p:spPr bwMode="auto">
              <a:xfrm>
                <a:off x="1249" y="121"/>
                <a:ext cx="3251" cy="3251"/>
              </a:xfrm>
              <a:custGeom>
                <a:avLst/>
                <a:gdLst>
                  <a:gd name="T0" fmla="*/ 6554 w 6773"/>
                  <a:gd name="T1" fmla="*/ 3826 h 6773"/>
                  <a:gd name="T2" fmla="*/ 6048 w 6773"/>
                  <a:gd name="T3" fmla="*/ 2194 h 6773"/>
                  <a:gd name="T4" fmla="*/ 337 w 6773"/>
                  <a:gd name="T5" fmla="*/ 1696 h 6773"/>
                  <a:gd name="T6" fmla="*/ 0 w 6773"/>
                  <a:gd name="T7" fmla="*/ 2736 h 6773"/>
                  <a:gd name="T8" fmla="*/ 546 w 6773"/>
                  <a:gd name="T9" fmla="*/ 6773 h 6773"/>
                  <a:gd name="T10" fmla="*/ 6556 w 6773"/>
                  <a:gd name="T11" fmla="*/ 6228 h 6773"/>
                  <a:gd name="T12" fmla="*/ 6773 w 6773"/>
                  <a:gd name="T13" fmla="*/ 5137 h 6773"/>
                  <a:gd name="T14" fmla="*/ 1226 w 6773"/>
                  <a:gd name="T15" fmla="*/ 1622 h 6773"/>
                  <a:gd name="T16" fmla="*/ 5229 w 6773"/>
                  <a:gd name="T17" fmla="*/ 902 h 6773"/>
                  <a:gd name="T18" fmla="*/ 5729 w 6773"/>
                  <a:gd name="T19" fmla="*/ 1936 h 6773"/>
                  <a:gd name="T20" fmla="*/ 4057 w 6773"/>
                  <a:gd name="T21" fmla="*/ 2189 h 6773"/>
                  <a:gd name="T22" fmla="*/ 2958 w 6773"/>
                  <a:gd name="T23" fmla="*/ 1260 h 6773"/>
                  <a:gd name="T24" fmla="*/ 1109 w 6773"/>
                  <a:gd name="T25" fmla="*/ 2189 h 6773"/>
                  <a:gd name="T26" fmla="*/ 3030 w 6773"/>
                  <a:gd name="T27" fmla="*/ 1468 h 6773"/>
                  <a:gd name="T28" fmla="*/ 3838 w 6773"/>
                  <a:gd name="T29" fmla="*/ 2190 h 6773"/>
                  <a:gd name="T30" fmla="*/ 3242 w 6773"/>
                  <a:gd name="T31" fmla="*/ 2088 h 6773"/>
                  <a:gd name="T32" fmla="*/ 3170 w 6773"/>
                  <a:gd name="T33" fmla="*/ 1880 h 6773"/>
                  <a:gd name="T34" fmla="*/ 3517 w 6773"/>
                  <a:gd name="T35" fmla="*/ 1877 h 6773"/>
                  <a:gd name="T36" fmla="*/ 3182 w 6773"/>
                  <a:gd name="T37" fmla="*/ 1576 h 6773"/>
                  <a:gd name="T38" fmla="*/ 3004 w 6773"/>
                  <a:gd name="T39" fmla="*/ 1726 h 6773"/>
                  <a:gd name="T40" fmla="*/ 2954 w 6773"/>
                  <a:gd name="T41" fmla="*/ 2188 h 6773"/>
                  <a:gd name="T42" fmla="*/ 3030 w 6773"/>
                  <a:gd name="T43" fmla="*/ 1468 h 6773"/>
                  <a:gd name="T44" fmla="*/ 5802 w 6773"/>
                  <a:gd name="T45" fmla="*/ 2148 h 6773"/>
                  <a:gd name="T46" fmla="*/ 5740 w 6773"/>
                  <a:gd name="T47" fmla="*/ 2190 h 6773"/>
                  <a:gd name="T48" fmla="*/ 4761 w 6773"/>
                  <a:gd name="T49" fmla="*/ 414 h 6773"/>
                  <a:gd name="T50" fmla="*/ 5300 w 6773"/>
                  <a:gd name="T51" fmla="*/ 678 h 6773"/>
                  <a:gd name="T52" fmla="*/ 813 w 6773"/>
                  <a:gd name="T53" fmla="*/ 2190 h 6773"/>
                  <a:gd name="T54" fmla="*/ 614 w 6773"/>
                  <a:gd name="T55" fmla="*/ 1832 h 6773"/>
                  <a:gd name="T56" fmla="*/ 6336 w 6773"/>
                  <a:gd name="T57" fmla="*/ 6228 h 6773"/>
                  <a:gd name="T58" fmla="*/ 546 w 6773"/>
                  <a:gd name="T59" fmla="*/ 6556 h 6773"/>
                  <a:gd name="T60" fmla="*/ 218 w 6773"/>
                  <a:gd name="T61" fmla="*/ 2736 h 6773"/>
                  <a:gd name="T62" fmla="*/ 6009 w 6773"/>
                  <a:gd name="T63" fmla="*/ 2409 h 6773"/>
                  <a:gd name="T64" fmla="*/ 6336 w 6773"/>
                  <a:gd name="T65" fmla="*/ 3826 h 6773"/>
                  <a:gd name="T66" fmla="*/ 6008 w 6773"/>
                  <a:gd name="T67" fmla="*/ 2736 h 6773"/>
                  <a:gd name="T68" fmla="*/ 546 w 6773"/>
                  <a:gd name="T69" fmla="*/ 6228 h 6773"/>
                  <a:gd name="T70" fmla="*/ 6009 w 6773"/>
                  <a:gd name="T71" fmla="*/ 5137 h 6773"/>
                  <a:gd name="T72" fmla="*/ 6337 w 6773"/>
                  <a:gd name="T73" fmla="*/ 6228 h 6773"/>
                  <a:gd name="T74" fmla="*/ 5244 w 6773"/>
                  <a:gd name="T75" fmla="*/ 5136 h 6773"/>
                  <a:gd name="T76" fmla="*/ 5790 w 6773"/>
                  <a:gd name="T77" fmla="*/ 6009 h 6773"/>
                  <a:gd name="T78" fmla="*/ 765 w 6773"/>
                  <a:gd name="T79" fmla="*/ 2953 h 6773"/>
                  <a:gd name="T80" fmla="*/ 5790 w 6773"/>
                  <a:gd name="T81" fmla="*/ 3826 h 6773"/>
                  <a:gd name="T82" fmla="*/ 4588 w 6773"/>
                  <a:gd name="T83" fmla="*/ 4481 h 6773"/>
                  <a:gd name="T84" fmla="*/ 6554 w 6773"/>
                  <a:gd name="T85" fmla="*/ 4918 h 6773"/>
                  <a:gd name="T86" fmla="*/ 4806 w 6773"/>
                  <a:gd name="T87" fmla="*/ 4482 h 6773"/>
                  <a:gd name="T88" fmla="*/ 6554 w 6773"/>
                  <a:gd name="T89" fmla="*/ 4046 h 6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773" h="6773">
                    <a:moveTo>
                      <a:pt x="6773" y="3826"/>
                    </a:moveTo>
                    <a:lnTo>
                      <a:pt x="6554" y="3826"/>
                    </a:lnTo>
                    <a:lnTo>
                      <a:pt x="6554" y="2736"/>
                    </a:lnTo>
                    <a:cubicBezTo>
                      <a:pt x="6554" y="2449"/>
                      <a:pt x="6330" y="2216"/>
                      <a:pt x="6048" y="2194"/>
                    </a:cubicBezTo>
                    <a:lnTo>
                      <a:pt x="5298" y="0"/>
                    </a:lnTo>
                    <a:lnTo>
                      <a:pt x="337" y="1696"/>
                    </a:lnTo>
                    <a:lnTo>
                      <a:pt x="508" y="2194"/>
                    </a:lnTo>
                    <a:cubicBezTo>
                      <a:pt x="225" y="2214"/>
                      <a:pt x="0" y="2448"/>
                      <a:pt x="0" y="2736"/>
                    </a:cubicBezTo>
                    <a:lnTo>
                      <a:pt x="0" y="6228"/>
                    </a:lnTo>
                    <a:cubicBezTo>
                      <a:pt x="0" y="6528"/>
                      <a:pt x="245" y="6773"/>
                      <a:pt x="546" y="6773"/>
                    </a:cubicBezTo>
                    <a:lnTo>
                      <a:pt x="6009" y="6773"/>
                    </a:lnTo>
                    <a:cubicBezTo>
                      <a:pt x="6310" y="6773"/>
                      <a:pt x="6556" y="6528"/>
                      <a:pt x="6556" y="6228"/>
                    </a:cubicBezTo>
                    <a:lnTo>
                      <a:pt x="6556" y="5137"/>
                    </a:lnTo>
                    <a:lnTo>
                      <a:pt x="6773" y="5137"/>
                    </a:lnTo>
                    <a:lnTo>
                      <a:pt x="6773" y="3826"/>
                    </a:lnTo>
                    <a:close/>
                    <a:moveTo>
                      <a:pt x="1226" y="1622"/>
                    </a:moveTo>
                    <a:lnTo>
                      <a:pt x="4549" y="486"/>
                    </a:lnTo>
                    <a:cubicBezTo>
                      <a:pt x="4678" y="740"/>
                      <a:pt x="4940" y="902"/>
                      <a:pt x="5229" y="902"/>
                    </a:cubicBezTo>
                    <a:cubicBezTo>
                      <a:pt x="5277" y="902"/>
                      <a:pt x="5324" y="898"/>
                      <a:pt x="5370" y="889"/>
                    </a:cubicBezTo>
                    <a:lnTo>
                      <a:pt x="5729" y="1936"/>
                    </a:lnTo>
                    <a:cubicBezTo>
                      <a:pt x="5614" y="1994"/>
                      <a:pt x="5516" y="2081"/>
                      <a:pt x="5444" y="2189"/>
                    </a:cubicBezTo>
                    <a:lnTo>
                      <a:pt x="4057" y="2189"/>
                    </a:lnTo>
                    <a:cubicBezTo>
                      <a:pt x="4046" y="2106"/>
                      <a:pt x="4028" y="2024"/>
                      <a:pt x="4000" y="1942"/>
                    </a:cubicBezTo>
                    <a:cubicBezTo>
                      <a:pt x="3856" y="1521"/>
                      <a:pt x="3438" y="1102"/>
                      <a:pt x="2958" y="1260"/>
                    </a:cubicBezTo>
                    <a:cubicBezTo>
                      <a:pt x="2625" y="1369"/>
                      <a:pt x="2441" y="1760"/>
                      <a:pt x="2496" y="2189"/>
                    </a:cubicBezTo>
                    <a:lnTo>
                      <a:pt x="1109" y="2189"/>
                    </a:lnTo>
                    <a:cubicBezTo>
                      <a:pt x="1220" y="2025"/>
                      <a:pt x="1264" y="1821"/>
                      <a:pt x="1226" y="1622"/>
                    </a:cubicBezTo>
                    <a:close/>
                    <a:moveTo>
                      <a:pt x="3030" y="1468"/>
                    </a:moveTo>
                    <a:cubicBezTo>
                      <a:pt x="3365" y="1362"/>
                      <a:pt x="3681" y="1685"/>
                      <a:pt x="3794" y="2014"/>
                    </a:cubicBezTo>
                    <a:cubicBezTo>
                      <a:pt x="3814" y="2073"/>
                      <a:pt x="3829" y="2132"/>
                      <a:pt x="3838" y="2190"/>
                    </a:cubicBezTo>
                    <a:lnTo>
                      <a:pt x="3602" y="2190"/>
                    </a:lnTo>
                    <a:cubicBezTo>
                      <a:pt x="3517" y="2086"/>
                      <a:pt x="3373" y="2040"/>
                      <a:pt x="3242" y="2088"/>
                    </a:cubicBezTo>
                    <a:cubicBezTo>
                      <a:pt x="3164" y="2116"/>
                      <a:pt x="3113" y="2048"/>
                      <a:pt x="3104" y="2018"/>
                    </a:cubicBezTo>
                    <a:cubicBezTo>
                      <a:pt x="3084" y="1962"/>
                      <a:pt x="3114" y="1900"/>
                      <a:pt x="3170" y="1880"/>
                    </a:cubicBezTo>
                    <a:cubicBezTo>
                      <a:pt x="3229" y="1860"/>
                      <a:pt x="3290" y="1890"/>
                      <a:pt x="3310" y="1948"/>
                    </a:cubicBezTo>
                    <a:lnTo>
                      <a:pt x="3517" y="1877"/>
                    </a:lnTo>
                    <a:cubicBezTo>
                      <a:pt x="3472" y="1744"/>
                      <a:pt x="3346" y="1660"/>
                      <a:pt x="3210" y="1657"/>
                    </a:cubicBezTo>
                    <a:lnTo>
                      <a:pt x="3182" y="1576"/>
                    </a:lnTo>
                    <a:lnTo>
                      <a:pt x="2976" y="1646"/>
                    </a:lnTo>
                    <a:lnTo>
                      <a:pt x="3004" y="1726"/>
                    </a:lnTo>
                    <a:cubicBezTo>
                      <a:pt x="2898" y="1810"/>
                      <a:pt x="2850" y="1953"/>
                      <a:pt x="2897" y="2086"/>
                    </a:cubicBezTo>
                    <a:cubicBezTo>
                      <a:pt x="2909" y="2124"/>
                      <a:pt x="2929" y="2158"/>
                      <a:pt x="2954" y="2188"/>
                    </a:cubicBezTo>
                    <a:lnTo>
                      <a:pt x="2718" y="2188"/>
                    </a:lnTo>
                    <a:cubicBezTo>
                      <a:pt x="2664" y="1852"/>
                      <a:pt x="2788" y="1542"/>
                      <a:pt x="3030" y="1468"/>
                    </a:cubicBezTo>
                    <a:close/>
                    <a:moveTo>
                      <a:pt x="5740" y="2190"/>
                    </a:moveTo>
                    <a:cubicBezTo>
                      <a:pt x="5760" y="2174"/>
                      <a:pt x="5780" y="2160"/>
                      <a:pt x="5802" y="2148"/>
                    </a:cubicBezTo>
                    <a:lnTo>
                      <a:pt x="5817" y="2190"/>
                    </a:lnTo>
                    <a:lnTo>
                      <a:pt x="5740" y="2190"/>
                    </a:lnTo>
                    <a:close/>
                    <a:moveTo>
                      <a:pt x="5300" y="678"/>
                    </a:moveTo>
                    <a:cubicBezTo>
                      <a:pt x="5066" y="730"/>
                      <a:pt x="4857" y="578"/>
                      <a:pt x="4761" y="414"/>
                    </a:cubicBezTo>
                    <a:lnTo>
                      <a:pt x="5162" y="277"/>
                    </a:lnTo>
                    <a:lnTo>
                      <a:pt x="5300" y="678"/>
                    </a:lnTo>
                    <a:close/>
                    <a:moveTo>
                      <a:pt x="1016" y="1694"/>
                    </a:moveTo>
                    <a:cubicBezTo>
                      <a:pt x="1040" y="1882"/>
                      <a:pt x="964" y="2072"/>
                      <a:pt x="813" y="2190"/>
                    </a:cubicBezTo>
                    <a:lnTo>
                      <a:pt x="737" y="2190"/>
                    </a:lnTo>
                    <a:lnTo>
                      <a:pt x="614" y="1832"/>
                    </a:lnTo>
                    <a:lnTo>
                      <a:pt x="1016" y="1694"/>
                    </a:lnTo>
                    <a:close/>
                    <a:moveTo>
                      <a:pt x="6336" y="6228"/>
                    </a:moveTo>
                    <a:cubicBezTo>
                      <a:pt x="6336" y="6408"/>
                      <a:pt x="6189" y="6556"/>
                      <a:pt x="6008" y="6556"/>
                    </a:cubicBezTo>
                    <a:lnTo>
                      <a:pt x="546" y="6556"/>
                    </a:lnTo>
                    <a:cubicBezTo>
                      <a:pt x="365" y="6556"/>
                      <a:pt x="218" y="6409"/>
                      <a:pt x="218" y="6228"/>
                    </a:cubicBezTo>
                    <a:lnTo>
                      <a:pt x="218" y="2736"/>
                    </a:lnTo>
                    <a:cubicBezTo>
                      <a:pt x="218" y="2556"/>
                      <a:pt x="365" y="2409"/>
                      <a:pt x="545" y="2409"/>
                    </a:cubicBezTo>
                    <a:lnTo>
                      <a:pt x="6009" y="2409"/>
                    </a:lnTo>
                    <a:cubicBezTo>
                      <a:pt x="6189" y="2409"/>
                      <a:pt x="6336" y="2556"/>
                      <a:pt x="6336" y="2736"/>
                    </a:cubicBezTo>
                    <a:lnTo>
                      <a:pt x="6336" y="3826"/>
                    </a:lnTo>
                    <a:lnTo>
                      <a:pt x="6008" y="3826"/>
                    </a:lnTo>
                    <a:lnTo>
                      <a:pt x="6008" y="2736"/>
                    </a:lnTo>
                    <a:lnTo>
                      <a:pt x="546" y="2736"/>
                    </a:lnTo>
                    <a:lnTo>
                      <a:pt x="546" y="6228"/>
                    </a:lnTo>
                    <a:lnTo>
                      <a:pt x="6009" y="6228"/>
                    </a:lnTo>
                    <a:lnTo>
                      <a:pt x="6009" y="5137"/>
                    </a:lnTo>
                    <a:lnTo>
                      <a:pt x="6337" y="5137"/>
                    </a:lnTo>
                    <a:lnTo>
                      <a:pt x="6337" y="6228"/>
                    </a:lnTo>
                    <a:lnTo>
                      <a:pt x="6336" y="6228"/>
                    </a:lnTo>
                    <a:close/>
                    <a:moveTo>
                      <a:pt x="5244" y="5136"/>
                    </a:moveTo>
                    <a:lnTo>
                      <a:pt x="5790" y="5136"/>
                    </a:lnTo>
                    <a:lnTo>
                      <a:pt x="5790" y="6009"/>
                    </a:lnTo>
                    <a:lnTo>
                      <a:pt x="765" y="6009"/>
                    </a:lnTo>
                    <a:lnTo>
                      <a:pt x="765" y="2953"/>
                    </a:lnTo>
                    <a:lnTo>
                      <a:pt x="5790" y="2953"/>
                    </a:lnTo>
                    <a:lnTo>
                      <a:pt x="5790" y="3826"/>
                    </a:lnTo>
                    <a:lnTo>
                      <a:pt x="5244" y="3826"/>
                    </a:lnTo>
                    <a:cubicBezTo>
                      <a:pt x="4882" y="3826"/>
                      <a:pt x="4588" y="4120"/>
                      <a:pt x="4588" y="4481"/>
                    </a:cubicBezTo>
                    <a:cubicBezTo>
                      <a:pt x="4588" y="4842"/>
                      <a:pt x="4882" y="5136"/>
                      <a:pt x="5244" y="5136"/>
                    </a:cubicBezTo>
                    <a:close/>
                    <a:moveTo>
                      <a:pt x="6554" y="4918"/>
                    </a:moveTo>
                    <a:lnTo>
                      <a:pt x="5244" y="4918"/>
                    </a:lnTo>
                    <a:cubicBezTo>
                      <a:pt x="5002" y="4918"/>
                      <a:pt x="4806" y="4722"/>
                      <a:pt x="4806" y="4482"/>
                    </a:cubicBezTo>
                    <a:cubicBezTo>
                      <a:pt x="4806" y="4242"/>
                      <a:pt x="5002" y="4046"/>
                      <a:pt x="5244" y="4046"/>
                    </a:cubicBezTo>
                    <a:lnTo>
                      <a:pt x="6554" y="4046"/>
                    </a:lnTo>
                    <a:lnTo>
                      <a:pt x="6554" y="491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10" name="Freeform 6"/>
              <p:cNvSpPr>
                <a:spLocks noEditPoints="1"/>
              </p:cNvSpPr>
              <p:nvPr/>
            </p:nvSpPr>
            <p:spPr bwMode="auto">
              <a:xfrm>
                <a:off x="3661" y="2114"/>
                <a:ext cx="315" cy="315"/>
              </a:xfrm>
              <a:custGeom>
                <a:avLst/>
                <a:gdLst>
                  <a:gd name="T0" fmla="*/ 0 w 656"/>
                  <a:gd name="T1" fmla="*/ 328 h 656"/>
                  <a:gd name="T2" fmla="*/ 328 w 656"/>
                  <a:gd name="T3" fmla="*/ 656 h 656"/>
                  <a:gd name="T4" fmla="*/ 656 w 656"/>
                  <a:gd name="T5" fmla="*/ 328 h 656"/>
                  <a:gd name="T6" fmla="*/ 328 w 656"/>
                  <a:gd name="T7" fmla="*/ 0 h 656"/>
                  <a:gd name="T8" fmla="*/ 0 w 656"/>
                  <a:gd name="T9" fmla="*/ 328 h 656"/>
                  <a:gd name="T10" fmla="*/ 328 w 656"/>
                  <a:gd name="T11" fmla="*/ 219 h 656"/>
                  <a:gd name="T12" fmla="*/ 437 w 656"/>
                  <a:gd name="T13" fmla="*/ 328 h 656"/>
                  <a:gd name="T14" fmla="*/ 328 w 656"/>
                  <a:gd name="T15" fmla="*/ 437 h 656"/>
                  <a:gd name="T16" fmla="*/ 219 w 656"/>
                  <a:gd name="T17" fmla="*/ 328 h 656"/>
                  <a:gd name="T18" fmla="*/ 328 w 656"/>
                  <a:gd name="T19" fmla="*/ 219 h 6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6" h="656">
                    <a:moveTo>
                      <a:pt x="0" y="328"/>
                    </a:moveTo>
                    <a:cubicBezTo>
                      <a:pt x="0" y="508"/>
                      <a:pt x="147" y="656"/>
                      <a:pt x="328" y="656"/>
                    </a:cubicBezTo>
                    <a:cubicBezTo>
                      <a:pt x="509" y="656"/>
                      <a:pt x="656" y="509"/>
                      <a:pt x="656" y="328"/>
                    </a:cubicBezTo>
                    <a:cubicBezTo>
                      <a:pt x="656" y="148"/>
                      <a:pt x="509" y="0"/>
                      <a:pt x="328" y="0"/>
                    </a:cubicBezTo>
                    <a:cubicBezTo>
                      <a:pt x="147" y="1"/>
                      <a:pt x="0" y="148"/>
                      <a:pt x="0" y="328"/>
                    </a:cubicBezTo>
                    <a:close/>
                    <a:moveTo>
                      <a:pt x="328" y="219"/>
                    </a:moveTo>
                    <a:cubicBezTo>
                      <a:pt x="388" y="219"/>
                      <a:pt x="437" y="268"/>
                      <a:pt x="437" y="328"/>
                    </a:cubicBezTo>
                    <a:cubicBezTo>
                      <a:pt x="437" y="388"/>
                      <a:pt x="388" y="437"/>
                      <a:pt x="328" y="437"/>
                    </a:cubicBezTo>
                    <a:cubicBezTo>
                      <a:pt x="268" y="437"/>
                      <a:pt x="219" y="388"/>
                      <a:pt x="219" y="328"/>
                    </a:cubicBezTo>
                    <a:cubicBezTo>
                      <a:pt x="219" y="268"/>
                      <a:pt x="268" y="219"/>
                      <a:pt x="328" y="21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11" name="Freeform 7"/>
              <p:cNvSpPr>
                <a:spLocks/>
              </p:cNvSpPr>
              <p:nvPr/>
            </p:nvSpPr>
            <p:spPr bwMode="auto">
              <a:xfrm>
                <a:off x="3252" y="936"/>
                <a:ext cx="132" cy="133"/>
              </a:xfrm>
              <a:custGeom>
                <a:avLst/>
                <a:gdLst>
                  <a:gd name="T0" fmla="*/ 277 w 277"/>
                  <a:gd name="T1" fmla="*/ 207 h 278"/>
                  <a:gd name="T2" fmla="*/ 206 w 277"/>
                  <a:gd name="T3" fmla="*/ 0 h 278"/>
                  <a:gd name="T4" fmla="*/ 0 w 277"/>
                  <a:gd name="T5" fmla="*/ 71 h 278"/>
                  <a:gd name="T6" fmla="*/ 70 w 277"/>
                  <a:gd name="T7" fmla="*/ 278 h 278"/>
                  <a:gd name="T8" fmla="*/ 277 w 277"/>
                  <a:gd name="T9" fmla="*/ 207 h 278"/>
                </a:gdLst>
                <a:ahLst/>
                <a:cxnLst>
                  <a:cxn ang="0">
                    <a:pos x="T0" y="T1"/>
                  </a:cxn>
                  <a:cxn ang="0">
                    <a:pos x="T2" y="T3"/>
                  </a:cxn>
                  <a:cxn ang="0">
                    <a:pos x="T4" y="T5"/>
                  </a:cxn>
                  <a:cxn ang="0">
                    <a:pos x="T6" y="T7"/>
                  </a:cxn>
                  <a:cxn ang="0">
                    <a:pos x="T8" y="T9"/>
                  </a:cxn>
                </a:cxnLst>
                <a:rect l="0" t="0" r="r" b="b"/>
                <a:pathLst>
                  <a:path w="277" h="278">
                    <a:moveTo>
                      <a:pt x="277" y="207"/>
                    </a:moveTo>
                    <a:lnTo>
                      <a:pt x="206" y="0"/>
                    </a:lnTo>
                    <a:lnTo>
                      <a:pt x="0" y="71"/>
                    </a:lnTo>
                    <a:lnTo>
                      <a:pt x="70" y="278"/>
                    </a:lnTo>
                    <a:lnTo>
                      <a:pt x="277" y="20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grpSp>
      </p:grpSp>
      <p:grpSp>
        <p:nvGrpSpPr>
          <p:cNvPr id="4" name="Group 3"/>
          <p:cNvGrpSpPr/>
          <p:nvPr/>
        </p:nvGrpSpPr>
        <p:grpSpPr>
          <a:xfrm>
            <a:off x="7332169" y="5181278"/>
            <a:ext cx="3524518" cy="729778"/>
            <a:chOff x="7332169" y="5516558"/>
            <a:chExt cx="3524518" cy="729778"/>
          </a:xfrm>
        </p:grpSpPr>
        <p:sp>
          <p:nvSpPr>
            <p:cNvPr id="64" name="Rectangle 63"/>
            <p:cNvSpPr/>
            <p:nvPr/>
          </p:nvSpPr>
          <p:spPr>
            <a:xfrm>
              <a:off x="7332169" y="5556020"/>
              <a:ext cx="690316" cy="690316"/>
            </a:xfrm>
            <a:prstGeom prst="rect">
              <a:avLst/>
            </a:prstGeom>
            <a:solidFill>
              <a:schemeClr val="accent3"/>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nvGrpSpPr>
            <p:cNvPr id="65" name="Group 64"/>
            <p:cNvGrpSpPr/>
            <p:nvPr/>
          </p:nvGrpSpPr>
          <p:grpSpPr>
            <a:xfrm>
              <a:off x="8187853" y="5516558"/>
              <a:ext cx="2668834" cy="721351"/>
              <a:chOff x="1620576" y="1755321"/>
              <a:chExt cx="2788405" cy="753669"/>
            </a:xfrm>
          </p:grpSpPr>
          <p:sp>
            <p:nvSpPr>
              <p:cNvPr id="70" name="TextBox 69"/>
              <p:cNvSpPr txBox="1"/>
              <p:nvPr/>
            </p:nvSpPr>
            <p:spPr>
              <a:xfrm>
                <a:off x="1620578" y="2078451"/>
                <a:ext cx="2788402" cy="430539"/>
              </a:xfrm>
              <a:prstGeom prst="rect">
                <a:avLst/>
              </a:prstGeom>
              <a:noFill/>
            </p:spPr>
            <p:txBody>
              <a:bodyPr wrap="square" tIns="0" rtlCol="0" anchor="t">
                <a:noAutofit/>
              </a:bodyPr>
              <a:lstStyle/>
              <a:p>
                <a:r>
                  <a:rPr lang="en-US" sz="1050" dirty="0">
                    <a:solidFill>
                      <a:schemeClr val="accent1"/>
                    </a:solidFill>
                  </a:rPr>
                  <a:t>It is a long established fact that a reader will be distracted</a:t>
                </a:r>
              </a:p>
            </p:txBody>
          </p:sp>
          <p:sp>
            <p:nvSpPr>
              <p:cNvPr id="71" name="TextBox 70"/>
              <p:cNvSpPr txBox="1"/>
              <p:nvPr/>
            </p:nvSpPr>
            <p:spPr>
              <a:xfrm>
                <a:off x="1620576" y="1755321"/>
                <a:ext cx="2788405" cy="323850"/>
              </a:xfrm>
              <a:prstGeom prst="rect">
                <a:avLst/>
              </a:prstGeom>
              <a:noFill/>
            </p:spPr>
            <p:txBody>
              <a:bodyPr wrap="square" rtlCol="0" anchor="t">
                <a:noAutofit/>
              </a:bodyPr>
              <a:lstStyle/>
              <a:p>
                <a:r>
                  <a:rPr lang="en-GB" sz="1400" b="1" dirty="0">
                    <a:solidFill>
                      <a:schemeClr val="accent1"/>
                    </a:solidFill>
                  </a:rPr>
                  <a:t>In 2016</a:t>
                </a:r>
                <a:endParaRPr lang="th-TH" sz="1400" b="1" dirty="0">
                  <a:solidFill>
                    <a:schemeClr val="accent1"/>
                  </a:solidFill>
                </a:endParaRPr>
              </a:p>
            </p:txBody>
          </p:sp>
        </p:grpSp>
        <p:grpSp>
          <p:nvGrpSpPr>
            <p:cNvPr id="12" name="Group 10"/>
            <p:cNvGrpSpPr>
              <a:grpSpLocks noChangeAspect="1"/>
            </p:cNvGrpSpPr>
            <p:nvPr/>
          </p:nvGrpSpPr>
          <p:grpSpPr bwMode="auto">
            <a:xfrm>
              <a:off x="7419727" y="5700040"/>
              <a:ext cx="547600" cy="402277"/>
              <a:chOff x="-1851" y="275"/>
              <a:chExt cx="3267" cy="2400"/>
            </a:xfrm>
            <a:solidFill>
              <a:schemeClr val="bg1"/>
            </a:solidFill>
          </p:grpSpPr>
          <p:sp>
            <p:nvSpPr>
              <p:cNvPr id="14" name="Rectangle 11"/>
              <p:cNvSpPr>
                <a:spLocks noChangeArrowheads="1"/>
              </p:cNvSpPr>
              <p:nvPr/>
            </p:nvSpPr>
            <p:spPr bwMode="auto">
              <a:xfrm>
                <a:off x="-1536" y="1310"/>
                <a:ext cx="524"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15" name="Rectangle 12"/>
              <p:cNvSpPr>
                <a:spLocks noChangeArrowheads="1"/>
              </p:cNvSpPr>
              <p:nvPr/>
            </p:nvSpPr>
            <p:spPr bwMode="auto">
              <a:xfrm>
                <a:off x="-1536" y="1625"/>
                <a:ext cx="786"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16" name="Rectangle 13"/>
              <p:cNvSpPr>
                <a:spLocks noChangeArrowheads="1"/>
              </p:cNvSpPr>
              <p:nvPr/>
            </p:nvSpPr>
            <p:spPr bwMode="auto">
              <a:xfrm>
                <a:off x="-1536" y="1940"/>
                <a:ext cx="1888"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17" name="Rectangle 14"/>
              <p:cNvSpPr>
                <a:spLocks noChangeArrowheads="1"/>
              </p:cNvSpPr>
              <p:nvPr/>
            </p:nvSpPr>
            <p:spPr bwMode="auto">
              <a:xfrm>
                <a:off x="-1536" y="2254"/>
                <a:ext cx="315" cy="10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18" name="Rectangle 15"/>
              <p:cNvSpPr>
                <a:spLocks noChangeArrowheads="1"/>
              </p:cNvSpPr>
              <p:nvPr/>
            </p:nvSpPr>
            <p:spPr bwMode="auto">
              <a:xfrm>
                <a:off x="-1012" y="2254"/>
                <a:ext cx="315" cy="10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19" name="Rectangle 16"/>
              <p:cNvSpPr>
                <a:spLocks noChangeArrowheads="1"/>
              </p:cNvSpPr>
              <p:nvPr/>
            </p:nvSpPr>
            <p:spPr bwMode="auto">
              <a:xfrm>
                <a:off x="-487" y="2254"/>
                <a:ext cx="315" cy="10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21" name="Freeform 17"/>
              <p:cNvSpPr>
                <a:spLocks noEditPoints="1"/>
              </p:cNvSpPr>
              <p:nvPr/>
            </p:nvSpPr>
            <p:spPr bwMode="auto">
              <a:xfrm>
                <a:off x="-120" y="1258"/>
                <a:ext cx="630" cy="420"/>
              </a:xfrm>
              <a:custGeom>
                <a:avLst/>
                <a:gdLst>
                  <a:gd name="T0" fmla="*/ 875 w 1312"/>
                  <a:gd name="T1" fmla="*/ 0 h 875"/>
                  <a:gd name="T2" fmla="*/ 657 w 1312"/>
                  <a:gd name="T3" fmla="*/ 60 h 875"/>
                  <a:gd name="T4" fmla="*/ 437 w 1312"/>
                  <a:gd name="T5" fmla="*/ 0 h 875"/>
                  <a:gd name="T6" fmla="*/ 0 w 1312"/>
                  <a:gd name="T7" fmla="*/ 437 h 875"/>
                  <a:gd name="T8" fmla="*/ 437 w 1312"/>
                  <a:gd name="T9" fmla="*/ 875 h 875"/>
                  <a:gd name="T10" fmla="*/ 657 w 1312"/>
                  <a:gd name="T11" fmla="*/ 815 h 875"/>
                  <a:gd name="T12" fmla="*/ 875 w 1312"/>
                  <a:gd name="T13" fmla="*/ 875 h 875"/>
                  <a:gd name="T14" fmla="*/ 1312 w 1312"/>
                  <a:gd name="T15" fmla="*/ 437 h 875"/>
                  <a:gd name="T16" fmla="*/ 875 w 1312"/>
                  <a:gd name="T17" fmla="*/ 0 h 875"/>
                  <a:gd name="T18" fmla="*/ 493 w 1312"/>
                  <a:gd name="T19" fmla="*/ 648 h 875"/>
                  <a:gd name="T20" fmla="*/ 437 w 1312"/>
                  <a:gd name="T21" fmla="*/ 656 h 875"/>
                  <a:gd name="T22" fmla="*/ 219 w 1312"/>
                  <a:gd name="T23" fmla="*/ 437 h 875"/>
                  <a:gd name="T24" fmla="*/ 437 w 1312"/>
                  <a:gd name="T25" fmla="*/ 219 h 875"/>
                  <a:gd name="T26" fmla="*/ 493 w 1312"/>
                  <a:gd name="T27" fmla="*/ 227 h 875"/>
                  <a:gd name="T28" fmla="*/ 437 w 1312"/>
                  <a:gd name="T29" fmla="*/ 437 h 875"/>
                  <a:gd name="T30" fmla="*/ 493 w 1312"/>
                  <a:gd name="T31" fmla="*/ 648 h 875"/>
                  <a:gd name="T32" fmla="*/ 875 w 1312"/>
                  <a:gd name="T33" fmla="*/ 656 h 875"/>
                  <a:gd name="T34" fmla="*/ 656 w 1312"/>
                  <a:gd name="T35" fmla="*/ 437 h 875"/>
                  <a:gd name="T36" fmla="*/ 875 w 1312"/>
                  <a:gd name="T37" fmla="*/ 219 h 875"/>
                  <a:gd name="T38" fmla="*/ 1093 w 1312"/>
                  <a:gd name="T39" fmla="*/ 437 h 875"/>
                  <a:gd name="T40" fmla="*/ 875 w 1312"/>
                  <a:gd name="T41" fmla="*/ 656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2" h="875">
                    <a:moveTo>
                      <a:pt x="875" y="0"/>
                    </a:moveTo>
                    <a:cubicBezTo>
                      <a:pt x="795" y="0"/>
                      <a:pt x="721" y="23"/>
                      <a:pt x="657" y="60"/>
                    </a:cubicBezTo>
                    <a:cubicBezTo>
                      <a:pt x="591" y="21"/>
                      <a:pt x="516" y="0"/>
                      <a:pt x="437" y="0"/>
                    </a:cubicBezTo>
                    <a:cubicBezTo>
                      <a:pt x="196" y="0"/>
                      <a:pt x="0" y="196"/>
                      <a:pt x="0" y="437"/>
                    </a:cubicBezTo>
                    <a:cubicBezTo>
                      <a:pt x="0" y="679"/>
                      <a:pt x="196" y="875"/>
                      <a:pt x="437" y="875"/>
                    </a:cubicBezTo>
                    <a:cubicBezTo>
                      <a:pt x="516" y="875"/>
                      <a:pt x="591" y="853"/>
                      <a:pt x="657" y="815"/>
                    </a:cubicBezTo>
                    <a:cubicBezTo>
                      <a:pt x="721" y="852"/>
                      <a:pt x="795" y="875"/>
                      <a:pt x="875" y="875"/>
                    </a:cubicBezTo>
                    <a:cubicBezTo>
                      <a:pt x="1116" y="875"/>
                      <a:pt x="1312" y="679"/>
                      <a:pt x="1312" y="437"/>
                    </a:cubicBezTo>
                    <a:cubicBezTo>
                      <a:pt x="1312" y="196"/>
                      <a:pt x="1116" y="0"/>
                      <a:pt x="875" y="0"/>
                    </a:cubicBezTo>
                    <a:close/>
                    <a:moveTo>
                      <a:pt x="493" y="648"/>
                    </a:moveTo>
                    <a:cubicBezTo>
                      <a:pt x="475" y="653"/>
                      <a:pt x="456" y="656"/>
                      <a:pt x="437" y="656"/>
                    </a:cubicBezTo>
                    <a:cubicBezTo>
                      <a:pt x="317" y="656"/>
                      <a:pt x="219" y="557"/>
                      <a:pt x="219" y="437"/>
                    </a:cubicBezTo>
                    <a:cubicBezTo>
                      <a:pt x="219" y="317"/>
                      <a:pt x="317" y="219"/>
                      <a:pt x="437" y="219"/>
                    </a:cubicBezTo>
                    <a:cubicBezTo>
                      <a:pt x="456" y="219"/>
                      <a:pt x="476" y="223"/>
                      <a:pt x="493" y="227"/>
                    </a:cubicBezTo>
                    <a:cubicBezTo>
                      <a:pt x="459" y="289"/>
                      <a:pt x="437" y="360"/>
                      <a:pt x="437" y="437"/>
                    </a:cubicBezTo>
                    <a:cubicBezTo>
                      <a:pt x="437" y="515"/>
                      <a:pt x="459" y="585"/>
                      <a:pt x="493" y="648"/>
                    </a:cubicBezTo>
                    <a:close/>
                    <a:moveTo>
                      <a:pt x="875" y="656"/>
                    </a:moveTo>
                    <a:cubicBezTo>
                      <a:pt x="755" y="656"/>
                      <a:pt x="656" y="557"/>
                      <a:pt x="656" y="437"/>
                    </a:cubicBezTo>
                    <a:cubicBezTo>
                      <a:pt x="656" y="317"/>
                      <a:pt x="755" y="219"/>
                      <a:pt x="875" y="219"/>
                    </a:cubicBezTo>
                    <a:cubicBezTo>
                      <a:pt x="995" y="219"/>
                      <a:pt x="1093" y="317"/>
                      <a:pt x="1093" y="437"/>
                    </a:cubicBezTo>
                    <a:cubicBezTo>
                      <a:pt x="1093" y="557"/>
                      <a:pt x="995" y="656"/>
                      <a:pt x="875" y="6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22" name="Freeform 18"/>
              <p:cNvSpPr>
                <a:spLocks noEditPoints="1"/>
              </p:cNvSpPr>
              <p:nvPr/>
            </p:nvSpPr>
            <p:spPr bwMode="auto">
              <a:xfrm>
                <a:off x="-1851" y="275"/>
                <a:ext cx="3267" cy="2400"/>
              </a:xfrm>
              <a:custGeom>
                <a:avLst/>
                <a:gdLst>
                  <a:gd name="T0" fmla="*/ 6545 w 6804"/>
                  <a:gd name="T1" fmla="*/ 1543 h 4999"/>
                  <a:gd name="T2" fmla="*/ 1961 w 6804"/>
                  <a:gd name="T3" fmla="*/ 95 h 4999"/>
                  <a:gd name="T4" fmla="*/ 1550 w 6804"/>
                  <a:gd name="T5" fmla="*/ 308 h 4999"/>
                  <a:gd name="T6" fmla="*/ 1173 w 6804"/>
                  <a:gd name="T7" fmla="*/ 1501 h 4999"/>
                  <a:gd name="T8" fmla="*/ 328 w 6804"/>
                  <a:gd name="T9" fmla="*/ 1501 h 4999"/>
                  <a:gd name="T10" fmla="*/ 0 w 6804"/>
                  <a:gd name="T11" fmla="*/ 1829 h 4999"/>
                  <a:gd name="T12" fmla="*/ 0 w 6804"/>
                  <a:gd name="T13" fmla="*/ 4671 h 4999"/>
                  <a:gd name="T14" fmla="*/ 328 w 6804"/>
                  <a:gd name="T15" fmla="*/ 4999 h 4999"/>
                  <a:gd name="T16" fmla="*/ 5136 w 6804"/>
                  <a:gd name="T17" fmla="*/ 4999 h 4999"/>
                  <a:gd name="T18" fmla="*/ 5409 w 6804"/>
                  <a:gd name="T19" fmla="*/ 4851 h 4999"/>
                  <a:gd name="T20" fmla="*/ 5590 w 6804"/>
                  <a:gd name="T21" fmla="*/ 4892 h 4999"/>
                  <a:gd name="T22" fmla="*/ 5590 w 6804"/>
                  <a:gd name="T23" fmla="*/ 4892 h 4999"/>
                  <a:gd name="T24" fmla="*/ 5902 w 6804"/>
                  <a:gd name="T25" fmla="*/ 4663 h 4999"/>
                  <a:gd name="T26" fmla="*/ 6758 w 6804"/>
                  <a:gd name="T27" fmla="*/ 1953 h 4999"/>
                  <a:gd name="T28" fmla="*/ 6545 w 6804"/>
                  <a:gd name="T29" fmla="*/ 1543 h 4999"/>
                  <a:gd name="T30" fmla="*/ 1626 w 6804"/>
                  <a:gd name="T31" fmla="*/ 791 h 4999"/>
                  <a:gd name="T32" fmla="*/ 3878 w 6804"/>
                  <a:gd name="T33" fmla="*/ 1501 h 4999"/>
                  <a:gd name="T34" fmla="*/ 2426 w 6804"/>
                  <a:gd name="T35" fmla="*/ 1501 h 4999"/>
                  <a:gd name="T36" fmla="*/ 1494 w 6804"/>
                  <a:gd name="T37" fmla="*/ 1207 h 4999"/>
                  <a:gd name="T38" fmla="*/ 1626 w 6804"/>
                  <a:gd name="T39" fmla="*/ 791 h 4999"/>
                  <a:gd name="T40" fmla="*/ 1429 w 6804"/>
                  <a:gd name="T41" fmla="*/ 1416 h 4999"/>
                  <a:gd name="T42" fmla="*/ 1702 w 6804"/>
                  <a:gd name="T43" fmla="*/ 1503 h 4999"/>
                  <a:gd name="T44" fmla="*/ 1402 w 6804"/>
                  <a:gd name="T45" fmla="*/ 1503 h 4999"/>
                  <a:gd name="T46" fmla="*/ 1429 w 6804"/>
                  <a:gd name="T47" fmla="*/ 1416 h 4999"/>
                  <a:gd name="T48" fmla="*/ 5244 w 6804"/>
                  <a:gd name="T49" fmla="*/ 4671 h 4999"/>
                  <a:gd name="T50" fmla="*/ 5134 w 6804"/>
                  <a:gd name="T51" fmla="*/ 4780 h 4999"/>
                  <a:gd name="T52" fmla="*/ 328 w 6804"/>
                  <a:gd name="T53" fmla="*/ 4780 h 4999"/>
                  <a:gd name="T54" fmla="*/ 218 w 6804"/>
                  <a:gd name="T55" fmla="*/ 4671 h 4999"/>
                  <a:gd name="T56" fmla="*/ 218 w 6804"/>
                  <a:gd name="T57" fmla="*/ 1829 h 4999"/>
                  <a:gd name="T58" fmla="*/ 328 w 6804"/>
                  <a:gd name="T59" fmla="*/ 1720 h 4999"/>
                  <a:gd name="T60" fmla="*/ 5136 w 6804"/>
                  <a:gd name="T61" fmla="*/ 1720 h 4999"/>
                  <a:gd name="T62" fmla="*/ 5245 w 6804"/>
                  <a:gd name="T63" fmla="*/ 1829 h 4999"/>
                  <a:gd name="T64" fmla="*/ 5245 w 6804"/>
                  <a:gd name="T65" fmla="*/ 4671 h 4999"/>
                  <a:gd name="T66" fmla="*/ 5244 w 6804"/>
                  <a:gd name="T67" fmla="*/ 4671 h 4999"/>
                  <a:gd name="T68" fmla="*/ 5694 w 6804"/>
                  <a:gd name="T69" fmla="*/ 4597 h 4999"/>
                  <a:gd name="T70" fmla="*/ 5557 w 6804"/>
                  <a:gd name="T71" fmla="*/ 4668 h 4999"/>
                  <a:gd name="T72" fmla="*/ 5462 w 6804"/>
                  <a:gd name="T73" fmla="*/ 4639 h 4999"/>
                  <a:gd name="T74" fmla="*/ 5462 w 6804"/>
                  <a:gd name="T75" fmla="*/ 2691 h 4999"/>
                  <a:gd name="T76" fmla="*/ 6221 w 6804"/>
                  <a:gd name="T77" fmla="*/ 2931 h 4999"/>
                  <a:gd name="T78" fmla="*/ 5694 w 6804"/>
                  <a:gd name="T79" fmla="*/ 4597 h 4999"/>
                  <a:gd name="T80" fmla="*/ 6286 w 6804"/>
                  <a:gd name="T81" fmla="*/ 2721 h 4999"/>
                  <a:gd name="T82" fmla="*/ 5462 w 6804"/>
                  <a:gd name="T83" fmla="*/ 2461 h 4999"/>
                  <a:gd name="T84" fmla="*/ 5462 w 6804"/>
                  <a:gd name="T85" fmla="*/ 2003 h 4999"/>
                  <a:gd name="T86" fmla="*/ 6418 w 6804"/>
                  <a:gd name="T87" fmla="*/ 2304 h 4999"/>
                  <a:gd name="T88" fmla="*/ 6286 w 6804"/>
                  <a:gd name="T89" fmla="*/ 2721 h 4999"/>
                  <a:gd name="T90" fmla="*/ 6550 w 6804"/>
                  <a:gd name="T91" fmla="*/ 1888 h 4999"/>
                  <a:gd name="T92" fmla="*/ 6485 w 6804"/>
                  <a:gd name="T93" fmla="*/ 2096 h 4999"/>
                  <a:gd name="T94" fmla="*/ 5457 w 6804"/>
                  <a:gd name="T95" fmla="*/ 1772 h 4999"/>
                  <a:gd name="T96" fmla="*/ 5136 w 6804"/>
                  <a:gd name="T97" fmla="*/ 1503 h 4999"/>
                  <a:gd name="T98" fmla="*/ 4604 w 6804"/>
                  <a:gd name="T99" fmla="*/ 1503 h 4999"/>
                  <a:gd name="T100" fmla="*/ 1692 w 6804"/>
                  <a:gd name="T101" fmla="*/ 583 h 4999"/>
                  <a:gd name="T102" fmla="*/ 1757 w 6804"/>
                  <a:gd name="T103" fmla="*/ 375 h 4999"/>
                  <a:gd name="T104" fmla="*/ 1894 w 6804"/>
                  <a:gd name="T105" fmla="*/ 304 h 4999"/>
                  <a:gd name="T106" fmla="*/ 6478 w 6804"/>
                  <a:gd name="T107" fmla="*/ 1751 h 4999"/>
                  <a:gd name="T108" fmla="*/ 6550 w 6804"/>
                  <a:gd name="T109" fmla="*/ 1888 h 4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04" h="4999">
                    <a:moveTo>
                      <a:pt x="6545" y="1543"/>
                    </a:moveTo>
                    <a:lnTo>
                      <a:pt x="1961" y="95"/>
                    </a:lnTo>
                    <a:cubicBezTo>
                      <a:pt x="1929" y="84"/>
                      <a:pt x="1673" y="0"/>
                      <a:pt x="1550" y="308"/>
                    </a:cubicBezTo>
                    <a:lnTo>
                      <a:pt x="1173" y="1501"/>
                    </a:lnTo>
                    <a:lnTo>
                      <a:pt x="328" y="1501"/>
                    </a:lnTo>
                    <a:cubicBezTo>
                      <a:pt x="146" y="1503"/>
                      <a:pt x="0" y="1649"/>
                      <a:pt x="0" y="1829"/>
                    </a:cubicBezTo>
                    <a:lnTo>
                      <a:pt x="0" y="4671"/>
                    </a:lnTo>
                    <a:cubicBezTo>
                      <a:pt x="0" y="4852"/>
                      <a:pt x="146" y="4999"/>
                      <a:pt x="328" y="4999"/>
                    </a:cubicBezTo>
                    <a:lnTo>
                      <a:pt x="5136" y="4999"/>
                    </a:lnTo>
                    <a:cubicBezTo>
                      <a:pt x="5250" y="4999"/>
                      <a:pt x="5350" y="4940"/>
                      <a:pt x="5409" y="4851"/>
                    </a:cubicBezTo>
                    <a:cubicBezTo>
                      <a:pt x="5409" y="4851"/>
                      <a:pt x="5557" y="4892"/>
                      <a:pt x="5590" y="4892"/>
                    </a:cubicBezTo>
                    <a:lnTo>
                      <a:pt x="5590" y="4892"/>
                    </a:lnTo>
                    <a:cubicBezTo>
                      <a:pt x="5734" y="4892"/>
                      <a:pt x="5860" y="4800"/>
                      <a:pt x="5902" y="4663"/>
                    </a:cubicBezTo>
                    <a:lnTo>
                      <a:pt x="6758" y="1953"/>
                    </a:lnTo>
                    <a:cubicBezTo>
                      <a:pt x="6785" y="1871"/>
                      <a:pt x="6804" y="1612"/>
                      <a:pt x="6545" y="1543"/>
                    </a:cubicBezTo>
                    <a:close/>
                    <a:moveTo>
                      <a:pt x="1626" y="791"/>
                    </a:moveTo>
                    <a:lnTo>
                      <a:pt x="3878" y="1501"/>
                    </a:lnTo>
                    <a:lnTo>
                      <a:pt x="2426" y="1501"/>
                    </a:lnTo>
                    <a:lnTo>
                      <a:pt x="1494" y="1207"/>
                    </a:lnTo>
                    <a:lnTo>
                      <a:pt x="1626" y="791"/>
                    </a:lnTo>
                    <a:close/>
                    <a:moveTo>
                      <a:pt x="1429" y="1416"/>
                    </a:moveTo>
                    <a:lnTo>
                      <a:pt x="1702" y="1503"/>
                    </a:lnTo>
                    <a:lnTo>
                      <a:pt x="1402" y="1503"/>
                    </a:lnTo>
                    <a:lnTo>
                      <a:pt x="1429" y="1416"/>
                    </a:lnTo>
                    <a:close/>
                    <a:moveTo>
                      <a:pt x="5244" y="4671"/>
                    </a:moveTo>
                    <a:cubicBezTo>
                      <a:pt x="5244" y="4731"/>
                      <a:pt x="5194" y="4780"/>
                      <a:pt x="5134" y="4780"/>
                    </a:cubicBezTo>
                    <a:lnTo>
                      <a:pt x="328" y="4780"/>
                    </a:lnTo>
                    <a:cubicBezTo>
                      <a:pt x="268" y="4780"/>
                      <a:pt x="218" y="4731"/>
                      <a:pt x="218" y="4671"/>
                    </a:cubicBezTo>
                    <a:lnTo>
                      <a:pt x="218" y="1829"/>
                    </a:lnTo>
                    <a:cubicBezTo>
                      <a:pt x="218" y="1769"/>
                      <a:pt x="268" y="1720"/>
                      <a:pt x="328" y="1720"/>
                    </a:cubicBezTo>
                    <a:lnTo>
                      <a:pt x="5136" y="1720"/>
                    </a:lnTo>
                    <a:cubicBezTo>
                      <a:pt x="5196" y="1720"/>
                      <a:pt x="5245" y="1769"/>
                      <a:pt x="5245" y="1829"/>
                    </a:cubicBezTo>
                    <a:lnTo>
                      <a:pt x="5245" y="4671"/>
                    </a:lnTo>
                    <a:lnTo>
                      <a:pt x="5244" y="4671"/>
                    </a:lnTo>
                    <a:close/>
                    <a:moveTo>
                      <a:pt x="5694" y="4597"/>
                    </a:moveTo>
                    <a:cubicBezTo>
                      <a:pt x="5677" y="4653"/>
                      <a:pt x="5613" y="4687"/>
                      <a:pt x="5557" y="4668"/>
                    </a:cubicBezTo>
                    <a:lnTo>
                      <a:pt x="5462" y="4639"/>
                    </a:lnTo>
                    <a:lnTo>
                      <a:pt x="5462" y="2691"/>
                    </a:lnTo>
                    <a:lnTo>
                      <a:pt x="6221" y="2931"/>
                    </a:lnTo>
                    <a:lnTo>
                      <a:pt x="5694" y="4597"/>
                    </a:lnTo>
                    <a:close/>
                    <a:moveTo>
                      <a:pt x="6286" y="2721"/>
                    </a:moveTo>
                    <a:lnTo>
                      <a:pt x="5462" y="2461"/>
                    </a:lnTo>
                    <a:lnTo>
                      <a:pt x="5462" y="2003"/>
                    </a:lnTo>
                    <a:lnTo>
                      <a:pt x="6418" y="2304"/>
                    </a:lnTo>
                    <a:lnTo>
                      <a:pt x="6286" y="2721"/>
                    </a:lnTo>
                    <a:close/>
                    <a:moveTo>
                      <a:pt x="6550" y="1888"/>
                    </a:moveTo>
                    <a:lnTo>
                      <a:pt x="6485" y="2096"/>
                    </a:lnTo>
                    <a:lnTo>
                      <a:pt x="5457" y="1772"/>
                    </a:lnTo>
                    <a:cubicBezTo>
                      <a:pt x="5429" y="1619"/>
                      <a:pt x="5296" y="1503"/>
                      <a:pt x="5136" y="1503"/>
                    </a:cubicBezTo>
                    <a:lnTo>
                      <a:pt x="4604" y="1503"/>
                    </a:lnTo>
                    <a:lnTo>
                      <a:pt x="1692" y="583"/>
                    </a:lnTo>
                    <a:lnTo>
                      <a:pt x="1757" y="375"/>
                    </a:lnTo>
                    <a:cubicBezTo>
                      <a:pt x="1774" y="319"/>
                      <a:pt x="1837" y="285"/>
                      <a:pt x="1894" y="304"/>
                    </a:cubicBezTo>
                    <a:lnTo>
                      <a:pt x="6478" y="1751"/>
                    </a:lnTo>
                    <a:cubicBezTo>
                      <a:pt x="6570" y="1775"/>
                      <a:pt x="6558" y="1860"/>
                      <a:pt x="6550" y="188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grpSp>
      </p:grpSp>
      <p:grpSp>
        <p:nvGrpSpPr>
          <p:cNvPr id="6" name="Group 5"/>
          <p:cNvGrpSpPr/>
          <p:nvPr/>
        </p:nvGrpSpPr>
        <p:grpSpPr>
          <a:xfrm>
            <a:off x="7332169" y="1917996"/>
            <a:ext cx="3524518" cy="729778"/>
            <a:chOff x="7332169" y="2253276"/>
            <a:chExt cx="3524518" cy="729778"/>
          </a:xfrm>
        </p:grpSpPr>
        <p:sp>
          <p:nvSpPr>
            <p:cNvPr id="54" name="Rectangle 53"/>
            <p:cNvSpPr/>
            <p:nvPr/>
          </p:nvSpPr>
          <p:spPr>
            <a:xfrm>
              <a:off x="7332169" y="2292738"/>
              <a:ext cx="690316" cy="690316"/>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nvGrpSpPr>
            <p:cNvPr id="55" name="Group 54"/>
            <p:cNvGrpSpPr/>
            <p:nvPr/>
          </p:nvGrpSpPr>
          <p:grpSpPr>
            <a:xfrm>
              <a:off x="8187853" y="2253276"/>
              <a:ext cx="2668834" cy="721351"/>
              <a:chOff x="1620576" y="1755321"/>
              <a:chExt cx="2788405" cy="753669"/>
            </a:xfrm>
          </p:grpSpPr>
          <p:sp>
            <p:nvSpPr>
              <p:cNvPr id="62" name="TextBox 61"/>
              <p:cNvSpPr txBox="1"/>
              <p:nvPr/>
            </p:nvSpPr>
            <p:spPr>
              <a:xfrm>
                <a:off x="1620578" y="2078451"/>
                <a:ext cx="2788402" cy="430539"/>
              </a:xfrm>
              <a:prstGeom prst="rect">
                <a:avLst/>
              </a:prstGeom>
              <a:noFill/>
            </p:spPr>
            <p:txBody>
              <a:bodyPr wrap="square" tIns="0" rtlCol="0" anchor="t">
                <a:noAutofit/>
              </a:bodyPr>
              <a:lstStyle/>
              <a:p>
                <a:r>
                  <a:rPr lang="en-US" sz="1050" dirty="0">
                    <a:solidFill>
                      <a:schemeClr val="accent1"/>
                    </a:solidFill>
                  </a:rPr>
                  <a:t>Sometimes by accident, sometimes on sometimes by accident, </a:t>
                </a:r>
              </a:p>
            </p:txBody>
          </p:sp>
          <p:sp>
            <p:nvSpPr>
              <p:cNvPr id="63" name="TextBox 62"/>
              <p:cNvSpPr txBox="1"/>
              <p:nvPr/>
            </p:nvSpPr>
            <p:spPr>
              <a:xfrm>
                <a:off x="1620576" y="1755321"/>
                <a:ext cx="2788405" cy="323850"/>
              </a:xfrm>
              <a:prstGeom prst="rect">
                <a:avLst/>
              </a:prstGeom>
              <a:noFill/>
            </p:spPr>
            <p:txBody>
              <a:bodyPr wrap="square" rtlCol="0" anchor="t">
                <a:noAutofit/>
              </a:bodyPr>
              <a:lstStyle/>
              <a:p>
                <a:r>
                  <a:rPr lang="en-GB" sz="1400" b="1" dirty="0">
                    <a:solidFill>
                      <a:schemeClr val="accent1"/>
                    </a:solidFill>
                  </a:rPr>
                  <a:t>In 2014</a:t>
                </a:r>
                <a:endParaRPr lang="th-TH" sz="1400" b="1" dirty="0">
                  <a:solidFill>
                    <a:schemeClr val="accent1"/>
                  </a:solidFill>
                </a:endParaRPr>
              </a:p>
            </p:txBody>
          </p:sp>
        </p:grpSp>
        <p:grpSp>
          <p:nvGrpSpPr>
            <p:cNvPr id="23" name="Group 21"/>
            <p:cNvGrpSpPr>
              <a:grpSpLocks noChangeAspect="1"/>
            </p:cNvGrpSpPr>
            <p:nvPr/>
          </p:nvGrpSpPr>
          <p:grpSpPr bwMode="auto">
            <a:xfrm>
              <a:off x="7487054" y="2395147"/>
              <a:ext cx="380547" cy="485499"/>
              <a:chOff x="6344" y="227"/>
              <a:chExt cx="2549" cy="3252"/>
            </a:xfrm>
            <a:solidFill>
              <a:schemeClr val="bg1"/>
            </a:solidFill>
          </p:grpSpPr>
          <p:sp>
            <p:nvSpPr>
              <p:cNvPr id="25" name="Freeform 22"/>
              <p:cNvSpPr>
                <a:spLocks noEditPoints="1"/>
              </p:cNvSpPr>
              <p:nvPr/>
            </p:nvSpPr>
            <p:spPr bwMode="auto">
              <a:xfrm>
                <a:off x="6344" y="227"/>
                <a:ext cx="2549" cy="3252"/>
              </a:xfrm>
              <a:custGeom>
                <a:avLst/>
                <a:gdLst>
                  <a:gd name="T0" fmla="*/ 5272 w 5308"/>
                  <a:gd name="T1" fmla="*/ 6113 h 6773"/>
                  <a:gd name="T2" fmla="*/ 4628 w 5308"/>
                  <a:gd name="T3" fmla="*/ 2929 h 6773"/>
                  <a:gd name="T4" fmla="*/ 3607 w 5308"/>
                  <a:gd name="T5" fmla="*/ 1565 h 6773"/>
                  <a:gd name="T6" fmla="*/ 3643 w 5308"/>
                  <a:gd name="T7" fmla="*/ 1421 h 6773"/>
                  <a:gd name="T8" fmla="*/ 3385 w 5308"/>
                  <a:gd name="T9" fmla="*/ 1101 h 6773"/>
                  <a:gd name="T10" fmla="*/ 3653 w 5308"/>
                  <a:gd name="T11" fmla="*/ 277 h 6773"/>
                  <a:gd name="T12" fmla="*/ 3857 w 5308"/>
                  <a:gd name="T13" fmla="*/ 0 h 6773"/>
                  <a:gd name="T14" fmla="*/ 1243 w 5308"/>
                  <a:gd name="T15" fmla="*/ 0 h 6773"/>
                  <a:gd name="T16" fmla="*/ 1447 w 5308"/>
                  <a:gd name="T17" fmla="*/ 278 h 6773"/>
                  <a:gd name="T18" fmla="*/ 1715 w 5308"/>
                  <a:gd name="T19" fmla="*/ 1102 h 6773"/>
                  <a:gd name="T20" fmla="*/ 1457 w 5308"/>
                  <a:gd name="T21" fmla="*/ 1422 h 6773"/>
                  <a:gd name="T22" fmla="*/ 1535 w 5308"/>
                  <a:gd name="T23" fmla="*/ 1630 h 6773"/>
                  <a:gd name="T24" fmla="*/ 605 w 5308"/>
                  <a:gd name="T25" fmla="*/ 2973 h 6773"/>
                  <a:gd name="T26" fmla="*/ 32 w 5308"/>
                  <a:gd name="T27" fmla="*/ 6122 h 6773"/>
                  <a:gd name="T28" fmla="*/ 568 w 5308"/>
                  <a:gd name="T29" fmla="*/ 6773 h 6773"/>
                  <a:gd name="T30" fmla="*/ 4739 w 5308"/>
                  <a:gd name="T31" fmla="*/ 6773 h 6773"/>
                  <a:gd name="T32" fmla="*/ 5272 w 5308"/>
                  <a:gd name="T33" fmla="*/ 6113 h 6773"/>
                  <a:gd name="T34" fmla="*/ 1671 w 5308"/>
                  <a:gd name="T35" fmla="*/ 218 h 6773"/>
                  <a:gd name="T36" fmla="*/ 3429 w 5308"/>
                  <a:gd name="T37" fmla="*/ 218 h 6773"/>
                  <a:gd name="T38" fmla="*/ 3165 w 5308"/>
                  <a:gd name="T39" fmla="*/ 1093 h 6773"/>
                  <a:gd name="T40" fmla="*/ 1933 w 5308"/>
                  <a:gd name="T41" fmla="*/ 1093 h 6773"/>
                  <a:gd name="T42" fmla="*/ 1671 w 5308"/>
                  <a:gd name="T43" fmla="*/ 218 h 6773"/>
                  <a:gd name="T44" fmla="*/ 1785 w 5308"/>
                  <a:gd name="T45" fmla="*/ 1312 h 6773"/>
                  <a:gd name="T46" fmla="*/ 3315 w 5308"/>
                  <a:gd name="T47" fmla="*/ 1312 h 6773"/>
                  <a:gd name="T48" fmla="*/ 3424 w 5308"/>
                  <a:gd name="T49" fmla="*/ 1421 h 6773"/>
                  <a:gd name="T50" fmla="*/ 3315 w 5308"/>
                  <a:gd name="T51" fmla="*/ 1530 h 6773"/>
                  <a:gd name="T52" fmla="*/ 1785 w 5308"/>
                  <a:gd name="T53" fmla="*/ 1530 h 6773"/>
                  <a:gd name="T54" fmla="*/ 1676 w 5308"/>
                  <a:gd name="T55" fmla="*/ 1421 h 6773"/>
                  <a:gd name="T56" fmla="*/ 1785 w 5308"/>
                  <a:gd name="T57" fmla="*/ 1312 h 6773"/>
                  <a:gd name="T58" fmla="*/ 4739 w 5308"/>
                  <a:gd name="T59" fmla="*/ 6554 h 6773"/>
                  <a:gd name="T60" fmla="*/ 568 w 5308"/>
                  <a:gd name="T61" fmla="*/ 6554 h 6773"/>
                  <a:gd name="T62" fmla="*/ 247 w 5308"/>
                  <a:gd name="T63" fmla="*/ 6162 h 6773"/>
                  <a:gd name="T64" fmla="*/ 820 w 5308"/>
                  <a:gd name="T65" fmla="*/ 3013 h 6773"/>
                  <a:gd name="T66" fmla="*/ 1757 w 5308"/>
                  <a:gd name="T67" fmla="*/ 1748 h 6773"/>
                  <a:gd name="T68" fmla="*/ 1784 w 5308"/>
                  <a:gd name="T69" fmla="*/ 1749 h 6773"/>
                  <a:gd name="T70" fmla="*/ 3313 w 5308"/>
                  <a:gd name="T71" fmla="*/ 1749 h 6773"/>
                  <a:gd name="T72" fmla="*/ 3439 w 5308"/>
                  <a:gd name="T73" fmla="*/ 1724 h 6773"/>
                  <a:gd name="T74" fmla="*/ 4412 w 5308"/>
                  <a:gd name="T75" fmla="*/ 2974 h 6773"/>
                  <a:gd name="T76" fmla="*/ 5056 w 5308"/>
                  <a:gd name="T77" fmla="*/ 6158 h 6773"/>
                  <a:gd name="T78" fmla="*/ 4739 w 5308"/>
                  <a:gd name="T79" fmla="*/ 6554 h 6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08" h="6773">
                    <a:moveTo>
                      <a:pt x="5272" y="6113"/>
                    </a:moveTo>
                    <a:lnTo>
                      <a:pt x="4628" y="2929"/>
                    </a:lnTo>
                    <a:cubicBezTo>
                      <a:pt x="4503" y="2349"/>
                      <a:pt x="4124" y="1849"/>
                      <a:pt x="3607" y="1565"/>
                    </a:cubicBezTo>
                    <a:cubicBezTo>
                      <a:pt x="3628" y="1521"/>
                      <a:pt x="3643" y="1473"/>
                      <a:pt x="3643" y="1421"/>
                    </a:cubicBezTo>
                    <a:cubicBezTo>
                      <a:pt x="3643" y="1265"/>
                      <a:pt x="3532" y="1134"/>
                      <a:pt x="3385" y="1101"/>
                    </a:cubicBezTo>
                    <a:cubicBezTo>
                      <a:pt x="3385" y="806"/>
                      <a:pt x="3479" y="517"/>
                      <a:pt x="3653" y="277"/>
                    </a:cubicBezTo>
                    <a:lnTo>
                      <a:pt x="3857" y="0"/>
                    </a:lnTo>
                    <a:lnTo>
                      <a:pt x="1243" y="0"/>
                    </a:lnTo>
                    <a:lnTo>
                      <a:pt x="1447" y="278"/>
                    </a:lnTo>
                    <a:cubicBezTo>
                      <a:pt x="1621" y="517"/>
                      <a:pt x="1715" y="806"/>
                      <a:pt x="1715" y="1102"/>
                    </a:cubicBezTo>
                    <a:cubicBezTo>
                      <a:pt x="1568" y="1134"/>
                      <a:pt x="1457" y="1265"/>
                      <a:pt x="1457" y="1422"/>
                    </a:cubicBezTo>
                    <a:cubicBezTo>
                      <a:pt x="1457" y="1502"/>
                      <a:pt x="1487" y="1574"/>
                      <a:pt x="1535" y="1630"/>
                    </a:cubicBezTo>
                    <a:cubicBezTo>
                      <a:pt x="1052" y="1932"/>
                      <a:pt x="716" y="2410"/>
                      <a:pt x="605" y="2973"/>
                    </a:cubicBezTo>
                    <a:lnTo>
                      <a:pt x="32" y="6122"/>
                    </a:lnTo>
                    <a:cubicBezTo>
                      <a:pt x="0" y="6284"/>
                      <a:pt x="80" y="6773"/>
                      <a:pt x="568" y="6773"/>
                    </a:cubicBezTo>
                    <a:lnTo>
                      <a:pt x="4739" y="6773"/>
                    </a:lnTo>
                    <a:cubicBezTo>
                      <a:pt x="5236" y="6773"/>
                      <a:pt x="5308" y="6273"/>
                      <a:pt x="5272" y="6113"/>
                    </a:cubicBezTo>
                    <a:close/>
                    <a:moveTo>
                      <a:pt x="1671" y="218"/>
                    </a:moveTo>
                    <a:lnTo>
                      <a:pt x="3429" y="218"/>
                    </a:lnTo>
                    <a:cubicBezTo>
                      <a:pt x="3259" y="478"/>
                      <a:pt x="3168" y="784"/>
                      <a:pt x="3165" y="1093"/>
                    </a:cubicBezTo>
                    <a:lnTo>
                      <a:pt x="1933" y="1093"/>
                    </a:lnTo>
                    <a:cubicBezTo>
                      <a:pt x="1932" y="782"/>
                      <a:pt x="1840" y="478"/>
                      <a:pt x="1671" y="218"/>
                    </a:cubicBezTo>
                    <a:close/>
                    <a:moveTo>
                      <a:pt x="1785" y="1312"/>
                    </a:moveTo>
                    <a:lnTo>
                      <a:pt x="3315" y="1312"/>
                    </a:lnTo>
                    <a:cubicBezTo>
                      <a:pt x="3375" y="1312"/>
                      <a:pt x="3424" y="1361"/>
                      <a:pt x="3424" y="1421"/>
                    </a:cubicBezTo>
                    <a:cubicBezTo>
                      <a:pt x="3424" y="1481"/>
                      <a:pt x="3375" y="1530"/>
                      <a:pt x="3315" y="1530"/>
                    </a:cubicBezTo>
                    <a:lnTo>
                      <a:pt x="1785" y="1530"/>
                    </a:lnTo>
                    <a:cubicBezTo>
                      <a:pt x="1725" y="1530"/>
                      <a:pt x="1676" y="1481"/>
                      <a:pt x="1676" y="1421"/>
                    </a:cubicBezTo>
                    <a:cubicBezTo>
                      <a:pt x="1676" y="1361"/>
                      <a:pt x="1725" y="1312"/>
                      <a:pt x="1785" y="1312"/>
                    </a:cubicBezTo>
                    <a:close/>
                    <a:moveTo>
                      <a:pt x="4739" y="6554"/>
                    </a:moveTo>
                    <a:lnTo>
                      <a:pt x="568" y="6554"/>
                    </a:lnTo>
                    <a:cubicBezTo>
                      <a:pt x="299" y="6554"/>
                      <a:pt x="228" y="6260"/>
                      <a:pt x="247" y="6162"/>
                    </a:cubicBezTo>
                    <a:lnTo>
                      <a:pt x="820" y="3013"/>
                    </a:lnTo>
                    <a:cubicBezTo>
                      <a:pt x="927" y="2469"/>
                      <a:pt x="1268" y="2009"/>
                      <a:pt x="1757" y="1748"/>
                    </a:cubicBezTo>
                    <a:cubicBezTo>
                      <a:pt x="1767" y="1749"/>
                      <a:pt x="1775" y="1749"/>
                      <a:pt x="1784" y="1749"/>
                    </a:cubicBezTo>
                    <a:lnTo>
                      <a:pt x="3313" y="1749"/>
                    </a:lnTo>
                    <a:cubicBezTo>
                      <a:pt x="3357" y="1749"/>
                      <a:pt x="3400" y="1741"/>
                      <a:pt x="3439" y="1724"/>
                    </a:cubicBezTo>
                    <a:cubicBezTo>
                      <a:pt x="3933" y="1970"/>
                      <a:pt x="4295" y="2434"/>
                      <a:pt x="4412" y="2974"/>
                    </a:cubicBezTo>
                    <a:lnTo>
                      <a:pt x="5056" y="6158"/>
                    </a:lnTo>
                    <a:cubicBezTo>
                      <a:pt x="5080" y="6254"/>
                      <a:pt x="5007" y="6554"/>
                      <a:pt x="4739" y="65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26" name="Freeform 23"/>
              <p:cNvSpPr>
                <a:spLocks/>
              </p:cNvSpPr>
              <p:nvPr/>
            </p:nvSpPr>
            <p:spPr bwMode="auto">
              <a:xfrm>
                <a:off x="7408" y="1779"/>
                <a:ext cx="420" cy="865"/>
              </a:xfrm>
              <a:custGeom>
                <a:avLst/>
                <a:gdLst>
                  <a:gd name="T0" fmla="*/ 437 w 875"/>
                  <a:gd name="T1" fmla="*/ 354 h 1802"/>
                  <a:gd name="T2" fmla="*/ 656 w 875"/>
                  <a:gd name="T3" fmla="*/ 573 h 1802"/>
                  <a:gd name="T4" fmla="*/ 875 w 875"/>
                  <a:gd name="T5" fmla="*/ 573 h 1802"/>
                  <a:gd name="T6" fmla="*/ 547 w 875"/>
                  <a:gd name="T7" fmla="*/ 152 h 1802"/>
                  <a:gd name="T8" fmla="*/ 547 w 875"/>
                  <a:gd name="T9" fmla="*/ 0 h 1802"/>
                  <a:gd name="T10" fmla="*/ 328 w 875"/>
                  <a:gd name="T11" fmla="*/ 0 h 1802"/>
                  <a:gd name="T12" fmla="*/ 328 w 875"/>
                  <a:gd name="T13" fmla="*/ 152 h 1802"/>
                  <a:gd name="T14" fmla="*/ 0 w 875"/>
                  <a:gd name="T15" fmla="*/ 573 h 1802"/>
                  <a:gd name="T16" fmla="*/ 437 w 875"/>
                  <a:gd name="T17" fmla="*/ 1010 h 1802"/>
                  <a:gd name="T18" fmla="*/ 656 w 875"/>
                  <a:gd name="T19" fmla="*/ 1229 h 1802"/>
                  <a:gd name="T20" fmla="*/ 437 w 875"/>
                  <a:gd name="T21" fmla="*/ 1448 h 1802"/>
                  <a:gd name="T22" fmla="*/ 219 w 875"/>
                  <a:gd name="T23" fmla="*/ 1229 h 1802"/>
                  <a:gd name="T24" fmla="*/ 0 w 875"/>
                  <a:gd name="T25" fmla="*/ 1229 h 1802"/>
                  <a:gd name="T26" fmla="*/ 328 w 875"/>
                  <a:gd name="T27" fmla="*/ 1650 h 1802"/>
                  <a:gd name="T28" fmla="*/ 328 w 875"/>
                  <a:gd name="T29" fmla="*/ 1802 h 1802"/>
                  <a:gd name="T30" fmla="*/ 547 w 875"/>
                  <a:gd name="T31" fmla="*/ 1802 h 1802"/>
                  <a:gd name="T32" fmla="*/ 547 w 875"/>
                  <a:gd name="T33" fmla="*/ 1650 h 1802"/>
                  <a:gd name="T34" fmla="*/ 875 w 875"/>
                  <a:gd name="T35" fmla="*/ 1229 h 1802"/>
                  <a:gd name="T36" fmla="*/ 437 w 875"/>
                  <a:gd name="T37" fmla="*/ 792 h 1802"/>
                  <a:gd name="T38" fmla="*/ 219 w 875"/>
                  <a:gd name="T39" fmla="*/ 573 h 1802"/>
                  <a:gd name="T40" fmla="*/ 437 w 875"/>
                  <a:gd name="T41" fmla="*/ 354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5" h="1802">
                    <a:moveTo>
                      <a:pt x="437" y="354"/>
                    </a:moveTo>
                    <a:cubicBezTo>
                      <a:pt x="557" y="354"/>
                      <a:pt x="656" y="452"/>
                      <a:pt x="656" y="573"/>
                    </a:cubicBezTo>
                    <a:lnTo>
                      <a:pt x="875" y="573"/>
                    </a:lnTo>
                    <a:cubicBezTo>
                      <a:pt x="875" y="370"/>
                      <a:pt x="735" y="201"/>
                      <a:pt x="547" y="152"/>
                    </a:cubicBezTo>
                    <a:lnTo>
                      <a:pt x="547" y="0"/>
                    </a:lnTo>
                    <a:lnTo>
                      <a:pt x="328" y="0"/>
                    </a:lnTo>
                    <a:lnTo>
                      <a:pt x="328" y="152"/>
                    </a:lnTo>
                    <a:cubicBezTo>
                      <a:pt x="140" y="201"/>
                      <a:pt x="0" y="370"/>
                      <a:pt x="0" y="573"/>
                    </a:cubicBezTo>
                    <a:cubicBezTo>
                      <a:pt x="0" y="814"/>
                      <a:pt x="196" y="1010"/>
                      <a:pt x="437" y="1010"/>
                    </a:cubicBezTo>
                    <a:cubicBezTo>
                      <a:pt x="557" y="1010"/>
                      <a:pt x="656" y="1108"/>
                      <a:pt x="656" y="1229"/>
                    </a:cubicBezTo>
                    <a:cubicBezTo>
                      <a:pt x="656" y="1349"/>
                      <a:pt x="559" y="1448"/>
                      <a:pt x="437" y="1448"/>
                    </a:cubicBezTo>
                    <a:cubicBezTo>
                      <a:pt x="317" y="1448"/>
                      <a:pt x="219" y="1350"/>
                      <a:pt x="219" y="1229"/>
                    </a:cubicBezTo>
                    <a:lnTo>
                      <a:pt x="0" y="1229"/>
                    </a:lnTo>
                    <a:cubicBezTo>
                      <a:pt x="0" y="1432"/>
                      <a:pt x="140" y="1601"/>
                      <a:pt x="328" y="1650"/>
                    </a:cubicBezTo>
                    <a:lnTo>
                      <a:pt x="328" y="1802"/>
                    </a:lnTo>
                    <a:lnTo>
                      <a:pt x="547" y="1802"/>
                    </a:lnTo>
                    <a:lnTo>
                      <a:pt x="547" y="1650"/>
                    </a:lnTo>
                    <a:cubicBezTo>
                      <a:pt x="735" y="1601"/>
                      <a:pt x="875" y="1432"/>
                      <a:pt x="875" y="1229"/>
                    </a:cubicBezTo>
                    <a:cubicBezTo>
                      <a:pt x="875" y="988"/>
                      <a:pt x="679" y="792"/>
                      <a:pt x="437" y="792"/>
                    </a:cubicBezTo>
                    <a:cubicBezTo>
                      <a:pt x="317" y="792"/>
                      <a:pt x="219" y="694"/>
                      <a:pt x="219" y="573"/>
                    </a:cubicBezTo>
                    <a:cubicBezTo>
                      <a:pt x="219" y="452"/>
                      <a:pt x="317" y="354"/>
                      <a:pt x="437" y="35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27" name="Freeform 24"/>
              <p:cNvSpPr>
                <a:spLocks noEditPoints="1"/>
              </p:cNvSpPr>
              <p:nvPr/>
            </p:nvSpPr>
            <p:spPr bwMode="auto">
              <a:xfrm>
                <a:off x="6989" y="1582"/>
                <a:ext cx="1258" cy="1259"/>
              </a:xfrm>
              <a:custGeom>
                <a:avLst/>
                <a:gdLst>
                  <a:gd name="T0" fmla="*/ 1310 w 2621"/>
                  <a:gd name="T1" fmla="*/ 0 h 2622"/>
                  <a:gd name="T2" fmla="*/ 0 w 2621"/>
                  <a:gd name="T3" fmla="*/ 1311 h 2622"/>
                  <a:gd name="T4" fmla="*/ 1310 w 2621"/>
                  <a:gd name="T5" fmla="*/ 2622 h 2622"/>
                  <a:gd name="T6" fmla="*/ 2621 w 2621"/>
                  <a:gd name="T7" fmla="*/ 1311 h 2622"/>
                  <a:gd name="T8" fmla="*/ 1310 w 2621"/>
                  <a:gd name="T9" fmla="*/ 0 h 2622"/>
                  <a:gd name="T10" fmla="*/ 1310 w 2621"/>
                  <a:gd name="T11" fmla="*/ 2403 h 2622"/>
                  <a:gd name="T12" fmla="*/ 218 w 2621"/>
                  <a:gd name="T13" fmla="*/ 1311 h 2622"/>
                  <a:gd name="T14" fmla="*/ 1310 w 2621"/>
                  <a:gd name="T15" fmla="*/ 219 h 2622"/>
                  <a:gd name="T16" fmla="*/ 2402 w 2621"/>
                  <a:gd name="T17" fmla="*/ 1311 h 2622"/>
                  <a:gd name="T18" fmla="*/ 1310 w 2621"/>
                  <a:gd name="T19" fmla="*/ 2403 h 2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1" h="2622">
                    <a:moveTo>
                      <a:pt x="1310" y="0"/>
                    </a:moveTo>
                    <a:cubicBezTo>
                      <a:pt x="588" y="0"/>
                      <a:pt x="0" y="588"/>
                      <a:pt x="0" y="1311"/>
                    </a:cubicBezTo>
                    <a:cubicBezTo>
                      <a:pt x="0" y="2034"/>
                      <a:pt x="588" y="2622"/>
                      <a:pt x="1310" y="2622"/>
                    </a:cubicBezTo>
                    <a:cubicBezTo>
                      <a:pt x="2033" y="2622"/>
                      <a:pt x="2621" y="2034"/>
                      <a:pt x="2621" y="1311"/>
                    </a:cubicBezTo>
                    <a:cubicBezTo>
                      <a:pt x="2621" y="588"/>
                      <a:pt x="2033" y="0"/>
                      <a:pt x="1310" y="0"/>
                    </a:cubicBezTo>
                    <a:close/>
                    <a:moveTo>
                      <a:pt x="1310" y="2403"/>
                    </a:moveTo>
                    <a:cubicBezTo>
                      <a:pt x="708" y="2403"/>
                      <a:pt x="218" y="1914"/>
                      <a:pt x="218" y="1311"/>
                    </a:cubicBezTo>
                    <a:cubicBezTo>
                      <a:pt x="218" y="708"/>
                      <a:pt x="708" y="219"/>
                      <a:pt x="1310" y="219"/>
                    </a:cubicBezTo>
                    <a:cubicBezTo>
                      <a:pt x="1913" y="219"/>
                      <a:pt x="2402" y="708"/>
                      <a:pt x="2402" y="1311"/>
                    </a:cubicBezTo>
                    <a:cubicBezTo>
                      <a:pt x="2402" y="1912"/>
                      <a:pt x="1913" y="2403"/>
                      <a:pt x="1310" y="240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grpSp>
      </p:grpSp>
    </p:spTree>
    <p:extLst>
      <p:ext uri="{BB962C8B-B14F-4D97-AF65-F5344CB8AC3E}">
        <p14:creationId xmlns:p14="http://schemas.microsoft.com/office/powerpoint/2010/main" val="1971181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EDITABLE CHART</a:t>
            </a:r>
            <a:endParaRPr lang="th-TH" dirty="0"/>
          </a:p>
        </p:txBody>
      </p:sp>
      <p:sp>
        <p:nvSpPr>
          <p:cNvPr id="3" name="Text Placeholder 2"/>
          <p:cNvSpPr>
            <a:spLocks noGrp="1"/>
          </p:cNvSpPr>
          <p:nvPr>
            <p:ph type="body" sz="quarter" idx="13"/>
          </p:nvPr>
        </p:nvSpPr>
        <p:spPr/>
        <p:txBody>
          <a:bodyPr/>
          <a:lstStyle/>
          <a:p>
            <a:r>
              <a:rPr lang="en-GB" dirty="0"/>
              <a:t>DONUT  CHARTS</a:t>
            </a:r>
            <a:endParaRPr lang="th-TH" dirty="0"/>
          </a:p>
        </p:txBody>
      </p:sp>
      <p:cxnSp>
        <p:nvCxnSpPr>
          <p:cNvPr id="8" name="Straight Connector 7"/>
          <p:cNvCxnSpPr/>
          <p:nvPr/>
        </p:nvCxnSpPr>
        <p:spPr>
          <a:xfrm>
            <a:off x="7921933" y="1992392"/>
            <a:ext cx="0" cy="3924000"/>
          </a:xfrm>
          <a:prstGeom prst="line">
            <a:avLst/>
          </a:prstGeom>
          <a:ln w="19050">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270068" y="1992392"/>
            <a:ext cx="0" cy="3924000"/>
          </a:xfrm>
          <a:prstGeom prst="line">
            <a:avLst/>
          </a:prstGeom>
          <a:ln w="19050">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853299" y="1902341"/>
            <a:ext cx="3181673" cy="4033457"/>
            <a:chOff x="825177" y="2105541"/>
            <a:chExt cx="3181673" cy="4033457"/>
          </a:xfrm>
        </p:grpSpPr>
        <p:grpSp>
          <p:nvGrpSpPr>
            <p:cNvPr id="5" name="Group 4"/>
            <p:cNvGrpSpPr/>
            <p:nvPr/>
          </p:nvGrpSpPr>
          <p:grpSpPr>
            <a:xfrm>
              <a:off x="1405589" y="4648270"/>
              <a:ext cx="2020846" cy="1490728"/>
              <a:chOff x="468313" y="4627146"/>
              <a:chExt cx="2020846" cy="1490728"/>
            </a:xfrm>
          </p:grpSpPr>
          <p:sp>
            <p:nvSpPr>
              <p:cNvPr id="14" name="TextBox 13"/>
              <p:cNvSpPr txBox="1"/>
              <p:nvPr/>
            </p:nvSpPr>
            <p:spPr>
              <a:xfrm>
                <a:off x="468313" y="5052448"/>
                <a:ext cx="2020846" cy="1065426"/>
              </a:xfrm>
              <a:prstGeom prst="rect">
                <a:avLst/>
              </a:prstGeom>
              <a:noFill/>
            </p:spPr>
            <p:txBody>
              <a:bodyPr wrap="square" tIns="36000" rtlCol="0" anchor="t">
                <a:noAutofit/>
              </a:bodyPr>
              <a:lstStyle/>
              <a:p>
                <a:pPr algn="ctr">
                  <a:lnSpc>
                    <a:spcPct val="130000"/>
                  </a:lnSpc>
                </a:pPr>
                <a:r>
                  <a:rPr lang="en-US" sz="1100" dirty="0">
                    <a:solidFill>
                      <a:schemeClr val="accent1"/>
                    </a:solidFill>
                  </a:rPr>
                  <a:t>Many desktop publishing packages and web page editors now use </a:t>
                </a:r>
                <a:r>
                  <a:rPr lang="en-US" sz="1100" dirty="0" err="1">
                    <a:solidFill>
                      <a:schemeClr val="accent1"/>
                    </a:solidFill>
                  </a:rPr>
                  <a:t>Lorem</a:t>
                </a:r>
                <a:r>
                  <a:rPr lang="en-US" sz="1100" dirty="0">
                    <a:solidFill>
                      <a:schemeClr val="accent1"/>
                    </a:solidFill>
                  </a:rPr>
                  <a:t> </a:t>
                </a:r>
                <a:r>
                  <a:rPr lang="en-US" sz="1100" dirty="0" err="1">
                    <a:solidFill>
                      <a:schemeClr val="accent1"/>
                    </a:solidFill>
                  </a:rPr>
                  <a:t>Ipsum</a:t>
                </a:r>
                <a:r>
                  <a:rPr lang="en-US" sz="1100" dirty="0">
                    <a:solidFill>
                      <a:schemeClr val="accent1"/>
                    </a:solidFill>
                  </a:rPr>
                  <a:t> web sites still </a:t>
                </a:r>
              </a:p>
            </p:txBody>
          </p:sp>
          <p:sp>
            <p:nvSpPr>
              <p:cNvPr id="15" name="TextBox 14"/>
              <p:cNvSpPr txBox="1"/>
              <p:nvPr/>
            </p:nvSpPr>
            <p:spPr>
              <a:xfrm>
                <a:off x="468313" y="4627146"/>
                <a:ext cx="2020846" cy="425302"/>
              </a:xfrm>
              <a:prstGeom prst="rect">
                <a:avLst/>
              </a:prstGeom>
              <a:noFill/>
            </p:spPr>
            <p:txBody>
              <a:bodyPr wrap="square" tIns="0" rtlCol="0" anchor="t">
                <a:noAutofit/>
              </a:bodyPr>
              <a:lstStyle/>
              <a:p>
                <a:pPr algn="ctr">
                  <a:lnSpc>
                    <a:spcPct val="130000"/>
                  </a:lnSpc>
                </a:pPr>
                <a:r>
                  <a:rPr lang="en-US" sz="1600" b="1" dirty="0">
                    <a:solidFill>
                      <a:schemeClr val="accent1"/>
                    </a:solidFill>
                  </a:rPr>
                  <a:t>2014</a:t>
                </a:r>
              </a:p>
            </p:txBody>
          </p:sp>
        </p:grpSp>
        <p:grpSp>
          <p:nvGrpSpPr>
            <p:cNvPr id="22" name="Group 21"/>
            <p:cNvGrpSpPr/>
            <p:nvPr/>
          </p:nvGrpSpPr>
          <p:grpSpPr>
            <a:xfrm>
              <a:off x="825177" y="2105541"/>
              <a:ext cx="3181673" cy="2121115"/>
              <a:chOff x="108488" y="1830952"/>
              <a:chExt cx="3181673" cy="2121115"/>
            </a:xfrm>
          </p:grpSpPr>
          <p:graphicFrame>
            <p:nvGraphicFramePr>
              <p:cNvPr id="20" name="Chart 19"/>
              <p:cNvGraphicFramePr/>
              <p:nvPr>
                <p:extLst>
                  <p:ext uri="{D42A27DB-BD31-4B8C-83A1-F6EECF244321}">
                    <p14:modId xmlns:p14="http://schemas.microsoft.com/office/powerpoint/2010/main" val="4262268159"/>
                  </p:ext>
                </p:extLst>
              </p:nvPr>
            </p:nvGraphicFramePr>
            <p:xfrm>
              <a:off x="108488" y="1830952"/>
              <a:ext cx="3181673" cy="2121115"/>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p:cNvSpPr txBox="1"/>
              <p:nvPr/>
            </p:nvSpPr>
            <p:spPr>
              <a:xfrm>
                <a:off x="1244384" y="2678858"/>
                <a:ext cx="909880" cy="425302"/>
              </a:xfrm>
              <a:prstGeom prst="rect">
                <a:avLst/>
              </a:prstGeom>
              <a:noFill/>
            </p:spPr>
            <p:txBody>
              <a:bodyPr wrap="none" tIns="0" rtlCol="0" anchor="ctr">
                <a:noAutofit/>
              </a:bodyPr>
              <a:lstStyle/>
              <a:p>
                <a:pPr algn="ctr">
                  <a:lnSpc>
                    <a:spcPct val="130000"/>
                  </a:lnSpc>
                </a:pPr>
                <a:r>
                  <a:rPr lang="en-US" b="1" dirty="0">
                    <a:solidFill>
                      <a:schemeClr val="accent1"/>
                    </a:solidFill>
                    <a:latin typeface="+mj-lt"/>
                  </a:rPr>
                  <a:t>73%</a:t>
                </a:r>
              </a:p>
            </p:txBody>
          </p:sp>
        </p:grpSp>
      </p:grpSp>
      <p:grpSp>
        <p:nvGrpSpPr>
          <p:cNvPr id="18" name="Group 17"/>
          <p:cNvGrpSpPr/>
          <p:nvPr/>
        </p:nvGrpSpPr>
        <p:grpSpPr>
          <a:xfrm>
            <a:off x="4505164" y="1902341"/>
            <a:ext cx="3181673" cy="4033457"/>
            <a:chOff x="4477043" y="2105541"/>
            <a:chExt cx="3181673" cy="4033457"/>
          </a:xfrm>
        </p:grpSpPr>
        <p:grpSp>
          <p:nvGrpSpPr>
            <p:cNvPr id="6" name="Group 5"/>
            <p:cNvGrpSpPr/>
            <p:nvPr/>
          </p:nvGrpSpPr>
          <p:grpSpPr>
            <a:xfrm>
              <a:off x="5057456" y="4648270"/>
              <a:ext cx="2020846" cy="1490728"/>
              <a:chOff x="468313" y="4627146"/>
              <a:chExt cx="2020846" cy="1490728"/>
            </a:xfrm>
          </p:grpSpPr>
          <p:sp>
            <p:nvSpPr>
              <p:cNvPr id="12" name="TextBox 11"/>
              <p:cNvSpPr txBox="1"/>
              <p:nvPr/>
            </p:nvSpPr>
            <p:spPr>
              <a:xfrm>
                <a:off x="468313" y="5052448"/>
                <a:ext cx="2020846" cy="1065426"/>
              </a:xfrm>
              <a:prstGeom prst="rect">
                <a:avLst/>
              </a:prstGeom>
              <a:noFill/>
            </p:spPr>
            <p:txBody>
              <a:bodyPr wrap="square" tIns="36000" rtlCol="0" anchor="t">
                <a:noAutofit/>
              </a:bodyPr>
              <a:lstStyle/>
              <a:p>
                <a:pPr algn="ctr">
                  <a:lnSpc>
                    <a:spcPct val="130000"/>
                  </a:lnSpc>
                </a:pPr>
                <a:r>
                  <a:rPr lang="en-US" sz="1100" dirty="0">
                    <a:solidFill>
                      <a:schemeClr val="accent1"/>
                    </a:solidFill>
                  </a:rPr>
                  <a:t>Uncover many web </a:t>
                </a:r>
                <a:br>
                  <a:rPr lang="en-US" sz="1100" dirty="0">
                    <a:solidFill>
                      <a:schemeClr val="accent1"/>
                    </a:solidFill>
                  </a:rPr>
                </a:br>
                <a:r>
                  <a:rPr lang="en-US" sz="1100" dirty="0">
                    <a:solidFill>
                      <a:schemeClr val="accent1"/>
                    </a:solidFill>
                  </a:rPr>
                  <a:t>sites still in their infancy. Various versions have evolved over the years, </a:t>
                </a:r>
              </a:p>
            </p:txBody>
          </p:sp>
          <p:sp>
            <p:nvSpPr>
              <p:cNvPr id="13" name="TextBox 12"/>
              <p:cNvSpPr txBox="1"/>
              <p:nvPr/>
            </p:nvSpPr>
            <p:spPr>
              <a:xfrm>
                <a:off x="468313" y="4627146"/>
                <a:ext cx="2020846" cy="425302"/>
              </a:xfrm>
              <a:prstGeom prst="rect">
                <a:avLst/>
              </a:prstGeom>
              <a:noFill/>
            </p:spPr>
            <p:txBody>
              <a:bodyPr wrap="square" tIns="0" rtlCol="0" anchor="t">
                <a:noAutofit/>
              </a:bodyPr>
              <a:lstStyle/>
              <a:p>
                <a:pPr algn="ctr">
                  <a:lnSpc>
                    <a:spcPct val="130000"/>
                  </a:lnSpc>
                </a:pPr>
                <a:r>
                  <a:rPr lang="en-US" sz="1600" b="1" dirty="0">
                    <a:solidFill>
                      <a:schemeClr val="accent2"/>
                    </a:solidFill>
                  </a:rPr>
                  <a:t>2015</a:t>
                </a:r>
              </a:p>
            </p:txBody>
          </p:sp>
        </p:grpSp>
        <p:grpSp>
          <p:nvGrpSpPr>
            <p:cNvPr id="23" name="Group 22"/>
            <p:cNvGrpSpPr/>
            <p:nvPr/>
          </p:nvGrpSpPr>
          <p:grpSpPr>
            <a:xfrm>
              <a:off x="4477043" y="2105541"/>
              <a:ext cx="3181673" cy="2121115"/>
              <a:chOff x="108488" y="1830952"/>
              <a:chExt cx="3181673" cy="2121115"/>
            </a:xfrm>
          </p:grpSpPr>
          <p:graphicFrame>
            <p:nvGraphicFramePr>
              <p:cNvPr id="24" name="Chart 23"/>
              <p:cNvGraphicFramePr/>
              <p:nvPr>
                <p:extLst>
                  <p:ext uri="{D42A27DB-BD31-4B8C-83A1-F6EECF244321}">
                    <p14:modId xmlns:p14="http://schemas.microsoft.com/office/powerpoint/2010/main" val="3599651258"/>
                  </p:ext>
                </p:extLst>
              </p:nvPr>
            </p:nvGraphicFramePr>
            <p:xfrm>
              <a:off x="108488" y="1830952"/>
              <a:ext cx="3181673" cy="2121115"/>
            </p:xfrm>
            <a:graphic>
              <a:graphicData uri="http://schemas.openxmlformats.org/drawingml/2006/chart">
                <c:chart xmlns:c="http://schemas.openxmlformats.org/drawingml/2006/chart" xmlns:r="http://schemas.openxmlformats.org/officeDocument/2006/relationships" r:id="rId3"/>
              </a:graphicData>
            </a:graphic>
          </p:graphicFrame>
          <p:sp>
            <p:nvSpPr>
              <p:cNvPr id="25" name="TextBox 24"/>
              <p:cNvSpPr txBox="1"/>
              <p:nvPr/>
            </p:nvSpPr>
            <p:spPr>
              <a:xfrm>
                <a:off x="1244384" y="2678858"/>
                <a:ext cx="909880" cy="425302"/>
              </a:xfrm>
              <a:prstGeom prst="rect">
                <a:avLst/>
              </a:prstGeom>
              <a:noFill/>
            </p:spPr>
            <p:txBody>
              <a:bodyPr wrap="none" tIns="0" rtlCol="0" anchor="ctr">
                <a:noAutofit/>
              </a:bodyPr>
              <a:lstStyle/>
              <a:p>
                <a:pPr algn="ctr">
                  <a:lnSpc>
                    <a:spcPct val="130000"/>
                  </a:lnSpc>
                </a:pPr>
                <a:r>
                  <a:rPr lang="en-US" b="1" dirty="0">
                    <a:solidFill>
                      <a:schemeClr val="accent2"/>
                    </a:solidFill>
                    <a:latin typeface="+mj-lt"/>
                  </a:rPr>
                  <a:t>56%</a:t>
                </a:r>
              </a:p>
            </p:txBody>
          </p:sp>
        </p:grpSp>
      </p:grpSp>
      <p:grpSp>
        <p:nvGrpSpPr>
          <p:cNvPr id="16" name="Group 15"/>
          <p:cNvGrpSpPr/>
          <p:nvPr/>
        </p:nvGrpSpPr>
        <p:grpSpPr>
          <a:xfrm>
            <a:off x="8157028" y="1902341"/>
            <a:ext cx="3181673" cy="4033457"/>
            <a:chOff x="8128906" y="2105541"/>
            <a:chExt cx="3181673" cy="4033457"/>
          </a:xfrm>
        </p:grpSpPr>
        <p:grpSp>
          <p:nvGrpSpPr>
            <p:cNvPr id="7" name="Group 6"/>
            <p:cNvGrpSpPr/>
            <p:nvPr/>
          </p:nvGrpSpPr>
          <p:grpSpPr>
            <a:xfrm>
              <a:off x="8709319" y="4648270"/>
              <a:ext cx="2020846" cy="1490728"/>
              <a:chOff x="468313" y="4627146"/>
              <a:chExt cx="2020846" cy="1490728"/>
            </a:xfrm>
          </p:grpSpPr>
          <p:sp>
            <p:nvSpPr>
              <p:cNvPr id="10" name="TextBox 9"/>
              <p:cNvSpPr txBox="1"/>
              <p:nvPr/>
            </p:nvSpPr>
            <p:spPr>
              <a:xfrm>
                <a:off x="468313" y="5052448"/>
                <a:ext cx="2020846" cy="1065426"/>
              </a:xfrm>
              <a:prstGeom prst="rect">
                <a:avLst/>
              </a:prstGeom>
              <a:noFill/>
            </p:spPr>
            <p:txBody>
              <a:bodyPr wrap="square" tIns="36000" rtlCol="0" anchor="t">
                <a:noAutofit/>
              </a:bodyPr>
              <a:lstStyle/>
              <a:p>
                <a:pPr algn="ctr">
                  <a:lnSpc>
                    <a:spcPct val="130000"/>
                  </a:lnSpc>
                </a:pPr>
                <a:r>
                  <a:rPr lang="en-US" sz="1100" dirty="0">
                    <a:solidFill>
                      <a:schemeClr val="accent1"/>
                    </a:solidFill>
                  </a:rPr>
                  <a:t>sometimes by accident, sometimes on sometimes by accident, sometimes on purpose (injected</a:t>
                </a:r>
              </a:p>
            </p:txBody>
          </p:sp>
          <p:sp>
            <p:nvSpPr>
              <p:cNvPr id="11" name="TextBox 10"/>
              <p:cNvSpPr txBox="1"/>
              <p:nvPr/>
            </p:nvSpPr>
            <p:spPr>
              <a:xfrm>
                <a:off x="468313" y="4627146"/>
                <a:ext cx="2020846" cy="425302"/>
              </a:xfrm>
              <a:prstGeom prst="rect">
                <a:avLst/>
              </a:prstGeom>
              <a:noFill/>
            </p:spPr>
            <p:txBody>
              <a:bodyPr wrap="square" tIns="0" rtlCol="0" anchor="t">
                <a:noAutofit/>
              </a:bodyPr>
              <a:lstStyle/>
              <a:p>
                <a:pPr algn="ctr">
                  <a:lnSpc>
                    <a:spcPct val="130000"/>
                  </a:lnSpc>
                </a:pPr>
                <a:r>
                  <a:rPr lang="en-US" sz="1600" b="1" dirty="0">
                    <a:solidFill>
                      <a:schemeClr val="accent3"/>
                    </a:solidFill>
                  </a:rPr>
                  <a:t>2016</a:t>
                </a:r>
              </a:p>
            </p:txBody>
          </p:sp>
        </p:grpSp>
        <p:grpSp>
          <p:nvGrpSpPr>
            <p:cNvPr id="26" name="Group 25"/>
            <p:cNvGrpSpPr/>
            <p:nvPr/>
          </p:nvGrpSpPr>
          <p:grpSpPr>
            <a:xfrm>
              <a:off x="8128906" y="2105541"/>
              <a:ext cx="3181673" cy="2121115"/>
              <a:chOff x="108488" y="1830952"/>
              <a:chExt cx="3181673" cy="2121115"/>
            </a:xfrm>
          </p:grpSpPr>
          <p:graphicFrame>
            <p:nvGraphicFramePr>
              <p:cNvPr id="27" name="Chart 26"/>
              <p:cNvGraphicFramePr/>
              <p:nvPr>
                <p:extLst>
                  <p:ext uri="{D42A27DB-BD31-4B8C-83A1-F6EECF244321}">
                    <p14:modId xmlns:p14="http://schemas.microsoft.com/office/powerpoint/2010/main" val="3007535095"/>
                  </p:ext>
                </p:extLst>
              </p:nvPr>
            </p:nvGraphicFramePr>
            <p:xfrm>
              <a:off x="108488" y="1830952"/>
              <a:ext cx="3181673" cy="2121115"/>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p:cNvSpPr txBox="1"/>
              <p:nvPr/>
            </p:nvSpPr>
            <p:spPr>
              <a:xfrm>
                <a:off x="1244384" y="2678858"/>
                <a:ext cx="909880" cy="425302"/>
              </a:xfrm>
              <a:prstGeom prst="rect">
                <a:avLst/>
              </a:prstGeom>
              <a:noFill/>
            </p:spPr>
            <p:txBody>
              <a:bodyPr wrap="none" tIns="0" rtlCol="0" anchor="ctr">
                <a:noAutofit/>
              </a:bodyPr>
              <a:lstStyle/>
              <a:p>
                <a:pPr algn="ctr">
                  <a:lnSpc>
                    <a:spcPct val="130000"/>
                  </a:lnSpc>
                </a:pPr>
                <a:r>
                  <a:rPr lang="en-US" b="1" dirty="0">
                    <a:solidFill>
                      <a:schemeClr val="accent3"/>
                    </a:solidFill>
                    <a:latin typeface="+mj-lt"/>
                  </a:rPr>
                  <a:t>91%</a:t>
                </a:r>
              </a:p>
            </p:txBody>
          </p:sp>
        </p:grpSp>
      </p:grpSp>
    </p:spTree>
    <p:extLst>
      <p:ext uri="{BB962C8B-B14F-4D97-AF65-F5344CB8AC3E}">
        <p14:creationId xmlns:p14="http://schemas.microsoft.com/office/powerpoint/2010/main" val="37473321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EDITABLE CHART</a:t>
            </a:r>
            <a:endParaRPr lang="th-TH" dirty="0"/>
          </a:p>
        </p:txBody>
      </p:sp>
      <p:sp>
        <p:nvSpPr>
          <p:cNvPr id="3" name="Text Placeholder 2"/>
          <p:cNvSpPr>
            <a:spLocks noGrp="1"/>
          </p:cNvSpPr>
          <p:nvPr>
            <p:ph type="body" sz="quarter" idx="13"/>
          </p:nvPr>
        </p:nvSpPr>
        <p:spPr/>
        <p:txBody>
          <a:bodyPr/>
          <a:lstStyle/>
          <a:p>
            <a:r>
              <a:rPr lang="en-US" dirty="0"/>
              <a:t>2 BAR CHARTS COMPARISON</a:t>
            </a:r>
            <a:endParaRPr lang="th-TH" dirty="0"/>
          </a:p>
        </p:txBody>
      </p:sp>
      <p:cxnSp>
        <p:nvCxnSpPr>
          <p:cNvPr id="29" name="Straight Connector 28"/>
          <p:cNvCxnSpPr/>
          <p:nvPr/>
        </p:nvCxnSpPr>
        <p:spPr>
          <a:xfrm>
            <a:off x="6096002" y="1701022"/>
            <a:ext cx="0" cy="4189710"/>
          </a:xfrm>
          <a:prstGeom prst="line">
            <a:avLst/>
          </a:prstGeom>
          <a:ln w="19050">
            <a:solidFill>
              <a:schemeClr val="accent3"/>
            </a:solidFill>
            <a:prstDash val="sysDot"/>
            <a:headEnd type="oval" w="sm" len="sm"/>
            <a:tailEnd type="oval" w="sm" len="sm"/>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6582234" y="1739556"/>
            <a:ext cx="3852086" cy="4219142"/>
            <a:chOff x="650929" y="1834670"/>
            <a:chExt cx="3797085" cy="4618518"/>
          </a:xfrm>
        </p:grpSpPr>
        <p:grpSp>
          <p:nvGrpSpPr>
            <p:cNvPr id="44" name="Group 43"/>
            <p:cNvGrpSpPr/>
            <p:nvPr/>
          </p:nvGrpSpPr>
          <p:grpSpPr>
            <a:xfrm>
              <a:off x="650929" y="1834670"/>
              <a:ext cx="3797085" cy="2132896"/>
              <a:chOff x="650929" y="1834670"/>
              <a:chExt cx="3797085" cy="2132896"/>
            </a:xfrm>
          </p:grpSpPr>
          <p:sp>
            <p:nvSpPr>
              <p:cNvPr id="46" name="Rectangle 45"/>
              <p:cNvSpPr/>
              <p:nvPr/>
            </p:nvSpPr>
            <p:spPr>
              <a:xfrm>
                <a:off x="650929" y="1994114"/>
                <a:ext cx="3797085" cy="197345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200"/>
              </a:p>
            </p:txBody>
          </p:sp>
          <p:grpSp>
            <p:nvGrpSpPr>
              <p:cNvPr id="47" name="Group 46"/>
              <p:cNvGrpSpPr/>
              <p:nvPr/>
            </p:nvGrpSpPr>
            <p:grpSpPr>
              <a:xfrm>
                <a:off x="830841" y="1834670"/>
                <a:ext cx="3437260" cy="1761132"/>
                <a:chOff x="745990" y="1672585"/>
                <a:chExt cx="3437260" cy="1761132"/>
              </a:xfrm>
            </p:grpSpPr>
            <p:sp>
              <p:nvSpPr>
                <p:cNvPr id="48" name="TextBox 47"/>
                <p:cNvSpPr txBox="1"/>
                <p:nvPr/>
              </p:nvSpPr>
              <p:spPr>
                <a:xfrm>
                  <a:off x="1086953" y="2807563"/>
                  <a:ext cx="2755334" cy="626154"/>
                </a:xfrm>
                <a:prstGeom prst="rect">
                  <a:avLst/>
                </a:prstGeom>
                <a:noFill/>
              </p:spPr>
              <p:txBody>
                <a:bodyPr wrap="square" tIns="36000" rtlCol="0" anchor="t">
                  <a:noAutofit/>
                </a:bodyPr>
                <a:lstStyle/>
                <a:p>
                  <a:pPr algn="ctr">
                    <a:lnSpc>
                      <a:spcPct val="130000"/>
                    </a:lnSpc>
                  </a:pPr>
                  <a:r>
                    <a:rPr lang="en-US" sz="1200" dirty="0">
                      <a:solidFill>
                        <a:schemeClr val="accent1"/>
                      </a:solidFill>
                    </a:rPr>
                    <a:t>Uncover many web sites still in their infancy. Various versions have evolved </a:t>
                  </a:r>
                  <a:br>
                    <a:rPr lang="en-US" sz="1200" dirty="0">
                      <a:solidFill>
                        <a:schemeClr val="accent1"/>
                      </a:solidFill>
                    </a:rPr>
                  </a:br>
                  <a:r>
                    <a:rPr lang="en-US" sz="1200" dirty="0">
                      <a:solidFill>
                        <a:schemeClr val="accent1"/>
                      </a:solidFill>
                    </a:rPr>
                    <a:t>over the years, Various versions </a:t>
                  </a:r>
                </a:p>
              </p:txBody>
            </p:sp>
            <p:sp>
              <p:nvSpPr>
                <p:cNvPr id="49" name="TextBox 48"/>
                <p:cNvSpPr txBox="1"/>
                <p:nvPr/>
              </p:nvSpPr>
              <p:spPr>
                <a:xfrm>
                  <a:off x="745990" y="2031153"/>
                  <a:ext cx="3437260" cy="612178"/>
                </a:xfrm>
                <a:prstGeom prst="rect">
                  <a:avLst/>
                </a:prstGeom>
                <a:noFill/>
              </p:spPr>
              <p:txBody>
                <a:bodyPr wrap="square" tIns="0" rtlCol="0" anchor="t">
                  <a:noAutofit/>
                </a:bodyPr>
                <a:lstStyle/>
                <a:p>
                  <a:pPr algn="ctr">
                    <a:lnSpc>
                      <a:spcPct val="130000"/>
                    </a:lnSpc>
                  </a:pPr>
                  <a:r>
                    <a:rPr lang="en-US" sz="4400" b="1" dirty="0">
                      <a:solidFill>
                        <a:schemeClr val="accent1"/>
                      </a:solidFill>
                      <a:latin typeface="+mj-lt"/>
                    </a:rPr>
                    <a:t>78%</a:t>
                  </a:r>
                </a:p>
              </p:txBody>
            </p:sp>
            <p:sp>
              <p:nvSpPr>
                <p:cNvPr id="50" name="TextBox 49"/>
                <p:cNvSpPr txBox="1"/>
                <p:nvPr/>
              </p:nvSpPr>
              <p:spPr>
                <a:xfrm>
                  <a:off x="2050390" y="1672585"/>
                  <a:ext cx="828460" cy="318888"/>
                </a:xfrm>
                <a:prstGeom prst="rect">
                  <a:avLst/>
                </a:prstGeom>
                <a:solidFill>
                  <a:schemeClr val="accent2"/>
                </a:solidFill>
              </p:spPr>
              <p:txBody>
                <a:bodyPr wrap="square" tIns="36000" rtlCol="0" anchor="ctr">
                  <a:noAutofit/>
                </a:bodyPr>
                <a:lstStyle/>
                <a:p>
                  <a:pPr algn="ctr">
                    <a:lnSpc>
                      <a:spcPct val="130000"/>
                    </a:lnSpc>
                  </a:pPr>
                  <a:r>
                    <a:rPr lang="en-US" sz="1200" b="1" dirty="0">
                      <a:solidFill>
                        <a:schemeClr val="bg1"/>
                      </a:solidFill>
                    </a:rPr>
                    <a:t>2016</a:t>
                  </a:r>
                </a:p>
              </p:txBody>
            </p:sp>
          </p:grpSp>
        </p:grpSp>
        <p:graphicFrame>
          <p:nvGraphicFramePr>
            <p:cNvPr id="45" name="Chart 44"/>
            <p:cNvGraphicFramePr/>
            <p:nvPr>
              <p:extLst>
                <p:ext uri="{D42A27DB-BD31-4B8C-83A1-F6EECF244321}">
                  <p14:modId xmlns:p14="http://schemas.microsoft.com/office/powerpoint/2010/main" val="2289049111"/>
                </p:ext>
              </p:extLst>
            </p:nvPr>
          </p:nvGraphicFramePr>
          <p:xfrm>
            <a:off x="816244" y="4142219"/>
            <a:ext cx="3466454" cy="2310969"/>
          </p:xfrm>
          <a:graphic>
            <a:graphicData uri="http://schemas.openxmlformats.org/drawingml/2006/chart">
              <c:chart xmlns:c="http://schemas.openxmlformats.org/drawingml/2006/chart" xmlns:r="http://schemas.openxmlformats.org/officeDocument/2006/relationships" r:id="rId2"/>
            </a:graphicData>
          </a:graphic>
        </p:graphicFrame>
      </p:grpSp>
      <p:grpSp>
        <p:nvGrpSpPr>
          <p:cNvPr id="51" name="Group 50"/>
          <p:cNvGrpSpPr/>
          <p:nvPr/>
        </p:nvGrpSpPr>
        <p:grpSpPr>
          <a:xfrm>
            <a:off x="1513840" y="1739556"/>
            <a:ext cx="4085771" cy="4219142"/>
            <a:chOff x="650929" y="1834670"/>
            <a:chExt cx="3797085" cy="4618518"/>
          </a:xfrm>
        </p:grpSpPr>
        <p:grpSp>
          <p:nvGrpSpPr>
            <p:cNvPr id="52" name="Group 51"/>
            <p:cNvGrpSpPr/>
            <p:nvPr/>
          </p:nvGrpSpPr>
          <p:grpSpPr>
            <a:xfrm>
              <a:off x="650929" y="1834670"/>
              <a:ext cx="3797085" cy="2132896"/>
              <a:chOff x="650929" y="1834670"/>
              <a:chExt cx="3797085" cy="2132896"/>
            </a:xfrm>
          </p:grpSpPr>
          <p:sp>
            <p:nvSpPr>
              <p:cNvPr id="54" name="Rectangle 53"/>
              <p:cNvSpPr/>
              <p:nvPr/>
            </p:nvSpPr>
            <p:spPr>
              <a:xfrm>
                <a:off x="650929" y="1994114"/>
                <a:ext cx="3797085" cy="1973452"/>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200"/>
              </a:p>
            </p:txBody>
          </p:sp>
          <p:grpSp>
            <p:nvGrpSpPr>
              <p:cNvPr id="55" name="Group 54"/>
              <p:cNvGrpSpPr/>
              <p:nvPr/>
            </p:nvGrpSpPr>
            <p:grpSpPr>
              <a:xfrm>
                <a:off x="830841" y="1834670"/>
                <a:ext cx="3437260" cy="1761132"/>
                <a:chOff x="745990" y="1672585"/>
                <a:chExt cx="3437260" cy="1761132"/>
              </a:xfrm>
            </p:grpSpPr>
            <p:sp>
              <p:nvSpPr>
                <p:cNvPr id="56" name="TextBox 55"/>
                <p:cNvSpPr txBox="1"/>
                <p:nvPr/>
              </p:nvSpPr>
              <p:spPr>
                <a:xfrm>
                  <a:off x="1086953" y="2807563"/>
                  <a:ext cx="2755334" cy="626154"/>
                </a:xfrm>
                <a:prstGeom prst="rect">
                  <a:avLst/>
                </a:prstGeom>
                <a:noFill/>
              </p:spPr>
              <p:txBody>
                <a:bodyPr wrap="square" tIns="36000" rtlCol="0" anchor="t">
                  <a:noAutofit/>
                </a:bodyPr>
                <a:lstStyle/>
                <a:p>
                  <a:pPr algn="ctr">
                    <a:lnSpc>
                      <a:spcPct val="130000"/>
                    </a:lnSpc>
                  </a:pPr>
                  <a:r>
                    <a:rPr lang="en-US" sz="1200" dirty="0">
                      <a:solidFill>
                        <a:schemeClr val="accent1"/>
                      </a:solidFill>
                    </a:rPr>
                    <a:t>Many desktop publishing packages and web page editors now use </a:t>
                  </a:r>
                  <a:r>
                    <a:rPr lang="en-US" sz="1200" dirty="0" err="1">
                      <a:solidFill>
                        <a:schemeClr val="accent1"/>
                      </a:solidFill>
                    </a:rPr>
                    <a:t>Lorem</a:t>
                  </a:r>
                  <a:r>
                    <a:rPr lang="en-US" sz="1200" dirty="0">
                      <a:solidFill>
                        <a:schemeClr val="accent1"/>
                      </a:solidFill>
                    </a:rPr>
                    <a:t> </a:t>
                  </a:r>
                  <a:r>
                    <a:rPr lang="en-US" sz="1200" dirty="0" err="1">
                      <a:solidFill>
                        <a:schemeClr val="accent1"/>
                      </a:solidFill>
                    </a:rPr>
                    <a:t>Ipsum</a:t>
                  </a:r>
                  <a:r>
                    <a:rPr lang="en-US" sz="1200" dirty="0">
                      <a:solidFill>
                        <a:schemeClr val="accent1"/>
                      </a:solidFill>
                    </a:rPr>
                    <a:t> web sites page editors now </a:t>
                  </a:r>
                </a:p>
              </p:txBody>
            </p:sp>
            <p:sp>
              <p:nvSpPr>
                <p:cNvPr id="57" name="TextBox 56"/>
                <p:cNvSpPr txBox="1"/>
                <p:nvPr/>
              </p:nvSpPr>
              <p:spPr>
                <a:xfrm>
                  <a:off x="745990" y="2031153"/>
                  <a:ext cx="3437260" cy="612178"/>
                </a:xfrm>
                <a:prstGeom prst="rect">
                  <a:avLst/>
                </a:prstGeom>
                <a:noFill/>
              </p:spPr>
              <p:txBody>
                <a:bodyPr wrap="square" tIns="0" rtlCol="0" anchor="t">
                  <a:noAutofit/>
                </a:bodyPr>
                <a:lstStyle/>
                <a:p>
                  <a:pPr algn="ctr">
                    <a:lnSpc>
                      <a:spcPct val="130000"/>
                    </a:lnSpc>
                  </a:pPr>
                  <a:r>
                    <a:rPr lang="en-US" sz="4400" b="1" dirty="0">
                      <a:solidFill>
                        <a:schemeClr val="accent1"/>
                      </a:solidFill>
                      <a:latin typeface="+mj-lt"/>
                    </a:rPr>
                    <a:t>56%</a:t>
                  </a:r>
                </a:p>
              </p:txBody>
            </p:sp>
            <p:sp>
              <p:nvSpPr>
                <p:cNvPr id="58" name="TextBox 57"/>
                <p:cNvSpPr txBox="1"/>
                <p:nvPr/>
              </p:nvSpPr>
              <p:spPr>
                <a:xfrm>
                  <a:off x="2050390" y="1672585"/>
                  <a:ext cx="828460" cy="318888"/>
                </a:xfrm>
                <a:prstGeom prst="rect">
                  <a:avLst/>
                </a:prstGeom>
                <a:solidFill>
                  <a:schemeClr val="accent2"/>
                </a:solidFill>
              </p:spPr>
              <p:txBody>
                <a:bodyPr wrap="square" tIns="36000" rtlCol="0" anchor="ctr">
                  <a:noAutofit/>
                </a:bodyPr>
                <a:lstStyle/>
                <a:p>
                  <a:pPr algn="ctr">
                    <a:lnSpc>
                      <a:spcPct val="130000"/>
                    </a:lnSpc>
                  </a:pPr>
                  <a:r>
                    <a:rPr lang="en-US" sz="1200" b="1" dirty="0">
                      <a:solidFill>
                        <a:schemeClr val="bg1"/>
                      </a:solidFill>
                    </a:rPr>
                    <a:t>2015</a:t>
                  </a:r>
                </a:p>
              </p:txBody>
            </p:sp>
          </p:grpSp>
        </p:grpSp>
        <p:graphicFrame>
          <p:nvGraphicFramePr>
            <p:cNvPr id="53" name="Chart 52"/>
            <p:cNvGraphicFramePr/>
            <p:nvPr>
              <p:extLst>
                <p:ext uri="{D42A27DB-BD31-4B8C-83A1-F6EECF244321}">
                  <p14:modId xmlns:p14="http://schemas.microsoft.com/office/powerpoint/2010/main" val="1138122856"/>
                </p:ext>
              </p:extLst>
            </p:nvPr>
          </p:nvGraphicFramePr>
          <p:xfrm>
            <a:off x="816244" y="4142219"/>
            <a:ext cx="3466454" cy="2310969"/>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556016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EDITABLE TABLE</a:t>
            </a:r>
            <a:endParaRPr lang="th-TH" dirty="0"/>
          </a:p>
        </p:txBody>
      </p:sp>
      <p:sp>
        <p:nvSpPr>
          <p:cNvPr id="4" name="Text Placeholder 3"/>
          <p:cNvSpPr>
            <a:spLocks noGrp="1"/>
          </p:cNvSpPr>
          <p:nvPr>
            <p:ph type="body" sz="quarter" idx="13"/>
          </p:nvPr>
        </p:nvSpPr>
        <p:spPr/>
        <p:txBody>
          <a:bodyPr/>
          <a:lstStyle/>
          <a:p>
            <a:r>
              <a:rPr lang="en-GB" dirty="0"/>
              <a:t>CONTENT IN TABLE</a:t>
            </a:r>
            <a:endParaRPr lang="th-TH" dirty="0"/>
          </a:p>
        </p:txBody>
      </p:sp>
      <p:graphicFrame>
        <p:nvGraphicFramePr>
          <p:cNvPr id="38" name="Table 37"/>
          <p:cNvGraphicFramePr>
            <a:graphicFrameLocks noGrp="1"/>
          </p:cNvGraphicFramePr>
          <p:nvPr>
            <p:extLst>
              <p:ext uri="{D42A27DB-BD31-4B8C-83A1-F6EECF244321}">
                <p14:modId xmlns:p14="http://schemas.microsoft.com/office/powerpoint/2010/main" val="3927277453"/>
              </p:ext>
            </p:extLst>
          </p:nvPr>
        </p:nvGraphicFramePr>
        <p:xfrm>
          <a:off x="1614941" y="2384479"/>
          <a:ext cx="9058240" cy="3469131"/>
        </p:xfrm>
        <a:graphic>
          <a:graphicData uri="http://schemas.openxmlformats.org/drawingml/2006/table">
            <a:tbl>
              <a:tblPr firstRow="1" bandRow="1">
                <a:tableStyleId>{5C22544A-7EE6-4342-B048-85BDC9FD1C3A}</a:tableStyleId>
              </a:tblPr>
              <a:tblGrid>
                <a:gridCol w="2664673">
                  <a:extLst>
                    <a:ext uri="{9D8B030D-6E8A-4147-A177-3AD203B41FA5}">
                      <a16:colId xmlns:a16="http://schemas.microsoft.com/office/drawing/2014/main" val="20000"/>
                    </a:ext>
                  </a:extLst>
                </a:gridCol>
                <a:gridCol w="2131189">
                  <a:extLst>
                    <a:ext uri="{9D8B030D-6E8A-4147-A177-3AD203B41FA5}">
                      <a16:colId xmlns:a16="http://schemas.microsoft.com/office/drawing/2014/main" val="20001"/>
                    </a:ext>
                  </a:extLst>
                </a:gridCol>
                <a:gridCol w="2131189">
                  <a:extLst>
                    <a:ext uri="{9D8B030D-6E8A-4147-A177-3AD203B41FA5}">
                      <a16:colId xmlns:a16="http://schemas.microsoft.com/office/drawing/2014/main" val="20002"/>
                    </a:ext>
                  </a:extLst>
                </a:gridCol>
                <a:gridCol w="2131189">
                  <a:extLst>
                    <a:ext uri="{9D8B030D-6E8A-4147-A177-3AD203B41FA5}">
                      <a16:colId xmlns:a16="http://schemas.microsoft.com/office/drawing/2014/main" val="20003"/>
                    </a:ext>
                  </a:extLst>
                </a:gridCol>
              </a:tblGrid>
              <a:tr h="608416">
                <a:tc>
                  <a:txBody>
                    <a:bodyPr/>
                    <a:lstStyle/>
                    <a:p>
                      <a:pPr algn="ctr"/>
                      <a:endParaRPr lang="th-TH" sz="1800" dirty="0"/>
                    </a:p>
                  </a:txBody>
                  <a:tcPr marL="100920" marR="100920" marT="50460" marB="50460">
                    <a:lnB w="28575" cap="flat" cmpd="sng" algn="ctr">
                      <a:solidFill>
                        <a:schemeClr val="accent2"/>
                      </a:solidFill>
                      <a:prstDash val="solid"/>
                      <a:round/>
                      <a:headEnd type="none" w="med" len="med"/>
                      <a:tailEnd type="none" w="med" len="med"/>
                    </a:lnB>
                    <a:noFill/>
                  </a:tcPr>
                </a:tc>
                <a:tc>
                  <a:txBody>
                    <a:bodyPr/>
                    <a:lstStyle/>
                    <a:p>
                      <a:pPr algn="ctr"/>
                      <a:r>
                        <a:rPr lang="en-GB" sz="1500" dirty="0">
                          <a:solidFill>
                            <a:schemeClr val="accent1"/>
                          </a:solidFill>
                        </a:rPr>
                        <a:t>MARKETING</a:t>
                      </a:r>
                      <a:endParaRPr lang="th-TH" sz="1500" dirty="0">
                        <a:solidFill>
                          <a:schemeClr val="accent1"/>
                        </a:solidFill>
                      </a:endParaRPr>
                    </a:p>
                  </a:txBody>
                  <a:tcPr marL="100920" marR="100920" marT="50460" marB="50460" anchor="ctr">
                    <a:lnB w="28575" cap="flat" cmpd="sng" algn="ctr">
                      <a:solidFill>
                        <a:schemeClr val="accent2"/>
                      </a:solidFill>
                      <a:prstDash val="solid"/>
                      <a:round/>
                      <a:headEnd type="none" w="med" len="med"/>
                      <a:tailEnd type="none" w="med" len="med"/>
                    </a:lnB>
                    <a:noFill/>
                  </a:tcPr>
                </a:tc>
                <a:tc>
                  <a:txBody>
                    <a:bodyPr/>
                    <a:lstStyle/>
                    <a:p>
                      <a:pPr algn="ctr"/>
                      <a:r>
                        <a:rPr lang="en-GB" sz="1500" dirty="0">
                          <a:solidFill>
                            <a:schemeClr val="accent1"/>
                          </a:solidFill>
                        </a:rPr>
                        <a:t>RECRUITMENT</a:t>
                      </a:r>
                      <a:endParaRPr lang="th-TH" sz="1500" dirty="0">
                        <a:solidFill>
                          <a:schemeClr val="accent1"/>
                        </a:solidFill>
                      </a:endParaRPr>
                    </a:p>
                  </a:txBody>
                  <a:tcPr marL="100920" marR="100920" marT="50460" marB="50460" anchor="ctr">
                    <a:lnB w="28575" cap="flat" cmpd="sng" algn="ctr">
                      <a:solidFill>
                        <a:schemeClr val="accent2"/>
                      </a:solidFill>
                      <a:prstDash val="solid"/>
                      <a:round/>
                      <a:headEnd type="none" w="med" len="med"/>
                      <a:tailEnd type="none" w="med" len="med"/>
                    </a:lnB>
                    <a:noFill/>
                  </a:tcPr>
                </a:tc>
                <a:tc>
                  <a:txBody>
                    <a:bodyPr/>
                    <a:lstStyle/>
                    <a:p>
                      <a:pPr algn="ctr"/>
                      <a:r>
                        <a:rPr lang="en-GB" sz="1500" dirty="0">
                          <a:solidFill>
                            <a:schemeClr val="accent1"/>
                          </a:solidFill>
                        </a:rPr>
                        <a:t>OTHER</a:t>
                      </a:r>
                      <a:endParaRPr lang="th-TH" sz="1500" dirty="0">
                        <a:solidFill>
                          <a:schemeClr val="accent1"/>
                        </a:solidFill>
                      </a:endParaRPr>
                    </a:p>
                  </a:txBody>
                  <a:tcPr marL="100920" marR="100920" marT="50460" marB="50460" anchor="ctr">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0"/>
                  </a:ext>
                </a:extLst>
              </a:tr>
              <a:tr h="794643">
                <a:tc>
                  <a:txBody>
                    <a:bodyPr/>
                    <a:lstStyle/>
                    <a:p>
                      <a:r>
                        <a:rPr lang="en-GB" sz="1500" b="0" dirty="0">
                          <a:solidFill>
                            <a:schemeClr val="accent1"/>
                          </a:solidFill>
                        </a:rPr>
                        <a:t>2014 Total Revenue</a:t>
                      </a:r>
                      <a:endParaRPr lang="th-TH" sz="1500" b="0" dirty="0">
                        <a:solidFill>
                          <a:schemeClr val="accent1"/>
                        </a:solidFill>
                      </a:endParaRPr>
                    </a:p>
                  </a:txBody>
                  <a:tcPr marL="100920" marR="100920" marT="50460" marB="50460" anchor="ct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latinLnBrk="0" hangingPunct="1"/>
                      <a:r>
                        <a:rPr lang="en-GB" sz="1300" b="0" kern="1200" dirty="0">
                          <a:solidFill>
                            <a:schemeClr val="accent1"/>
                          </a:solidFill>
                          <a:latin typeface="+mn-lt"/>
                          <a:ea typeface="+mn-ea"/>
                          <a:cs typeface="+mn-cs"/>
                        </a:rPr>
                        <a:t>$508,258</a:t>
                      </a:r>
                      <a:endParaRPr lang="th-TH" sz="1300" b="0" kern="1200" dirty="0">
                        <a:solidFill>
                          <a:schemeClr val="accent1"/>
                        </a:solidFill>
                        <a:latin typeface="+mn-lt"/>
                        <a:ea typeface="+mn-ea"/>
                        <a:cs typeface="+mn-cs"/>
                      </a:endParaRPr>
                    </a:p>
                  </a:txBody>
                  <a:tcPr marL="100920" marR="100920" marT="50460" marB="50460" anchor="ct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latinLnBrk="0" hangingPunct="1"/>
                      <a:r>
                        <a:rPr lang="en-GB" sz="1300" b="0" kern="1200" dirty="0">
                          <a:solidFill>
                            <a:schemeClr val="accent1"/>
                          </a:solidFill>
                          <a:latin typeface="+mn-lt"/>
                          <a:ea typeface="+mn-ea"/>
                          <a:cs typeface="+mn-cs"/>
                        </a:rPr>
                        <a:t>$485,256</a:t>
                      </a:r>
                      <a:endParaRPr lang="th-TH" sz="1300" b="0" kern="1200" dirty="0">
                        <a:solidFill>
                          <a:schemeClr val="accent1"/>
                        </a:solidFill>
                        <a:latin typeface="+mn-lt"/>
                        <a:ea typeface="+mn-ea"/>
                        <a:cs typeface="+mn-cs"/>
                      </a:endParaRPr>
                    </a:p>
                  </a:txBody>
                  <a:tcPr marL="100920" marR="100920" marT="50460" marB="50460" anchor="ct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latinLnBrk="0" hangingPunct="1"/>
                      <a:r>
                        <a:rPr lang="en-GB" sz="1300" b="0" kern="1200" dirty="0">
                          <a:solidFill>
                            <a:schemeClr val="accent1"/>
                          </a:solidFill>
                          <a:latin typeface="+mn-lt"/>
                          <a:ea typeface="+mn-ea"/>
                          <a:cs typeface="+mn-cs"/>
                        </a:rPr>
                        <a:t>$551,547</a:t>
                      </a:r>
                      <a:endParaRPr lang="th-TH" sz="1300" b="0" kern="1200" dirty="0">
                        <a:solidFill>
                          <a:schemeClr val="accent1"/>
                        </a:solidFill>
                        <a:latin typeface="+mn-lt"/>
                        <a:ea typeface="+mn-ea"/>
                        <a:cs typeface="+mn-cs"/>
                      </a:endParaRPr>
                    </a:p>
                  </a:txBody>
                  <a:tcPr marL="100920" marR="100920" marT="50460" marB="50460" anchor="ctr">
                    <a:lnT w="28575"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1"/>
                  </a:ext>
                </a:extLst>
              </a:tr>
              <a:tr h="794643">
                <a:tc>
                  <a:txBody>
                    <a:bodyPr/>
                    <a:lstStyle/>
                    <a:p>
                      <a:r>
                        <a:rPr lang="en-GB" sz="1500" b="0" dirty="0">
                          <a:solidFill>
                            <a:schemeClr val="accent1"/>
                          </a:solidFill>
                        </a:rPr>
                        <a:t>2015 Total Revenue</a:t>
                      </a:r>
                    </a:p>
                  </a:txBody>
                  <a:tcPr marL="100920" marR="100920" marT="50460" marB="5046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latinLnBrk="0" hangingPunct="1"/>
                      <a:r>
                        <a:rPr lang="en-GB" sz="1300" b="0" kern="1200" dirty="0">
                          <a:solidFill>
                            <a:schemeClr val="accent1"/>
                          </a:solidFill>
                          <a:latin typeface="+mn-lt"/>
                          <a:ea typeface="+mn-ea"/>
                          <a:cs typeface="+mn-cs"/>
                        </a:rPr>
                        <a:t>$559,245</a:t>
                      </a:r>
                      <a:endParaRPr lang="th-TH" sz="1300" b="0" kern="1200" dirty="0">
                        <a:solidFill>
                          <a:schemeClr val="accent1"/>
                        </a:solidFill>
                        <a:latin typeface="+mn-lt"/>
                        <a:ea typeface="+mn-ea"/>
                        <a:cs typeface="+mn-cs"/>
                      </a:endParaRPr>
                    </a:p>
                  </a:txBody>
                  <a:tcPr marL="100920" marR="100920" marT="50460" marB="5046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latinLnBrk="0" hangingPunct="1"/>
                      <a:r>
                        <a:rPr lang="en-GB" sz="1300" b="0" kern="1200" dirty="0">
                          <a:solidFill>
                            <a:schemeClr val="accent1"/>
                          </a:solidFill>
                          <a:latin typeface="+mn-lt"/>
                          <a:ea typeface="+mn-ea"/>
                          <a:cs typeface="+mn-cs"/>
                        </a:rPr>
                        <a:t>$602,321</a:t>
                      </a:r>
                      <a:endParaRPr lang="th-TH" sz="1300" b="0" kern="1200" dirty="0">
                        <a:solidFill>
                          <a:schemeClr val="accent1"/>
                        </a:solidFill>
                        <a:latin typeface="+mn-lt"/>
                        <a:ea typeface="+mn-ea"/>
                        <a:cs typeface="+mn-cs"/>
                      </a:endParaRPr>
                    </a:p>
                  </a:txBody>
                  <a:tcPr marL="100920" marR="100920" marT="50460" marB="5046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tc>
                  <a:txBody>
                    <a:bodyPr/>
                    <a:lstStyle/>
                    <a:p>
                      <a:pPr marL="0" algn="ctr" defTabSz="914400" rtl="0" eaLnBrk="1" latinLnBrk="0" hangingPunct="1"/>
                      <a:r>
                        <a:rPr lang="en-GB" sz="1300" b="0" kern="1200" dirty="0">
                          <a:solidFill>
                            <a:schemeClr val="accent1"/>
                          </a:solidFill>
                          <a:latin typeface="+mn-lt"/>
                          <a:ea typeface="+mn-ea"/>
                          <a:cs typeface="+mn-cs"/>
                        </a:rPr>
                        <a:t>$703,556</a:t>
                      </a:r>
                      <a:endParaRPr lang="th-TH" sz="1300" b="0" kern="1200" dirty="0">
                        <a:solidFill>
                          <a:schemeClr val="accent1"/>
                        </a:solidFill>
                        <a:latin typeface="+mn-lt"/>
                        <a:ea typeface="+mn-ea"/>
                        <a:cs typeface="+mn-cs"/>
                      </a:endParaRPr>
                    </a:p>
                  </a:txBody>
                  <a:tcPr marL="100920" marR="100920" marT="50460" marB="50460" anchor="ct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2"/>
                  </a:ext>
                </a:extLst>
              </a:tr>
              <a:tr h="794643">
                <a:tc>
                  <a:txBody>
                    <a:bodyPr/>
                    <a:lstStyle/>
                    <a:p>
                      <a:r>
                        <a:rPr lang="en-GB" sz="1500" b="0" baseline="0" dirty="0">
                          <a:solidFill>
                            <a:schemeClr val="accent1"/>
                          </a:solidFill>
                        </a:rPr>
                        <a:t>2016 Total Revenue</a:t>
                      </a:r>
                    </a:p>
                  </a:txBody>
                  <a:tcPr marL="100920" marR="100920" marT="50460" marB="50460" anchor="ct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marL="0" algn="ctr" defTabSz="914400" rtl="0" eaLnBrk="1" latinLnBrk="0" hangingPunct="1"/>
                      <a:r>
                        <a:rPr lang="en-GB" sz="1300" b="0" kern="1200" dirty="0">
                          <a:solidFill>
                            <a:schemeClr val="accent1"/>
                          </a:solidFill>
                          <a:latin typeface="+mn-lt"/>
                          <a:ea typeface="+mn-ea"/>
                          <a:cs typeface="+mn-cs"/>
                        </a:rPr>
                        <a:t>$658,245</a:t>
                      </a:r>
                      <a:endParaRPr lang="th-TH" sz="1300" b="0" kern="1200" dirty="0">
                        <a:solidFill>
                          <a:schemeClr val="accent1"/>
                        </a:solidFill>
                        <a:latin typeface="+mn-lt"/>
                        <a:ea typeface="+mn-ea"/>
                        <a:cs typeface="+mn-cs"/>
                      </a:endParaRPr>
                    </a:p>
                  </a:txBody>
                  <a:tcPr marL="100920" marR="100920" marT="50460" marB="50460" anchor="ct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marL="0" algn="ctr" defTabSz="914400" rtl="0" eaLnBrk="1" latinLnBrk="0" hangingPunct="1"/>
                      <a:r>
                        <a:rPr lang="en-GB" sz="1300" b="0" kern="1200" dirty="0">
                          <a:solidFill>
                            <a:schemeClr val="accent1"/>
                          </a:solidFill>
                          <a:latin typeface="+mn-lt"/>
                          <a:ea typeface="+mn-ea"/>
                          <a:cs typeface="+mn-cs"/>
                        </a:rPr>
                        <a:t>$701,985</a:t>
                      </a:r>
                      <a:endParaRPr lang="th-TH" sz="1300" b="0" kern="1200" dirty="0">
                        <a:solidFill>
                          <a:schemeClr val="accent1"/>
                        </a:solidFill>
                        <a:latin typeface="+mn-lt"/>
                        <a:ea typeface="+mn-ea"/>
                        <a:cs typeface="+mn-cs"/>
                      </a:endParaRPr>
                    </a:p>
                  </a:txBody>
                  <a:tcPr marL="100920" marR="100920" marT="50460" marB="50460" anchor="ct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marL="0" algn="ctr" defTabSz="914400" rtl="0" eaLnBrk="1" latinLnBrk="0" hangingPunct="1"/>
                      <a:r>
                        <a:rPr lang="en-GB" sz="1300" b="0" kern="1200" dirty="0">
                          <a:solidFill>
                            <a:schemeClr val="accent1"/>
                          </a:solidFill>
                          <a:latin typeface="+mn-lt"/>
                          <a:ea typeface="+mn-ea"/>
                          <a:cs typeface="+mn-cs"/>
                        </a:rPr>
                        <a:t>$823,665</a:t>
                      </a:r>
                      <a:endParaRPr lang="th-TH" sz="1300" b="0" kern="1200" dirty="0">
                        <a:solidFill>
                          <a:schemeClr val="accent1"/>
                        </a:solidFill>
                        <a:latin typeface="+mn-lt"/>
                        <a:ea typeface="+mn-ea"/>
                        <a:cs typeface="+mn-cs"/>
                      </a:endParaRPr>
                    </a:p>
                  </a:txBody>
                  <a:tcPr marL="100920" marR="100920" marT="50460" marB="50460" anchor="ctr">
                    <a:lnT w="12700"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3"/>
                  </a:ext>
                </a:extLst>
              </a:tr>
              <a:tr h="476786">
                <a:tc>
                  <a:txBody>
                    <a:bodyPr/>
                    <a:lstStyle/>
                    <a:p>
                      <a:r>
                        <a:rPr lang="en-GB" sz="1500" b="1" dirty="0">
                          <a:solidFill>
                            <a:schemeClr val="accent1"/>
                          </a:solidFill>
                        </a:rPr>
                        <a:t>TOTAL BALANCE</a:t>
                      </a:r>
                      <a:endParaRPr lang="th-TH" sz="1500" b="1" dirty="0">
                        <a:solidFill>
                          <a:schemeClr val="accent1"/>
                        </a:solidFill>
                      </a:endParaRPr>
                    </a:p>
                  </a:txBody>
                  <a:tcPr marL="100920" marR="100920" marT="50460" marB="50460" anchor="ct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marL="0" algn="ctr" defTabSz="914400" rtl="0" eaLnBrk="1" latinLnBrk="0" hangingPunct="1"/>
                      <a:r>
                        <a:rPr lang="en-GB" sz="1500" b="1" kern="1200" dirty="0">
                          <a:solidFill>
                            <a:schemeClr val="accent1"/>
                          </a:solidFill>
                          <a:latin typeface="+mn-lt"/>
                          <a:ea typeface="+mn-ea"/>
                          <a:cs typeface="+mn-cs"/>
                        </a:rPr>
                        <a:t>$1,225,698</a:t>
                      </a:r>
                      <a:endParaRPr lang="th-TH" sz="1500" b="1" kern="1200" dirty="0">
                        <a:solidFill>
                          <a:schemeClr val="accent1"/>
                        </a:solidFill>
                        <a:latin typeface="+mn-lt"/>
                        <a:ea typeface="+mn-ea"/>
                        <a:cs typeface="+mn-cs"/>
                      </a:endParaRPr>
                    </a:p>
                  </a:txBody>
                  <a:tcPr marL="100920" marR="100920" marT="50460" marB="50460" anchor="ct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marL="0" algn="ctr" defTabSz="914400" rtl="0" eaLnBrk="1" latinLnBrk="0" hangingPunct="1"/>
                      <a:r>
                        <a:rPr lang="en-GB" sz="1500" b="1" kern="1200" dirty="0">
                          <a:solidFill>
                            <a:schemeClr val="accent1"/>
                          </a:solidFill>
                          <a:latin typeface="+mn-lt"/>
                          <a:ea typeface="+mn-ea"/>
                          <a:cs typeface="+mn-cs"/>
                        </a:rPr>
                        <a:t>$1,854,236</a:t>
                      </a:r>
                      <a:endParaRPr lang="th-TH" sz="1500" b="1" kern="1200" dirty="0">
                        <a:solidFill>
                          <a:schemeClr val="accent1"/>
                        </a:solidFill>
                        <a:latin typeface="+mn-lt"/>
                        <a:ea typeface="+mn-ea"/>
                        <a:cs typeface="+mn-cs"/>
                      </a:endParaRPr>
                    </a:p>
                  </a:txBody>
                  <a:tcPr marL="100920" marR="100920" marT="50460" marB="50460" anchor="ct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tc>
                  <a:txBody>
                    <a:bodyPr/>
                    <a:lstStyle/>
                    <a:p>
                      <a:pPr marL="0" algn="ctr" defTabSz="914400" rtl="0" eaLnBrk="1" latinLnBrk="0" hangingPunct="1"/>
                      <a:r>
                        <a:rPr lang="en-GB" sz="1500" b="1" kern="1200" dirty="0">
                          <a:solidFill>
                            <a:schemeClr val="accent1"/>
                          </a:solidFill>
                          <a:latin typeface="+mn-lt"/>
                          <a:ea typeface="+mn-ea"/>
                          <a:cs typeface="+mn-cs"/>
                        </a:rPr>
                        <a:t>$2,564,589</a:t>
                      </a:r>
                      <a:endParaRPr lang="th-TH" sz="1500" b="1" kern="1200" dirty="0">
                        <a:solidFill>
                          <a:schemeClr val="accent1"/>
                        </a:solidFill>
                        <a:latin typeface="+mn-lt"/>
                        <a:ea typeface="+mn-ea"/>
                        <a:cs typeface="+mn-cs"/>
                      </a:endParaRPr>
                    </a:p>
                  </a:txBody>
                  <a:tcPr marL="100920" marR="100920" marT="50460" marB="50460" anchor="ct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grpSp>
        <p:nvGrpSpPr>
          <p:cNvPr id="7" name="Group 4"/>
          <p:cNvGrpSpPr>
            <a:grpSpLocks noChangeAspect="1"/>
          </p:cNvGrpSpPr>
          <p:nvPr/>
        </p:nvGrpSpPr>
        <p:grpSpPr bwMode="auto">
          <a:xfrm>
            <a:off x="9344616" y="1815265"/>
            <a:ext cx="531480" cy="445486"/>
            <a:chOff x="-3275" y="384"/>
            <a:chExt cx="3251" cy="2725"/>
          </a:xfrm>
          <a:solidFill>
            <a:schemeClr val="accent1"/>
          </a:solidFill>
        </p:grpSpPr>
        <p:sp>
          <p:nvSpPr>
            <p:cNvPr id="9" name="Freeform 5"/>
            <p:cNvSpPr>
              <a:spLocks noEditPoints="1"/>
            </p:cNvSpPr>
            <p:nvPr/>
          </p:nvSpPr>
          <p:spPr bwMode="auto">
            <a:xfrm>
              <a:off x="-3275" y="384"/>
              <a:ext cx="3251" cy="2725"/>
            </a:xfrm>
            <a:custGeom>
              <a:avLst/>
              <a:gdLst>
                <a:gd name="T0" fmla="*/ 5552 w 6773"/>
                <a:gd name="T1" fmla="*/ 1873 h 5676"/>
                <a:gd name="T2" fmla="*/ 5552 w 6773"/>
                <a:gd name="T3" fmla="*/ 0 h 5676"/>
                <a:gd name="T4" fmla="*/ 0 w 6773"/>
                <a:gd name="T5" fmla="*/ 0 h 5676"/>
                <a:gd name="T6" fmla="*/ 0 w 6773"/>
                <a:gd name="T7" fmla="*/ 3443 h 5676"/>
                <a:gd name="T8" fmla="*/ 666 w 6773"/>
                <a:gd name="T9" fmla="*/ 3443 h 5676"/>
                <a:gd name="T10" fmla="*/ 666 w 6773"/>
                <a:gd name="T11" fmla="*/ 4808 h 5676"/>
                <a:gd name="T12" fmla="*/ 2114 w 6773"/>
                <a:gd name="T13" fmla="*/ 3463 h 5676"/>
                <a:gd name="T14" fmla="*/ 4441 w 6773"/>
                <a:gd name="T15" fmla="*/ 5108 h 5676"/>
                <a:gd name="T16" fmla="*/ 5104 w 6773"/>
                <a:gd name="T17" fmla="*/ 5037 h 5676"/>
                <a:gd name="T18" fmla="*/ 5884 w 6773"/>
                <a:gd name="T19" fmla="*/ 5676 h 5676"/>
                <a:gd name="T20" fmla="*/ 5884 w 6773"/>
                <a:gd name="T21" fmla="*/ 4739 h 5676"/>
                <a:gd name="T22" fmla="*/ 6772 w 6773"/>
                <a:gd name="T23" fmla="*/ 3388 h 5676"/>
                <a:gd name="T24" fmla="*/ 5552 w 6773"/>
                <a:gd name="T25" fmla="*/ 1873 h 5676"/>
                <a:gd name="T26" fmla="*/ 888 w 6773"/>
                <a:gd name="T27" fmla="*/ 4297 h 5676"/>
                <a:gd name="T28" fmla="*/ 888 w 6773"/>
                <a:gd name="T29" fmla="*/ 3220 h 5676"/>
                <a:gd name="T30" fmla="*/ 221 w 6773"/>
                <a:gd name="T31" fmla="*/ 3220 h 5676"/>
                <a:gd name="T32" fmla="*/ 221 w 6773"/>
                <a:gd name="T33" fmla="*/ 221 h 5676"/>
                <a:gd name="T34" fmla="*/ 5329 w 6773"/>
                <a:gd name="T35" fmla="*/ 221 h 5676"/>
                <a:gd name="T36" fmla="*/ 5329 w 6773"/>
                <a:gd name="T37" fmla="*/ 3220 h 5676"/>
                <a:gd name="T38" fmla="*/ 2049 w 6773"/>
                <a:gd name="T39" fmla="*/ 3220 h 5676"/>
                <a:gd name="T40" fmla="*/ 888 w 6773"/>
                <a:gd name="T41" fmla="*/ 4297 h 5676"/>
                <a:gd name="T42" fmla="*/ 5721 w 6773"/>
                <a:gd name="T43" fmla="*/ 4575 h 5676"/>
                <a:gd name="T44" fmla="*/ 5664 w 6773"/>
                <a:gd name="T45" fmla="*/ 4607 h 5676"/>
                <a:gd name="T46" fmla="*/ 5664 w 6773"/>
                <a:gd name="T47" fmla="*/ 5207 h 5676"/>
                <a:gd name="T48" fmla="*/ 5160 w 6773"/>
                <a:gd name="T49" fmla="*/ 4795 h 5676"/>
                <a:gd name="T50" fmla="*/ 4441 w 6773"/>
                <a:gd name="T51" fmla="*/ 4885 h 5676"/>
                <a:gd name="T52" fmla="*/ 2336 w 6773"/>
                <a:gd name="T53" fmla="*/ 3441 h 5676"/>
                <a:gd name="T54" fmla="*/ 5552 w 6773"/>
                <a:gd name="T55" fmla="*/ 3441 h 5676"/>
                <a:gd name="T56" fmla="*/ 5552 w 6773"/>
                <a:gd name="T57" fmla="*/ 2112 h 5676"/>
                <a:gd name="T58" fmla="*/ 6552 w 6773"/>
                <a:gd name="T59" fmla="*/ 3385 h 5676"/>
                <a:gd name="T60" fmla="*/ 5721 w 6773"/>
                <a:gd name="T61" fmla="*/ 4575 h 56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773" h="5676">
                  <a:moveTo>
                    <a:pt x="5552" y="1873"/>
                  </a:moveTo>
                  <a:lnTo>
                    <a:pt x="5552" y="0"/>
                  </a:lnTo>
                  <a:lnTo>
                    <a:pt x="0" y="0"/>
                  </a:lnTo>
                  <a:lnTo>
                    <a:pt x="0" y="3443"/>
                  </a:lnTo>
                  <a:lnTo>
                    <a:pt x="666" y="3443"/>
                  </a:lnTo>
                  <a:lnTo>
                    <a:pt x="666" y="4808"/>
                  </a:lnTo>
                  <a:lnTo>
                    <a:pt x="2114" y="3463"/>
                  </a:lnTo>
                  <a:cubicBezTo>
                    <a:pt x="2168" y="4376"/>
                    <a:pt x="3190" y="5108"/>
                    <a:pt x="4441" y="5108"/>
                  </a:cubicBezTo>
                  <a:cubicBezTo>
                    <a:pt x="4665" y="5108"/>
                    <a:pt x="4888" y="5084"/>
                    <a:pt x="5104" y="5037"/>
                  </a:cubicBezTo>
                  <a:lnTo>
                    <a:pt x="5884" y="5676"/>
                  </a:lnTo>
                  <a:lnTo>
                    <a:pt x="5884" y="4739"/>
                  </a:lnTo>
                  <a:cubicBezTo>
                    <a:pt x="6449" y="4411"/>
                    <a:pt x="6772" y="3921"/>
                    <a:pt x="6772" y="3388"/>
                  </a:cubicBezTo>
                  <a:cubicBezTo>
                    <a:pt x="6773" y="2748"/>
                    <a:pt x="6306" y="2173"/>
                    <a:pt x="5552" y="1873"/>
                  </a:cubicBezTo>
                  <a:close/>
                  <a:moveTo>
                    <a:pt x="888" y="4297"/>
                  </a:moveTo>
                  <a:lnTo>
                    <a:pt x="888" y="3220"/>
                  </a:lnTo>
                  <a:lnTo>
                    <a:pt x="221" y="3220"/>
                  </a:lnTo>
                  <a:lnTo>
                    <a:pt x="221" y="221"/>
                  </a:lnTo>
                  <a:lnTo>
                    <a:pt x="5329" y="221"/>
                  </a:lnTo>
                  <a:lnTo>
                    <a:pt x="5329" y="3220"/>
                  </a:lnTo>
                  <a:lnTo>
                    <a:pt x="2049" y="3220"/>
                  </a:lnTo>
                  <a:lnTo>
                    <a:pt x="888" y="4297"/>
                  </a:lnTo>
                  <a:close/>
                  <a:moveTo>
                    <a:pt x="5721" y="4575"/>
                  </a:moveTo>
                  <a:lnTo>
                    <a:pt x="5664" y="4607"/>
                  </a:lnTo>
                  <a:lnTo>
                    <a:pt x="5664" y="5207"/>
                  </a:lnTo>
                  <a:lnTo>
                    <a:pt x="5160" y="4795"/>
                  </a:lnTo>
                  <a:cubicBezTo>
                    <a:pt x="5160" y="4795"/>
                    <a:pt x="4956" y="4885"/>
                    <a:pt x="4441" y="4885"/>
                  </a:cubicBezTo>
                  <a:cubicBezTo>
                    <a:pt x="3304" y="4885"/>
                    <a:pt x="2377" y="4243"/>
                    <a:pt x="2336" y="3441"/>
                  </a:cubicBezTo>
                  <a:lnTo>
                    <a:pt x="5552" y="3441"/>
                  </a:lnTo>
                  <a:lnTo>
                    <a:pt x="5552" y="2112"/>
                  </a:lnTo>
                  <a:cubicBezTo>
                    <a:pt x="6172" y="2385"/>
                    <a:pt x="6552" y="2863"/>
                    <a:pt x="6552" y="3385"/>
                  </a:cubicBezTo>
                  <a:cubicBezTo>
                    <a:pt x="6550" y="3853"/>
                    <a:pt x="6248" y="4287"/>
                    <a:pt x="5721" y="45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10" name="Freeform 6"/>
            <p:cNvSpPr>
              <a:spLocks/>
            </p:cNvSpPr>
            <p:nvPr/>
          </p:nvSpPr>
          <p:spPr bwMode="auto">
            <a:xfrm>
              <a:off x="-2123" y="864"/>
              <a:ext cx="360" cy="694"/>
            </a:xfrm>
            <a:custGeom>
              <a:avLst/>
              <a:gdLst>
                <a:gd name="T0" fmla="*/ 375 w 749"/>
                <a:gd name="T1" fmla="*/ 307 h 1444"/>
                <a:gd name="T2" fmla="*/ 527 w 749"/>
                <a:gd name="T3" fmla="*/ 459 h 1444"/>
                <a:gd name="T4" fmla="*/ 749 w 749"/>
                <a:gd name="T5" fmla="*/ 459 h 1444"/>
                <a:gd name="T6" fmla="*/ 487 w 749"/>
                <a:gd name="T7" fmla="*/ 104 h 1444"/>
                <a:gd name="T8" fmla="*/ 487 w 749"/>
                <a:gd name="T9" fmla="*/ 0 h 1444"/>
                <a:gd name="T10" fmla="*/ 264 w 749"/>
                <a:gd name="T11" fmla="*/ 0 h 1444"/>
                <a:gd name="T12" fmla="*/ 264 w 749"/>
                <a:gd name="T13" fmla="*/ 104 h 1444"/>
                <a:gd name="T14" fmla="*/ 1 w 749"/>
                <a:gd name="T15" fmla="*/ 459 h 1444"/>
                <a:gd name="T16" fmla="*/ 375 w 749"/>
                <a:gd name="T17" fmla="*/ 832 h 1444"/>
                <a:gd name="T18" fmla="*/ 527 w 749"/>
                <a:gd name="T19" fmla="*/ 984 h 1444"/>
                <a:gd name="T20" fmla="*/ 375 w 749"/>
                <a:gd name="T21" fmla="*/ 1136 h 1444"/>
                <a:gd name="T22" fmla="*/ 223 w 749"/>
                <a:gd name="T23" fmla="*/ 984 h 1444"/>
                <a:gd name="T24" fmla="*/ 0 w 749"/>
                <a:gd name="T25" fmla="*/ 984 h 1444"/>
                <a:gd name="T26" fmla="*/ 263 w 749"/>
                <a:gd name="T27" fmla="*/ 1339 h 1444"/>
                <a:gd name="T28" fmla="*/ 263 w 749"/>
                <a:gd name="T29" fmla="*/ 1444 h 1444"/>
                <a:gd name="T30" fmla="*/ 485 w 749"/>
                <a:gd name="T31" fmla="*/ 1444 h 1444"/>
                <a:gd name="T32" fmla="*/ 485 w 749"/>
                <a:gd name="T33" fmla="*/ 1339 h 1444"/>
                <a:gd name="T34" fmla="*/ 748 w 749"/>
                <a:gd name="T35" fmla="*/ 984 h 1444"/>
                <a:gd name="T36" fmla="*/ 375 w 749"/>
                <a:gd name="T37" fmla="*/ 611 h 1444"/>
                <a:gd name="T38" fmla="*/ 223 w 749"/>
                <a:gd name="T39" fmla="*/ 459 h 1444"/>
                <a:gd name="T40" fmla="*/ 375 w 749"/>
                <a:gd name="T41" fmla="*/ 307 h 1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49" h="1444">
                  <a:moveTo>
                    <a:pt x="375" y="307"/>
                  </a:moveTo>
                  <a:cubicBezTo>
                    <a:pt x="459" y="307"/>
                    <a:pt x="527" y="375"/>
                    <a:pt x="527" y="459"/>
                  </a:cubicBezTo>
                  <a:lnTo>
                    <a:pt x="749" y="459"/>
                  </a:lnTo>
                  <a:cubicBezTo>
                    <a:pt x="749" y="292"/>
                    <a:pt x="639" y="152"/>
                    <a:pt x="487" y="104"/>
                  </a:cubicBezTo>
                  <a:lnTo>
                    <a:pt x="487" y="0"/>
                  </a:lnTo>
                  <a:lnTo>
                    <a:pt x="264" y="0"/>
                  </a:lnTo>
                  <a:lnTo>
                    <a:pt x="264" y="104"/>
                  </a:lnTo>
                  <a:cubicBezTo>
                    <a:pt x="112" y="152"/>
                    <a:pt x="1" y="292"/>
                    <a:pt x="1" y="459"/>
                  </a:cubicBezTo>
                  <a:cubicBezTo>
                    <a:pt x="1" y="664"/>
                    <a:pt x="169" y="832"/>
                    <a:pt x="375" y="832"/>
                  </a:cubicBezTo>
                  <a:cubicBezTo>
                    <a:pt x="459" y="832"/>
                    <a:pt x="527" y="900"/>
                    <a:pt x="527" y="984"/>
                  </a:cubicBezTo>
                  <a:cubicBezTo>
                    <a:pt x="527" y="1068"/>
                    <a:pt x="459" y="1136"/>
                    <a:pt x="375" y="1136"/>
                  </a:cubicBezTo>
                  <a:cubicBezTo>
                    <a:pt x="291" y="1136"/>
                    <a:pt x="223" y="1068"/>
                    <a:pt x="223" y="984"/>
                  </a:cubicBezTo>
                  <a:lnTo>
                    <a:pt x="0" y="984"/>
                  </a:lnTo>
                  <a:cubicBezTo>
                    <a:pt x="0" y="1151"/>
                    <a:pt x="111" y="1291"/>
                    <a:pt x="263" y="1339"/>
                  </a:cubicBezTo>
                  <a:lnTo>
                    <a:pt x="263" y="1444"/>
                  </a:lnTo>
                  <a:lnTo>
                    <a:pt x="485" y="1444"/>
                  </a:lnTo>
                  <a:lnTo>
                    <a:pt x="485" y="1339"/>
                  </a:lnTo>
                  <a:cubicBezTo>
                    <a:pt x="637" y="1291"/>
                    <a:pt x="748" y="1151"/>
                    <a:pt x="748" y="984"/>
                  </a:cubicBezTo>
                  <a:cubicBezTo>
                    <a:pt x="748" y="779"/>
                    <a:pt x="580" y="611"/>
                    <a:pt x="375" y="611"/>
                  </a:cubicBezTo>
                  <a:cubicBezTo>
                    <a:pt x="291" y="611"/>
                    <a:pt x="223" y="543"/>
                    <a:pt x="223" y="459"/>
                  </a:cubicBezTo>
                  <a:cubicBezTo>
                    <a:pt x="223" y="373"/>
                    <a:pt x="291" y="307"/>
                    <a:pt x="375" y="30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11" name="Freeform 7"/>
            <p:cNvSpPr>
              <a:spLocks noEditPoints="1"/>
            </p:cNvSpPr>
            <p:nvPr/>
          </p:nvSpPr>
          <p:spPr bwMode="auto">
            <a:xfrm>
              <a:off x="-2423" y="651"/>
              <a:ext cx="960" cy="1119"/>
            </a:xfrm>
            <a:custGeom>
              <a:avLst/>
              <a:gdLst>
                <a:gd name="T0" fmla="*/ 1000 w 2000"/>
                <a:gd name="T1" fmla="*/ 0 h 2331"/>
                <a:gd name="T2" fmla="*/ 0 w 2000"/>
                <a:gd name="T3" fmla="*/ 1165 h 2331"/>
                <a:gd name="T4" fmla="*/ 1000 w 2000"/>
                <a:gd name="T5" fmla="*/ 2331 h 2331"/>
                <a:gd name="T6" fmla="*/ 2000 w 2000"/>
                <a:gd name="T7" fmla="*/ 1165 h 2331"/>
                <a:gd name="T8" fmla="*/ 1000 w 2000"/>
                <a:gd name="T9" fmla="*/ 0 h 2331"/>
                <a:gd name="T10" fmla="*/ 1000 w 2000"/>
                <a:gd name="T11" fmla="*/ 2108 h 2331"/>
                <a:gd name="T12" fmla="*/ 222 w 2000"/>
                <a:gd name="T13" fmla="*/ 1165 h 2331"/>
                <a:gd name="T14" fmla="*/ 1000 w 2000"/>
                <a:gd name="T15" fmla="*/ 223 h 2331"/>
                <a:gd name="T16" fmla="*/ 1777 w 2000"/>
                <a:gd name="T17" fmla="*/ 1165 h 2331"/>
                <a:gd name="T18" fmla="*/ 1000 w 2000"/>
                <a:gd name="T19" fmla="*/ 2108 h 2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0" h="2331">
                  <a:moveTo>
                    <a:pt x="1000" y="0"/>
                  </a:moveTo>
                  <a:cubicBezTo>
                    <a:pt x="449" y="0"/>
                    <a:pt x="0" y="523"/>
                    <a:pt x="0" y="1165"/>
                  </a:cubicBezTo>
                  <a:cubicBezTo>
                    <a:pt x="0" y="1808"/>
                    <a:pt x="448" y="2331"/>
                    <a:pt x="1000" y="2331"/>
                  </a:cubicBezTo>
                  <a:cubicBezTo>
                    <a:pt x="1550" y="2331"/>
                    <a:pt x="2000" y="1808"/>
                    <a:pt x="2000" y="1165"/>
                  </a:cubicBezTo>
                  <a:cubicBezTo>
                    <a:pt x="1998" y="523"/>
                    <a:pt x="1550" y="0"/>
                    <a:pt x="1000" y="0"/>
                  </a:cubicBezTo>
                  <a:close/>
                  <a:moveTo>
                    <a:pt x="1000" y="2108"/>
                  </a:moveTo>
                  <a:cubicBezTo>
                    <a:pt x="572" y="2108"/>
                    <a:pt x="222" y="1685"/>
                    <a:pt x="222" y="1165"/>
                  </a:cubicBezTo>
                  <a:cubicBezTo>
                    <a:pt x="222" y="645"/>
                    <a:pt x="572" y="223"/>
                    <a:pt x="1000" y="223"/>
                  </a:cubicBezTo>
                  <a:cubicBezTo>
                    <a:pt x="1428" y="223"/>
                    <a:pt x="1777" y="645"/>
                    <a:pt x="1777" y="1165"/>
                  </a:cubicBezTo>
                  <a:cubicBezTo>
                    <a:pt x="1777" y="1685"/>
                    <a:pt x="1428" y="2108"/>
                    <a:pt x="1000" y="2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grpSp>
      <p:grpSp>
        <p:nvGrpSpPr>
          <p:cNvPr id="12" name="Group 10"/>
          <p:cNvGrpSpPr>
            <a:grpSpLocks noChangeAspect="1"/>
          </p:cNvGrpSpPr>
          <p:nvPr/>
        </p:nvGrpSpPr>
        <p:grpSpPr bwMode="auto">
          <a:xfrm>
            <a:off x="4944631" y="1664129"/>
            <a:ext cx="612102" cy="612290"/>
            <a:chOff x="-2803" y="493"/>
            <a:chExt cx="3251" cy="3252"/>
          </a:xfrm>
          <a:solidFill>
            <a:schemeClr val="accent1"/>
          </a:solidFill>
        </p:grpSpPr>
        <p:sp>
          <p:nvSpPr>
            <p:cNvPr id="14" name="Freeform 11"/>
            <p:cNvSpPr>
              <a:spLocks/>
            </p:cNvSpPr>
            <p:nvPr/>
          </p:nvSpPr>
          <p:spPr bwMode="auto">
            <a:xfrm>
              <a:off x="-973" y="1647"/>
              <a:ext cx="367" cy="734"/>
            </a:xfrm>
            <a:custGeom>
              <a:avLst/>
              <a:gdLst>
                <a:gd name="T0" fmla="*/ 383 w 765"/>
                <a:gd name="T1" fmla="*/ 1201 h 1528"/>
                <a:gd name="T2" fmla="*/ 219 w 765"/>
                <a:gd name="T3" fmla="*/ 1037 h 1528"/>
                <a:gd name="T4" fmla="*/ 0 w 765"/>
                <a:gd name="T5" fmla="*/ 1037 h 1528"/>
                <a:gd name="T6" fmla="*/ 273 w 765"/>
                <a:gd name="T7" fmla="*/ 1401 h 1528"/>
                <a:gd name="T8" fmla="*/ 273 w 765"/>
                <a:gd name="T9" fmla="*/ 1528 h 1528"/>
                <a:gd name="T10" fmla="*/ 492 w 765"/>
                <a:gd name="T11" fmla="*/ 1528 h 1528"/>
                <a:gd name="T12" fmla="*/ 492 w 765"/>
                <a:gd name="T13" fmla="*/ 1401 h 1528"/>
                <a:gd name="T14" fmla="*/ 765 w 765"/>
                <a:gd name="T15" fmla="*/ 1037 h 1528"/>
                <a:gd name="T16" fmla="*/ 383 w 765"/>
                <a:gd name="T17" fmla="*/ 654 h 1528"/>
                <a:gd name="T18" fmla="*/ 219 w 765"/>
                <a:gd name="T19" fmla="*/ 490 h 1528"/>
                <a:gd name="T20" fmla="*/ 383 w 765"/>
                <a:gd name="T21" fmla="*/ 326 h 1528"/>
                <a:gd name="T22" fmla="*/ 547 w 765"/>
                <a:gd name="T23" fmla="*/ 490 h 1528"/>
                <a:gd name="T24" fmla="*/ 765 w 765"/>
                <a:gd name="T25" fmla="*/ 490 h 1528"/>
                <a:gd name="T26" fmla="*/ 492 w 765"/>
                <a:gd name="T27" fmla="*/ 126 h 1528"/>
                <a:gd name="T28" fmla="*/ 492 w 765"/>
                <a:gd name="T29" fmla="*/ 0 h 1528"/>
                <a:gd name="T30" fmla="*/ 273 w 765"/>
                <a:gd name="T31" fmla="*/ 0 h 1528"/>
                <a:gd name="T32" fmla="*/ 273 w 765"/>
                <a:gd name="T33" fmla="*/ 126 h 1528"/>
                <a:gd name="T34" fmla="*/ 0 w 765"/>
                <a:gd name="T35" fmla="*/ 490 h 1528"/>
                <a:gd name="T36" fmla="*/ 383 w 765"/>
                <a:gd name="T37" fmla="*/ 873 h 1528"/>
                <a:gd name="T38" fmla="*/ 547 w 765"/>
                <a:gd name="T39" fmla="*/ 1037 h 1528"/>
                <a:gd name="T40" fmla="*/ 383 w 765"/>
                <a:gd name="T41" fmla="*/ 1201 h 1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65" h="1528">
                  <a:moveTo>
                    <a:pt x="383" y="1201"/>
                  </a:moveTo>
                  <a:cubicBezTo>
                    <a:pt x="292" y="1201"/>
                    <a:pt x="219" y="1128"/>
                    <a:pt x="219" y="1037"/>
                  </a:cubicBezTo>
                  <a:lnTo>
                    <a:pt x="0" y="1037"/>
                  </a:lnTo>
                  <a:cubicBezTo>
                    <a:pt x="0" y="1209"/>
                    <a:pt x="116" y="1354"/>
                    <a:pt x="273" y="1401"/>
                  </a:cubicBezTo>
                  <a:lnTo>
                    <a:pt x="273" y="1528"/>
                  </a:lnTo>
                  <a:lnTo>
                    <a:pt x="492" y="1528"/>
                  </a:lnTo>
                  <a:lnTo>
                    <a:pt x="492" y="1401"/>
                  </a:lnTo>
                  <a:cubicBezTo>
                    <a:pt x="649" y="1353"/>
                    <a:pt x="765" y="1209"/>
                    <a:pt x="765" y="1037"/>
                  </a:cubicBezTo>
                  <a:cubicBezTo>
                    <a:pt x="765" y="826"/>
                    <a:pt x="593" y="654"/>
                    <a:pt x="383" y="654"/>
                  </a:cubicBezTo>
                  <a:cubicBezTo>
                    <a:pt x="292" y="654"/>
                    <a:pt x="219" y="581"/>
                    <a:pt x="219" y="490"/>
                  </a:cubicBezTo>
                  <a:cubicBezTo>
                    <a:pt x="219" y="400"/>
                    <a:pt x="292" y="326"/>
                    <a:pt x="383" y="326"/>
                  </a:cubicBezTo>
                  <a:cubicBezTo>
                    <a:pt x="473" y="326"/>
                    <a:pt x="547" y="400"/>
                    <a:pt x="547" y="490"/>
                  </a:cubicBezTo>
                  <a:lnTo>
                    <a:pt x="765" y="490"/>
                  </a:lnTo>
                  <a:cubicBezTo>
                    <a:pt x="765" y="318"/>
                    <a:pt x="649" y="173"/>
                    <a:pt x="492" y="126"/>
                  </a:cubicBezTo>
                  <a:lnTo>
                    <a:pt x="492" y="0"/>
                  </a:lnTo>
                  <a:lnTo>
                    <a:pt x="273" y="0"/>
                  </a:lnTo>
                  <a:lnTo>
                    <a:pt x="273" y="126"/>
                  </a:lnTo>
                  <a:cubicBezTo>
                    <a:pt x="116" y="174"/>
                    <a:pt x="0" y="318"/>
                    <a:pt x="0" y="490"/>
                  </a:cubicBezTo>
                  <a:cubicBezTo>
                    <a:pt x="0" y="701"/>
                    <a:pt x="172" y="873"/>
                    <a:pt x="383" y="873"/>
                  </a:cubicBezTo>
                  <a:cubicBezTo>
                    <a:pt x="473" y="873"/>
                    <a:pt x="547" y="946"/>
                    <a:pt x="547" y="1037"/>
                  </a:cubicBezTo>
                  <a:cubicBezTo>
                    <a:pt x="547" y="1128"/>
                    <a:pt x="473" y="1201"/>
                    <a:pt x="383" y="120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15" name="Freeform 12"/>
            <p:cNvSpPr>
              <a:spLocks noEditPoints="1"/>
            </p:cNvSpPr>
            <p:nvPr/>
          </p:nvSpPr>
          <p:spPr bwMode="auto">
            <a:xfrm>
              <a:off x="-2803" y="493"/>
              <a:ext cx="3251" cy="3252"/>
            </a:xfrm>
            <a:custGeom>
              <a:avLst/>
              <a:gdLst>
                <a:gd name="T0" fmla="*/ 6773 w 6773"/>
                <a:gd name="T1" fmla="*/ 1638 h 6774"/>
                <a:gd name="T2" fmla="*/ 1766 w 6773"/>
                <a:gd name="T3" fmla="*/ 1638 h 6774"/>
                <a:gd name="T4" fmla="*/ 1398 w 6773"/>
                <a:gd name="T5" fmla="*/ 0 h 6774"/>
                <a:gd name="T6" fmla="*/ 0 w 6773"/>
                <a:gd name="T7" fmla="*/ 0 h 6774"/>
                <a:gd name="T8" fmla="*/ 0 w 6773"/>
                <a:gd name="T9" fmla="*/ 218 h 6774"/>
                <a:gd name="T10" fmla="*/ 1224 w 6773"/>
                <a:gd name="T11" fmla="*/ 218 h 6774"/>
                <a:gd name="T12" fmla="*/ 2425 w 6773"/>
                <a:gd name="T13" fmla="*/ 5572 h 6774"/>
                <a:gd name="T14" fmla="*/ 2876 w 6773"/>
                <a:gd name="T15" fmla="*/ 5572 h 6774"/>
                <a:gd name="T16" fmla="*/ 2677 w 6773"/>
                <a:gd name="T17" fmla="*/ 6064 h 6774"/>
                <a:gd name="T18" fmla="*/ 3388 w 6773"/>
                <a:gd name="T19" fmla="*/ 6774 h 6774"/>
                <a:gd name="T20" fmla="*/ 4098 w 6773"/>
                <a:gd name="T21" fmla="*/ 6064 h 6774"/>
                <a:gd name="T22" fmla="*/ 3900 w 6773"/>
                <a:gd name="T23" fmla="*/ 5572 h 6774"/>
                <a:gd name="T24" fmla="*/ 5008 w 6773"/>
                <a:gd name="T25" fmla="*/ 5572 h 6774"/>
                <a:gd name="T26" fmla="*/ 4809 w 6773"/>
                <a:gd name="T27" fmla="*/ 6064 h 6774"/>
                <a:gd name="T28" fmla="*/ 5520 w 6773"/>
                <a:gd name="T29" fmla="*/ 6774 h 6774"/>
                <a:gd name="T30" fmla="*/ 6230 w 6773"/>
                <a:gd name="T31" fmla="*/ 6064 h 6774"/>
                <a:gd name="T32" fmla="*/ 6032 w 6773"/>
                <a:gd name="T33" fmla="*/ 5572 h 6774"/>
                <a:gd name="T34" fmla="*/ 6773 w 6773"/>
                <a:gd name="T35" fmla="*/ 5572 h 6774"/>
                <a:gd name="T36" fmla="*/ 6773 w 6773"/>
                <a:gd name="T37" fmla="*/ 5353 h 6774"/>
                <a:gd name="T38" fmla="*/ 2600 w 6773"/>
                <a:gd name="T39" fmla="*/ 5353 h 6774"/>
                <a:gd name="T40" fmla="*/ 2453 w 6773"/>
                <a:gd name="T41" fmla="*/ 4697 h 6774"/>
                <a:gd name="T42" fmla="*/ 6773 w 6773"/>
                <a:gd name="T43" fmla="*/ 4697 h 6774"/>
                <a:gd name="T44" fmla="*/ 6773 w 6773"/>
                <a:gd name="T45" fmla="*/ 1638 h 6774"/>
                <a:gd name="T46" fmla="*/ 3878 w 6773"/>
                <a:gd name="T47" fmla="*/ 6062 h 6774"/>
                <a:gd name="T48" fmla="*/ 3386 w 6773"/>
                <a:gd name="T49" fmla="*/ 6554 h 6774"/>
                <a:gd name="T50" fmla="*/ 2894 w 6773"/>
                <a:gd name="T51" fmla="*/ 6062 h 6774"/>
                <a:gd name="T52" fmla="*/ 3385 w 6773"/>
                <a:gd name="T53" fmla="*/ 5570 h 6774"/>
                <a:gd name="T54" fmla="*/ 3386 w 6773"/>
                <a:gd name="T55" fmla="*/ 5570 h 6774"/>
                <a:gd name="T56" fmla="*/ 3878 w 6773"/>
                <a:gd name="T57" fmla="*/ 6062 h 6774"/>
                <a:gd name="T58" fmla="*/ 6008 w 6773"/>
                <a:gd name="T59" fmla="*/ 6062 h 6774"/>
                <a:gd name="T60" fmla="*/ 5516 w 6773"/>
                <a:gd name="T61" fmla="*/ 6554 h 6774"/>
                <a:gd name="T62" fmla="*/ 5024 w 6773"/>
                <a:gd name="T63" fmla="*/ 6062 h 6774"/>
                <a:gd name="T64" fmla="*/ 5514 w 6773"/>
                <a:gd name="T65" fmla="*/ 5570 h 6774"/>
                <a:gd name="T66" fmla="*/ 5516 w 6773"/>
                <a:gd name="T67" fmla="*/ 5570 h 6774"/>
                <a:gd name="T68" fmla="*/ 6008 w 6773"/>
                <a:gd name="T69" fmla="*/ 6062 h 6774"/>
                <a:gd name="T70" fmla="*/ 6554 w 6773"/>
                <a:gd name="T71" fmla="*/ 4478 h 6774"/>
                <a:gd name="T72" fmla="*/ 2404 w 6773"/>
                <a:gd name="T73" fmla="*/ 4478 h 6774"/>
                <a:gd name="T74" fmla="*/ 1816 w 6773"/>
                <a:gd name="T75" fmla="*/ 1857 h 6774"/>
                <a:gd name="T76" fmla="*/ 6556 w 6773"/>
                <a:gd name="T77" fmla="*/ 1857 h 6774"/>
                <a:gd name="T78" fmla="*/ 6556 w 6773"/>
                <a:gd name="T79" fmla="*/ 4478 h 6774"/>
                <a:gd name="T80" fmla="*/ 6554 w 6773"/>
                <a:gd name="T81" fmla="*/ 4478 h 6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73" h="6774">
                  <a:moveTo>
                    <a:pt x="6773" y="1638"/>
                  </a:moveTo>
                  <a:lnTo>
                    <a:pt x="1766" y="1638"/>
                  </a:lnTo>
                  <a:lnTo>
                    <a:pt x="1398" y="0"/>
                  </a:lnTo>
                  <a:lnTo>
                    <a:pt x="0" y="0"/>
                  </a:lnTo>
                  <a:lnTo>
                    <a:pt x="0" y="218"/>
                  </a:lnTo>
                  <a:lnTo>
                    <a:pt x="1224" y="218"/>
                  </a:lnTo>
                  <a:lnTo>
                    <a:pt x="2425" y="5572"/>
                  </a:lnTo>
                  <a:lnTo>
                    <a:pt x="2876" y="5572"/>
                  </a:lnTo>
                  <a:cubicBezTo>
                    <a:pt x="2753" y="5700"/>
                    <a:pt x="2677" y="5873"/>
                    <a:pt x="2677" y="6064"/>
                  </a:cubicBezTo>
                  <a:cubicBezTo>
                    <a:pt x="2677" y="6456"/>
                    <a:pt x="2996" y="6774"/>
                    <a:pt x="3388" y="6774"/>
                  </a:cubicBezTo>
                  <a:cubicBezTo>
                    <a:pt x="3780" y="6774"/>
                    <a:pt x="4098" y="6456"/>
                    <a:pt x="4098" y="6064"/>
                  </a:cubicBezTo>
                  <a:cubicBezTo>
                    <a:pt x="4098" y="5873"/>
                    <a:pt x="4022" y="5700"/>
                    <a:pt x="3900" y="5572"/>
                  </a:cubicBezTo>
                  <a:lnTo>
                    <a:pt x="5008" y="5572"/>
                  </a:lnTo>
                  <a:cubicBezTo>
                    <a:pt x="4885" y="5700"/>
                    <a:pt x="4809" y="5873"/>
                    <a:pt x="4809" y="6064"/>
                  </a:cubicBezTo>
                  <a:cubicBezTo>
                    <a:pt x="4809" y="6456"/>
                    <a:pt x="5128" y="6774"/>
                    <a:pt x="5520" y="6774"/>
                  </a:cubicBezTo>
                  <a:cubicBezTo>
                    <a:pt x="5912" y="6774"/>
                    <a:pt x="6230" y="6456"/>
                    <a:pt x="6230" y="6064"/>
                  </a:cubicBezTo>
                  <a:cubicBezTo>
                    <a:pt x="6230" y="5873"/>
                    <a:pt x="6154" y="5700"/>
                    <a:pt x="6032" y="5572"/>
                  </a:cubicBezTo>
                  <a:lnTo>
                    <a:pt x="6773" y="5572"/>
                  </a:lnTo>
                  <a:lnTo>
                    <a:pt x="6773" y="5353"/>
                  </a:lnTo>
                  <a:lnTo>
                    <a:pt x="2600" y="5353"/>
                  </a:lnTo>
                  <a:lnTo>
                    <a:pt x="2453" y="4697"/>
                  </a:lnTo>
                  <a:lnTo>
                    <a:pt x="6773" y="4697"/>
                  </a:lnTo>
                  <a:lnTo>
                    <a:pt x="6773" y="1638"/>
                  </a:lnTo>
                  <a:close/>
                  <a:moveTo>
                    <a:pt x="3878" y="6062"/>
                  </a:moveTo>
                  <a:cubicBezTo>
                    <a:pt x="3878" y="6333"/>
                    <a:pt x="3658" y="6554"/>
                    <a:pt x="3386" y="6554"/>
                  </a:cubicBezTo>
                  <a:cubicBezTo>
                    <a:pt x="3114" y="6554"/>
                    <a:pt x="2894" y="6334"/>
                    <a:pt x="2894" y="6062"/>
                  </a:cubicBezTo>
                  <a:cubicBezTo>
                    <a:pt x="2894" y="5792"/>
                    <a:pt x="3114" y="5572"/>
                    <a:pt x="3385" y="5570"/>
                  </a:cubicBezTo>
                  <a:lnTo>
                    <a:pt x="3386" y="5570"/>
                  </a:lnTo>
                  <a:cubicBezTo>
                    <a:pt x="3657" y="5572"/>
                    <a:pt x="3878" y="5792"/>
                    <a:pt x="3878" y="6062"/>
                  </a:cubicBezTo>
                  <a:close/>
                  <a:moveTo>
                    <a:pt x="6008" y="6062"/>
                  </a:moveTo>
                  <a:cubicBezTo>
                    <a:pt x="6008" y="6333"/>
                    <a:pt x="5788" y="6554"/>
                    <a:pt x="5516" y="6554"/>
                  </a:cubicBezTo>
                  <a:cubicBezTo>
                    <a:pt x="5245" y="6554"/>
                    <a:pt x="5024" y="6334"/>
                    <a:pt x="5024" y="6062"/>
                  </a:cubicBezTo>
                  <a:cubicBezTo>
                    <a:pt x="5024" y="5792"/>
                    <a:pt x="5244" y="5572"/>
                    <a:pt x="5514" y="5570"/>
                  </a:cubicBezTo>
                  <a:lnTo>
                    <a:pt x="5516" y="5570"/>
                  </a:lnTo>
                  <a:cubicBezTo>
                    <a:pt x="5788" y="5572"/>
                    <a:pt x="6008" y="5792"/>
                    <a:pt x="6008" y="6062"/>
                  </a:cubicBezTo>
                  <a:close/>
                  <a:moveTo>
                    <a:pt x="6554" y="4478"/>
                  </a:moveTo>
                  <a:lnTo>
                    <a:pt x="2404" y="4478"/>
                  </a:lnTo>
                  <a:lnTo>
                    <a:pt x="1816" y="1857"/>
                  </a:lnTo>
                  <a:lnTo>
                    <a:pt x="6556" y="1857"/>
                  </a:lnTo>
                  <a:lnTo>
                    <a:pt x="6556" y="4478"/>
                  </a:lnTo>
                  <a:lnTo>
                    <a:pt x="6554" y="447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16" name="Freeform 13"/>
            <p:cNvSpPr>
              <a:spLocks noEditPoints="1"/>
            </p:cNvSpPr>
            <p:nvPr/>
          </p:nvSpPr>
          <p:spPr bwMode="auto">
            <a:xfrm>
              <a:off x="-1240" y="1490"/>
              <a:ext cx="901" cy="1048"/>
            </a:xfrm>
            <a:custGeom>
              <a:avLst/>
              <a:gdLst>
                <a:gd name="T0" fmla="*/ 939 w 1877"/>
                <a:gd name="T1" fmla="*/ 2184 h 2184"/>
                <a:gd name="T2" fmla="*/ 1877 w 1877"/>
                <a:gd name="T3" fmla="*/ 1092 h 2184"/>
                <a:gd name="T4" fmla="*/ 939 w 1877"/>
                <a:gd name="T5" fmla="*/ 0 h 2184"/>
                <a:gd name="T6" fmla="*/ 0 w 1877"/>
                <a:gd name="T7" fmla="*/ 1092 h 2184"/>
                <a:gd name="T8" fmla="*/ 939 w 1877"/>
                <a:gd name="T9" fmla="*/ 2184 h 2184"/>
                <a:gd name="T10" fmla="*/ 939 w 1877"/>
                <a:gd name="T11" fmla="*/ 218 h 2184"/>
                <a:gd name="T12" fmla="*/ 1659 w 1877"/>
                <a:gd name="T13" fmla="*/ 1092 h 2184"/>
                <a:gd name="T14" fmla="*/ 939 w 1877"/>
                <a:gd name="T15" fmla="*/ 1965 h 2184"/>
                <a:gd name="T16" fmla="*/ 219 w 1877"/>
                <a:gd name="T17" fmla="*/ 1092 h 2184"/>
                <a:gd name="T18" fmla="*/ 939 w 1877"/>
                <a:gd name="T19" fmla="*/ 218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7" h="2184">
                  <a:moveTo>
                    <a:pt x="939" y="2184"/>
                  </a:moveTo>
                  <a:cubicBezTo>
                    <a:pt x="1456" y="2184"/>
                    <a:pt x="1877" y="1693"/>
                    <a:pt x="1877" y="1092"/>
                  </a:cubicBezTo>
                  <a:cubicBezTo>
                    <a:pt x="1877" y="489"/>
                    <a:pt x="1456" y="0"/>
                    <a:pt x="939" y="0"/>
                  </a:cubicBezTo>
                  <a:cubicBezTo>
                    <a:pt x="421" y="0"/>
                    <a:pt x="0" y="490"/>
                    <a:pt x="0" y="1092"/>
                  </a:cubicBezTo>
                  <a:cubicBezTo>
                    <a:pt x="0" y="1694"/>
                    <a:pt x="421" y="2184"/>
                    <a:pt x="939" y="2184"/>
                  </a:cubicBezTo>
                  <a:close/>
                  <a:moveTo>
                    <a:pt x="939" y="218"/>
                  </a:moveTo>
                  <a:cubicBezTo>
                    <a:pt x="1336" y="218"/>
                    <a:pt x="1659" y="610"/>
                    <a:pt x="1659" y="1092"/>
                  </a:cubicBezTo>
                  <a:cubicBezTo>
                    <a:pt x="1659" y="1573"/>
                    <a:pt x="1336" y="1965"/>
                    <a:pt x="939" y="1965"/>
                  </a:cubicBezTo>
                  <a:cubicBezTo>
                    <a:pt x="541" y="1965"/>
                    <a:pt x="219" y="1573"/>
                    <a:pt x="219" y="1092"/>
                  </a:cubicBezTo>
                  <a:cubicBezTo>
                    <a:pt x="219" y="610"/>
                    <a:pt x="541" y="218"/>
                    <a:pt x="939" y="2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grpSp>
      <p:grpSp>
        <p:nvGrpSpPr>
          <p:cNvPr id="17" name="Group 16"/>
          <p:cNvGrpSpPr>
            <a:grpSpLocks noChangeAspect="1"/>
          </p:cNvGrpSpPr>
          <p:nvPr/>
        </p:nvGrpSpPr>
        <p:grpSpPr bwMode="auto">
          <a:xfrm>
            <a:off x="7195835" y="1730689"/>
            <a:ext cx="447177" cy="538830"/>
            <a:chOff x="1526" y="121"/>
            <a:chExt cx="2698" cy="3251"/>
          </a:xfrm>
          <a:solidFill>
            <a:schemeClr val="accent1"/>
          </a:solidFill>
        </p:grpSpPr>
        <p:sp>
          <p:nvSpPr>
            <p:cNvPr id="19" name="Freeform 17"/>
            <p:cNvSpPr>
              <a:spLocks noEditPoints="1"/>
            </p:cNvSpPr>
            <p:nvPr/>
          </p:nvSpPr>
          <p:spPr bwMode="auto">
            <a:xfrm>
              <a:off x="2245" y="121"/>
              <a:ext cx="1259" cy="1468"/>
            </a:xfrm>
            <a:custGeom>
              <a:avLst/>
              <a:gdLst>
                <a:gd name="T0" fmla="*/ 1310 w 2621"/>
                <a:gd name="T1" fmla="*/ 3058 h 3058"/>
                <a:gd name="T2" fmla="*/ 2621 w 2621"/>
                <a:gd name="T3" fmla="*/ 1358 h 3058"/>
                <a:gd name="T4" fmla="*/ 1310 w 2621"/>
                <a:gd name="T5" fmla="*/ 0 h 3058"/>
                <a:gd name="T6" fmla="*/ 0 w 2621"/>
                <a:gd name="T7" fmla="*/ 1358 h 3058"/>
                <a:gd name="T8" fmla="*/ 1310 w 2621"/>
                <a:gd name="T9" fmla="*/ 3058 h 3058"/>
                <a:gd name="T10" fmla="*/ 1310 w 2621"/>
                <a:gd name="T11" fmla="*/ 218 h 3058"/>
                <a:gd name="T12" fmla="*/ 2402 w 2621"/>
                <a:gd name="T13" fmla="*/ 1358 h 3058"/>
                <a:gd name="T14" fmla="*/ 1310 w 2621"/>
                <a:gd name="T15" fmla="*/ 2840 h 3058"/>
                <a:gd name="T16" fmla="*/ 218 w 2621"/>
                <a:gd name="T17" fmla="*/ 1358 h 3058"/>
                <a:gd name="T18" fmla="*/ 1310 w 2621"/>
                <a:gd name="T19" fmla="*/ 218 h 3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1" h="3058">
                  <a:moveTo>
                    <a:pt x="1310" y="3058"/>
                  </a:moveTo>
                  <a:cubicBezTo>
                    <a:pt x="2037" y="3058"/>
                    <a:pt x="2621" y="2129"/>
                    <a:pt x="2621" y="1358"/>
                  </a:cubicBezTo>
                  <a:cubicBezTo>
                    <a:pt x="2621" y="609"/>
                    <a:pt x="2033" y="0"/>
                    <a:pt x="1310" y="0"/>
                  </a:cubicBezTo>
                  <a:cubicBezTo>
                    <a:pt x="588" y="0"/>
                    <a:pt x="0" y="609"/>
                    <a:pt x="0" y="1358"/>
                  </a:cubicBezTo>
                  <a:cubicBezTo>
                    <a:pt x="0" y="2129"/>
                    <a:pt x="584" y="3058"/>
                    <a:pt x="1310" y="3058"/>
                  </a:cubicBezTo>
                  <a:close/>
                  <a:moveTo>
                    <a:pt x="1310" y="218"/>
                  </a:moveTo>
                  <a:cubicBezTo>
                    <a:pt x="1913" y="218"/>
                    <a:pt x="2402" y="730"/>
                    <a:pt x="2402" y="1358"/>
                  </a:cubicBezTo>
                  <a:cubicBezTo>
                    <a:pt x="2402" y="2012"/>
                    <a:pt x="1888" y="2840"/>
                    <a:pt x="1310" y="2840"/>
                  </a:cubicBezTo>
                  <a:cubicBezTo>
                    <a:pt x="733" y="2840"/>
                    <a:pt x="218" y="2012"/>
                    <a:pt x="218" y="1358"/>
                  </a:cubicBezTo>
                  <a:cubicBezTo>
                    <a:pt x="218" y="730"/>
                    <a:pt x="708" y="218"/>
                    <a:pt x="1310" y="21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20" name="Freeform 18"/>
            <p:cNvSpPr>
              <a:spLocks noEditPoints="1"/>
            </p:cNvSpPr>
            <p:nvPr/>
          </p:nvSpPr>
          <p:spPr bwMode="auto">
            <a:xfrm>
              <a:off x="1526" y="1420"/>
              <a:ext cx="2698" cy="1952"/>
            </a:xfrm>
            <a:custGeom>
              <a:avLst/>
              <a:gdLst>
                <a:gd name="T0" fmla="*/ 4324 w 5620"/>
                <a:gd name="T1" fmla="*/ 36 h 4067"/>
                <a:gd name="T2" fmla="*/ 4229 w 5620"/>
                <a:gd name="T3" fmla="*/ 0 h 4067"/>
                <a:gd name="T4" fmla="*/ 3289 w 5620"/>
                <a:gd name="T5" fmla="*/ 2014 h 4067"/>
                <a:gd name="T6" fmla="*/ 3145 w 5620"/>
                <a:gd name="T7" fmla="*/ 1155 h 4067"/>
                <a:gd name="T8" fmla="*/ 3401 w 5620"/>
                <a:gd name="T9" fmla="*/ 899 h 4067"/>
                <a:gd name="T10" fmla="*/ 3073 w 5620"/>
                <a:gd name="T11" fmla="*/ 571 h 4067"/>
                <a:gd name="T12" fmla="*/ 2545 w 5620"/>
                <a:gd name="T13" fmla="*/ 571 h 4067"/>
                <a:gd name="T14" fmla="*/ 2217 w 5620"/>
                <a:gd name="T15" fmla="*/ 899 h 4067"/>
                <a:gd name="T16" fmla="*/ 2473 w 5620"/>
                <a:gd name="T17" fmla="*/ 1155 h 4067"/>
                <a:gd name="T18" fmla="*/ 2329 w 5620"/>
                <a:gd name="T19" fmla="*/ 2014 h 4067"/>
                <a:gd name="T20" fmla="*/ 1391 w 5620"/>
                <a:gd name="T21" fmla="*/ 0 h 4067"/>
                <a:gd name="T22" fmla="*/ 1296 w 5620"/>
                <a:gd name="T23" fmla="*/ 36 h 4067"/>
                <a:gd name="T24" fmla="*/ 105 w 5620"/>
                <a:gd name="T25" fmla="*/ 2000 h 4067"/>
                <a:gd name="T26" fmla="*/ 307 w 5620"/>
                <a:gd name="T27" fmla="*/ 4067 h 4067"/>
                <a:gd name="T28" fmla="*/ 5312 w 5620"/>
                <a:gd name="T29" fmla="*/ 4067 h 4067"/>
                <a:gd name="T30" fmla="*/ 5513 w 5620"/>
                <a:gd name="T31" fmla="*/ 2003 h 4067"/>
                <a:gd name="T32" fmla="*/ 4324 w 5620"/>
                <a:gd name="T33" fmla="*/ 36 h 4067"/>
                <a:gd name="T34" fmla="*/ 2636 w 5620"/>
                <a:gd name="T35" fmla="*/ 790 h 4067"/>
                <a:gd name="T36" fmla="*/ 2983 w 5620"/>
                <a:gd name="T37" fmla="*/ 790 h 4067"/>
                <a:gd name="T38" fmla="*/ 3092 w 5620"/>
                <a:gd name="T39" fmla="*/ 899 h 4067"/>
                <a:gd name="T40" fmla="*/ 2983 w 5620"/>
                <a:gd name="T41" fmla="*/ 1008 h 4067"/>
                <a:gd name="T42" fmla="*/ 2636 w 5620"/>
                <a:gd name="T43" fmla="*/ 1008 h 4067"/>
                <a:gd name="T44" fmla="*/ 2527 w 5620"/>
                <a:gd name="T45" fmla="*/ 899 h 4067"/>
                <a:gd name="T46" fmla="*/ 2636 w 5620"/>
                <a:gd name="T47" fmla="*/ 790 h 4067"/>
                <a:gd name="T48" fmla="*/ 2684 w 5620"/>
                <a:gd name="T49" fmla="*/ 1227 h 4067"/>
                <a:gd name="T50" fmla="*/ 2936 w 5620"/>
                <a:gd name="T51" fmla="*/ 1227 h 4067"/>
                <a:gd name="T52" fmla="*/ 3127 w 5620"/>
                <a:gd name="T53" fmla="*/ 2363 h 4067"/>
                <a:gd name="T54" fmla="*/ 2809 w 5620"/>
                <a:gd name="T55" fmla="*/ 3043 h 4067"/>
                <a:gd name="T56" fmla="*/ 2492 w 5620"/>
                <a:gd name="T57" fmla="*/ 2363 h 4067"/>
                <a:gd name="T58" fmla="*/ 2684 w 5620"/>
                <a:gd name="T59" fmla="*/ 1227 h 4067"/>
                <a:gd name="T60" fmla="*/ 5296 w 5620"/>
                <a:gd name="T61" fmla="*/ 1979 h 4067"/>
                <a:gd name="T62" fmla="*/ 5115 w 5620"/>
                <a:gd name="T63" fmla="*/ 3848 h 4067"/>
                <a:gd name="T64" fmla="*/ 505 w 5620"/>
                <a:gd name="T65" fmla="*/ 3848 h 4067"/>
                <a:gd name="T66" fmla="*/ 323 w 5620"/>
                <a:gd name="T67" fmla="*/ 1976 h 4067"/>
                <a:gd name="T68" fmla="*/ 1279 w 5620"/>
                <a:gd name="T69" fmla="*/ 279 h 4067"/>
                <a:gd name="T70" fmla="*/ 2265 w 5620"/>
                <a:gd name="T71" fmla="*/ 2394 h 4067"/>
                <a:gd name="T72" fmla="*/ 2265 w 5620"/>
                <a:gd name="T73" fmla="*/ 2398 h 4067"/>
                <a:gd name="T74" fmla="*/ 2268 w 5620"/>
                <a:gd name="T75" fmla="*/ 2398 h 4067"/>
                <a:gd name="T76" fmla="*/ 2809 w 5620"/>
                <a:gd name="T77" fmla="*/ 3560 h 4067"/>
                <a:gd name="T78" fmla="*/ 3352 w 5620"/>
                <a:gd name="T79" fmla="*/ 2398 h 4067"/>
                <a:gd name="T80" fmla="*/ 3355 w 5620"/>
                <a:gd name="T81" fmla="*/ 2398 h 4067"/>
                <a:gd name="T82" fmla="*/ 3355 w 5620"/>
                <a:gd name="T83" fmla="*/ 2394 h 4067"/>
                <a:gd name="T84" fmla="*/ 4341 w 5620"/>
                <a:gd name="T85" fmla="*/ 279 h 4067"/>
                <a:gd name="T86" fmla="*/ 5296 w 5620"/>
                <a:gd name="T87" fmla="*/ 1979 h 4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20" h="4067">
                  <a:moveTo>
                    <a:pt x="4324" y="36"/>
                  </a:moveTo>
                  <a:lnTo>
                    <a:pt x="4229" y="0"/>
                  </a:lnTo>
                  <a:lnTo>
                    <a:pt x="3289" y="2014"/>
                  </a:lnTo>
                  <a:lnTo>
                    <a:pt x="3145" y="1155"/>
                  </a:lnTo>
                  <a:lnTo>
                    <a:pt x="3401" y="899"/>
                  </a:lnTo>
                  <a:lnTo>
                    <a:pt x="3073" y="571"/>
                  </a:lnTo>
                  <a:lnTo>
                    <a:pt x="2545" y="571"/>
                  </a:lnTo>
                  <a:lnTo>
                    <a:pt x="2217" y="899"/>
                  </a:lnTo>
                  <a:lnTo>
                    <a:pt x="2473" y="1155"/>
                  </a:lnTo>
                  <a:lnTo>
                    <a:pt x="2329" y="2014"/>
                  </a:lnTo>
                  <a:lnTo>
                    <a:pt x="1391" y="0"/>
                  </a:lnTo>
                  <a:lnTo>
                    <a:pt x="1296" y="36"/>
                  </a:lnTo>
                  <a:cubicBezTo>
                    <a:pt x="488" y="339"/>
                    <a:pt x="0" y="1148"/>
                    <a:pt x="105" y="2000"/>
                  </a:cubicBezTo>
                  <a:lnTo>
                    <a:pt x="307" y="4067"/>
                  </a:lnTo>
                  <a:lnTo>
                    <a:pt x="5312" y="4067"/>
                  </a:lnTo>
                  <a:lnTo>
                    <a:pt x="5513" y="2003"/>
                  </a:lnTo>
                  <a:cubicBezTo>
                    <a:pt x="5620" y="1148"/>
                    <a:pt x="5131" y="339"/>
                    <a:pt x="4324" y="36"/>
                  </a:cubicBezTo>
                  <a:close/>
                  <a:moveTo>
                    <a:pt x="2636" y="790"/>
                  </a:moveTo>
                  <a:lnTo>
                    <a:pt x="2983" y="790"/>
                  </a:lnTo>
                  <a:lnTo>
                    <a:pt x="3092" y="899"/>
                  </a:lnTo>
                  <a:lnTo>
                    <a:pt x="2983" y="1008"/>
                  </a:lnTo>
                  <a:lnTo>
                    <a:pt x="2636" y="1008"/>
                  </a:lnTo>
                  <a:lnTo>
                    <a:pt x="2527" y="899"/>
                  </a:lnTo>
                  <a:lnTo>
                    <a:pt x="2636" y="790"/>
                  </a:lnTo>
                  <a:close/>
                  <a:moveTo>
                    <a:pt x="2684" y="1227"/>
                  </a:moveTo>
                  <a:lnTo>
                    <a:pt x="2936" y="1227"/>
                  </a:lnTo>
                  <a:lnTo>
                    <a:pt x="3127" y="2363"/>
                  </a:lnTo>
                  <a:lnTo>
                    <a:pt x="2809" y="3043"/>
                  </a:lnTo>
                  <a:lnTo>
                    <a:pt x="2492" y="2363"/>
                  </a:lnTo>
                  <a:lnTo>
                    <a:pt x="2684" y="1227"/>
                  </a:lnTo>
                  <a:close/>
                  <a:moveTo>
                    <a:pt x="5296" y="1979"/>
                  </a:moveTo>
                  <a:lnTo>
                    <a:pt x="5115" y="3848"/>
                  </a:lnTo>
                  <a:lnTo>
                    <a:pt x="505" y="3848"/>
                  </a:lnTo>
                  <a:lnTo>
                    <a:pt x="323" y="1976"/>
                  </a:lnTo>
                  <a:cubicBezTo>
                    <a:pt x="232" y="1256"/>
                    <a:pt x="623" y="572"/>
                    <a:pt x="1279" y="279"/>
                  </a:cubicBezTo>
                  <a:lnTo>
                    <a:pt x="2265" y="2394"/>
                  </a:lnTo>
                  <a:lnTo>
                    <a:pt x="2265" y="2398"/>
                  </a:lnTo>
                  <a:lnTo>
                    <a:pt x="2268" y="2398"/>
                  </a:lnTo>
                  <a:lnTo>
                    <a:pt x="2809" y="3560"/>
                  </a:lnTo>
                  <a:lnTo>
                    <a:pt x="3352" y="2398"/>
                  </a:lnTo>
                  <a:lnTo>
                    <a:pt x="3355" y="2398"/>
                  </a:lnTo>
                  <a:lnTo>
                    <a:pt x="3355" y="2394"/>
                  </a:lnTo>
                  <a:lnTo>
                    <a:pt x="4341" y="279"/>
                  </a:lnTo>
                  <a:cubicBezTo>
                    <a:pt x="4996" y="572"/>
                    <a:pt x="5385" y="1256"/>
                    <a:pt x="5296" y="197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21" name="Rectangle 19"/>
            <p:cNvSpPr>
              <a:spLocks noChangeArrowheads="1"/>
            </p:cNvSpPr>
            <p:nvPr/>
          </p:nvSpPr>
          <p:spPr bwMode="auto">
            <a:xfrm>
              <a:off x="3493" y="2218"/>
              <a:ext cx="441"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grpSp>
    </p:spTree>
    <p:extLst>
      <p:ext uri="{BB962C8B-B14F-4D97-AF65-F5344CB8AC3E}">
        <p14:creationId xmlns:p14="http://schemas.microsoft.com/office/powerpoint/2010/main" val="3053662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CONTACT US</a:t>
            </a:r>
            <a:endParaRPr lang="th-TH" dirty="0"/>
          </a:p>
        </p:txBody>
      </p:sp>
      <p:sp>
        <p:nvSpPr>
          <p:cNvPr id="5" name="Text Placeholder 4"/>
          <p:cNvSpPr>
            <a:spLocks noGrp="1"/>
          </p:cNvSpPr>
          <p:nvPr>
            <p:ph type="body" sz="quarter" idx="13"/>
          </p:nvPr>
        </p:nvSpPr>
        <p:spPr/>
        <p:txBody>
          <a:bodyPr/>
          <a:lstStyle/>
          <a:p>
            <a:r>
              <a:rPr lang="en-GB" dirty="0"/>
              <a:t>LET</a:t>
            </a:r>
            <a:r>
              <a:rPr lang="en-US" dirty="0"/>
              <a:t>’S GET IN TOUCH</a:t>
            </a:r>
            <a:endParaRPr lang="th-TH" dirty="0"/>
          </a:p>
        </p:txBody>
      </p:sp>
      <p:pic>
        <p:nvPicPr>
          <p:cNvPr id="90" name="Picture Placeholder 89"/>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789" r="43279"/>
          <a:stretch/>
        </p:blipFill>
        <p:spPr>
          <a:xfrm>
            <a:off x="6714673" y="442162"/>
            <a:ext cx="4644156" cy="5622079"/>
          </a:xfrm>
        </p:spPr>
      </p:pic>
      <p:grpSp>
        <p:nvGrpSpPr>
          <p:cNvPr id="95" name="Group 94"/>
          <p:cNvGrpSpPr/>
          <p:nvPr/>
        </p:nvGrpSpPr>
        <p:grpSpPr>
          <a:xfrm>
            <a:off x="999990" y="1974221"/>
            <a:ext cx="4347074" cy="3972162"/>
            <a:chOff x="819493" y="2251287"/>
            <a:chExt cx="3945322" cy="3605059"/>
          </a:xfrm>
        </p:grpSpPr>
        <p:sp>
          <p:nvSpPr>
            <p:cNvPr id="48" name="TextBox 47"/>
            <p:cNvSpPr txBox="1"/>
            <p:nvPr/>
          </p:nvSpPr>
          <p:spPr>
            <a:xfrm>
              <a:off x="1627322" y="4115164"/>
              <a:ext cx="2880018" cy="597269"/>
            </a:xfrm>
            <a:prstGeom prst="rect">
              <a:avLst/>
            </a:prstGeom>
            <a:noFill/>
          </p:spPr>
          <p:txBody>
            <a:bodyPr wrap="square" rtlCol="0" anchor="ctr">
              <a:noAutofit/>
            </a:bodyPr>
            <a:lstStyle/>
            <a:p>
              <a:r>
                <a:rPr lang="en-GB" sz="1400" b="1" dirty="0">
                  <a:solidFill>
                    <a:schemeClr val="accent1"/>
                  </a:solidFill>
                </a:rPr>
                <a:t>(716) 867-5309</a:t>
              </a:r>
            </a:p>
          </p:txBody>
        </p:sp>
        <p:grpSp>
          <p:nvGrpSpPr>
            <p:cNvPr id="93" name="Group 92"/>
            <p:cNvGrpSpPr/>
            <p:nvPr/>
          </p:nvGrpSpPr>
          <p:grpSpPr>
            <a:xfrm>
              <a:off x="819493" y="4115164"/>
              <a:ext cx="597268" cy="597268"/>
              <a:chOff x="4656658" y="4115164"/>
              <a:chExt cx="597268" cy="597268"/>
            </a:xfrm>
          </p:grpSpPr>
          <p:sp>
            <p:nvSpPr>
              <p:cNvPr id="47" name="Rectangle 46"/>
              <p:cNvSpPr/>
              <p:nvPr/>
            </p:nvSpPr>
            <p:spPr>
              <a:xfrm>
                <a:off x="4656658" y="4115164"/>
                <a:ext cx="597268" cy="597268"/>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12" name="Freeform 5"/>
              <p:cNvSpPr>
                <a:spLocks noEditPoints="1"/>
              </p:cNvSpPr>
              <p:nvPr/>
            </p:nvSpPr>
            <p:spPr bwMode="auto">
              <a:xfrm>
                <a:off x="4787330" y="4194409"/>
                <a:ext cx="335924" cy="438779"/>
              </a:xfrm>
              <a:custGeom>
                <a:avLst/>
                <a:gdLst>
                  <a:gd name="T0" fmla="*/ 571 w 640"/>
                  <a:gd name="T1" fmla="*/ 616 h 836"/>
                  <a:gd name="T2" fmla="*/ 516 w 640"/>
                  <a:gd name="T3" fmla="*/ 601 h 836"/>
                  <a:gd name="T4" fmla="*/ 447 w 640"/>
                  <a:gd name="T5" fmla="*/ 641 h 836"/>
                  <a:gd name="T6" fmla="*/ 427 w 640"/>
                  <a:gd name="T7" fmla="*/ 647 h 836"/>
                  <a:gd name="T8" fmla="*/ 392 w 640"/>
                  <a:gd name="T9" fmla="*/ 627 h 836"/>
                  <a:gd name="T10" fmla="*/ 195 w 640"/>
                  <a:gd name="T11" fmla="*/ 283 h 836"/>
                  <a:gd name="T12" fmla="*/ 209 w 640"/>
                  <a:gd name="T13" fmla="*/ 228 h 836"/>
                  <a:gd name="T14" fmla="*/ 279 w 640"/>
                  <a:gd name="T15" fmla="*/ 188 h 836"/>
                  <a:gd name="T16" fmla="*/ 293 w 640"/>
                  <a:gd name="T17" fmla="*/ 133 h 836"/>
                  <a:gd name="T18" fmla="*/ 233 w 640"/>
                  <a:gd name="T19" fmla="*/ 31 h 836"/>
                  <a:gd name="T20" fmla="*/ 179 w 640"/>
                  <a:gd name="T21" fmla="*/ 16 h 836"/>
                  <a:gd name="T22" fmla="*/ 121 w 640"/>
                  <a:gd name="T23" fmla="*/ 51 h 836"/>
                  <a:gd name="T24" fmla="*/ 16 w 640"/>
                  <a:gd name="T25" fmla="*/ 187 h 836"/>
                  <a:gd name="T26" fmla="*/ 39 w 640"/>
                  <a:gd name="T27" fmla="*/ 357 h 836"/>
                  <a:gd name="T28" fmla="*/ 251 w 640"/>
                  <a:gd name="T29" fmla="*/ 724 h 836"/>
                  <a:gd name="T30" fmla="*/ 445 w 640"/>
                  <a:gd name="T31" fmla="*/ 836 h 836"/>
                  <a:gd name="T32" fmla="*/ 557 w 640"/>
                  <a:gd name="T33" fmla="*/ 805 h 836"/>
                  <a:gd name="T34" fmla="*/ 615 w 640"/>
                  <a:gd name="T35" fmla="*/ 772 h 836"/>
                  <a:gd name="T36" fmla="*/ 629 w 640"/>
                  <a:gd name="T37" fmla="*/ 717 h 836"/>
                  <a:gd name="T38" fmla="*/ 571 w 640"/>
                  <a:gd name="T39" fmla="*/ 616 h 836"/>
                  <a:gd name="T40" fmla="*/ 192 w 640"/>
                  <a:gd name="T41" fmla="*/ 40 h 836"/>
                  <a:gd name="T42" fmla="*/ 211 w 640"/>
                  <a:gd name="T43" fmla="*/ 45 h 836"/>
                  <a:gd name="T44" fmla="*/ 271 w 640"/>
                  <a:gd name="T45" fmla="*/ 148 h 836"/>
                  <a:gd name="T46" fmla="*/ 265 w 640"/>
                  <a:gd name="T47" fmla="*/ 167 h 836"/>
                  <a:gd name="T48" fmla="*/ 243 w 640"/>
                  <a:gd name="T49" fmla="*/ 180 h 836"/>
                  <a:gd name="T50" fmla="*/ 169 w 640"/>
                  <a:gd name="T51" fmla="*/ 53 h 836"/>
                  <a:gd name="T52" fmla="*/ 192 w 640"/>
                  <a:gd name="T53" fmla="*/ 40 h 836"/>
                  <a:gd name="T54" fmla="*/ 545 w 640"/>
                  <a:gd name="T55" fmla="*/ 784 h 836"/>
                  <a:gd name="T56" fmla="*/ 447 w 640"/>
                  <a:gd name="T57" fmla="*/ 811 h 836"/>
                  <a:gd name="T58" fmla="*/ 275 w 640"/>
                  <a:gd name="T59" fmla="*/ 711 h 836"/>
                  <a:gd name="T60" fmla="*/ 61 w 640"/>
                  <a:gd name="T61" fmla="*/ 344 h 836"/>
                  <a:gd name="T62" fmla="*/ 41 w 640"/>
                  <a:gd name="T63" fmla="*/ 193 h 836"/>
                  <a:gd name="T64" fmla="*/ 133 w 640"/>
                  <a:gd name="T65" fmla="*/ 73 h 836"/>
                  <a:gd name="T66" fmla="*/ 145 w 640"/>
                  <a:gd name="T67" fmla="*/ 67 h 836"/>
                  <a:gd name="T68" fmla="*/ 219 w 640"/>
                  <a:gd name="T69" fmla="*/ 193 h 836"/>
                  <a:gd name="T70" fmla="*/ 196 w 640"/>
                  <a:gd name="T71" fmla="*/ 207 h 836"/>
                  <a:gd name="T72" fmla="*/ 172 w 640"/>
                  <a:gd name="T73" fmla="*/ 297 h 836"/>
                  <a:gd name="T74" fmla="*/ 371 w 640"/>
                  <a:gd name="T75" fmla="*/ 641 h 836"/>
                  <a:gd name="T76" fmla="*/ 428 w 640"/>
                  <a:gd name="T77" fmla="*/ 675 h 836"/>
                  <a:gd name="T78" fmla="*/ 461 w 640"/>
                  <a:gd name="T79" fmla="*/ 665 h 836"/>
                  <a:gd name="T80" fmla="*/ 484 w 640"/>
                  <a:gd name="T81" fmla="*/ 652 h 836"/>
                  <a:gd name="T82" fmla="*/ 556 w 640"/>
                  <a:gd name="T83" fmla="*/ 777 h 836"/>
                  <a:gd name="T84" fmla="*/ 545 w 640"/>
                  <a:gd name="T85" fmla="*/ 784 h 836"/>
                  <a:gd name="T86" fmla="*/ 603 w 640"/>
                  <a:gd name="T87" fmla="*/ 751 h 836"/>
                  <a:gd name="T88" fmla="*/ 580 w 640"/>
                  <a:gd name="T89" fmla="*/ 764 h 836"/>
                  <a:gd name="T90" fmla="*/ 507 w 640"/>
                  <a:gd name="T91" fmla="*/ 637 h 836"/>
                  <a:gd name="T92" fmla="*/ 529 w 640"/>
                  <a:gd name="T93" fmla="*/ 624 h 836"/>
                  <a:gd name="T94" fmla="*/ 548 w 640"/>
                  <a:gd name="T95" fmla="*/ 629 h 836"/>
                  <a:gd name="T96" fmla="*/ 608 w 640"/>
                  <a:gd name="T97" fmla="*/ 732 h 836"/>
                  <a:gd name="T98" fmla="*/ 603 w 640"/>
                  <a:gd name="T99" fmla="*/ 751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40" h="836">
                    <a:moveTo>
                      <a:pt x="571" y="616"/>
                    </a:moveTo>
                    <a:cubicBezTo>
                      <a:pt x="564" y="604"/>
                      <a:pt x="544" y="585"/>
                      <a:pt x="516" y="601"/>
                    </a:cubicBezTo>
                    <a:lnTo>
                      <a:pt x="447" y="641"/>
                    </a:lnTo>
                    <a:cubicBezTo>
                      <a:pt x="440" y="645"/>
                      <a:pt x="433" y="647"/>
                      <a:pt x="427" y="647"/>
                    </a:cubicBezTo>
                    <a:cubicBezTo>
                      <a:pt x="412" y="647"/>
                      <a:pt x="399" y="639"/>
                      <a:pt x="392" y="627"/>
                    </a:cubicBezTo>
                    <a:lnTo>
                      <a:pt x="195" y="283"/>
                    </a:lnTo>
                    <a:cubicBezTo>
                      <a:pt x="184" y="264"/>
                      <a:pt x="191" y="240"/>
                      <a:pt x="209" y="228"/>
                    </a:cubicBezTo>
                    <a:lnTo>
                      <a:pt x="279" y="188"/>
                    </a:lnTo>
                    <a:cubicBezTo>
                      <a:pt x="297" y="177"/>
                      <a:pt x="304" y="153"/>
                      <a:pt x="293" y="133"/>
                    </a:cubicBezTo>
                    <a:lnTo>
                      <a:pt x="233" y="31"/>
                    </a:lnTo>
                    <a:cubicBezTo>
                      <a:pt x="227" y="19"/>
                      <a:pt x="208" y="0"/>
                      <a:pt x="179" y="16"/>
                    </a:cubicBezTo>
                    <a:lnTo>
                      <a:pt x="121" y="51"/>
                    </a:lnTo>
                    <a:cubicBezTo>
                      <a:pt x="69" y="80"/>
                      <a:pt x="32" y="129"/>
                      <a:pt x="16" y="187"/>
                    </a:cubicBezTo>
                    <a:cubicBezTo>
                      <a:pt x="0" y="245"/>
                      <a:pt x="8" y="305"/>
                      <a:pt x="39" y="357"/>
                    </a:cubicBezTo>
                    <a:lnTo>
                      <a:pt x="251" y="724"/>
                    </a:lnTo>
                    <a:cubicBezTo>
                      <a:pt x="291" y="793"/>
                      <a:pt x="365" y="836"/>
                      <a:pt x="445" y="836"/>
                    </a:cubicBezTo>
                    <a:cubicBezTo>
                      <a:pt x="484" y="836"/>
                      <a:pt x="524" y="825"/>
                      <a:pt x="557" y="805"/>
                    </a:cubicBezTo>
                    <a:lnTo>
                      <a:pt x="615" y="772"/>
                    </a:lnTo>
                    <a:cubicBezTo>
                      <a:pt x="633" y="761"/>
                      <a:pt x="640" y="737"/>
                      <a:pt x="629" y="717"/>
                    </a:cubicBezTo>
                    <a:lnTo>
                      <a:pt x="571" y="616"/>
                    </a:lnTo>
                    <a:close/>
                    <a:moveTo>
                      <a:pt x="192" y="40"/>
                    </a:moveTo>
                    <a:cubicBezTo>
                      <a:pt x="200" y="35"/>
                      <a:pt x="208" y="41"/>
                      <a:pt x="211" y="45"/>
                    </a:cubicBezTo>
                    <a:lnTo>
                      <a:pt x="271" y="148"/>
                    </a:lnTo>
                    <a:cubicBezTo>
                      <a:pt x="275" y="155"/>
                      <a:pt x="272" y="163"/>
                      <a:pt x="265" y="167"/>
                    </a:cubicBezTo>
                    <a:lnTo>
                      <a:pt x="243" y="180"/>
                    </a:lnTo>
                    <a:lnTo>
                      <a:pt x="169" y="53"/>
                    </a:lnTo>
                    <a:lnTo>
                      <a:pt x="192" y="40"/>
                    </a:lnTo>
                    <a:close/>
                    <a:moveTo>
                      <a:pt x="545" y="784"/>
                    </a:moveTo>
                    <a:cubicBezTo>
                      <a:pt x="515" y="801"/>
                      <a:pt x="481" y="811"/>
                      <a:pt x="447" y="811"/>
                    </a:cubicBezTo>
                    <a:cubicBezTo>
                      <a:pt x="376" y="811"/>
                      <a:pt x="309" y="772"/>
                      <a:pt x="275" y="711"/>
                    </a:cubicBezTo>
                    <a:lnTo>
                      <a:pt x="61" y="344"/>
                    </a:lnTo>
                    <a:cubicBezTo>
                      <a:pt x="35" y="299"/>
                      <a:pt x="28" y="244"/>
                      <a:pt x="41" y="193"/>
                    </a:cubicBezTo>
                    <a:cubicBezTo>
                      <a:pt x="55" y="143"/>
                      <a:pt x="88" y="99"/>
                      <a:pt x="133" y="73"/>
                    </a:cubicBezTo>
                    <a:lnTo>
                      <a:pt x="145" y="67"/>
                    </a:lnTo>
                    <a:lnTo>
                      <a:pt x="219" y="193"/>
                    </a:lnTo>
                    <a:lnTo>
                      <a:pt x="196" y="207"/>
                    </a:lnTo>
                    <a:cubicBezTo>
                      <a:pt x="164" y="225"/>
                      <a:pt x="153" y="265"/>
                      <a:pt x="172" y="297"/>
                    </a:cubicBezTo>
                    <a:lnTo>
                      <a:pt x="371" y="641"/>
                    </a:lnTo>
                    <a:cubicBezTo>
                      <a:pt x="383" y="661"/>
                      <a:pt x="404" y="675"/>
                      <a:pt x="428" y="675"/>
                    </a:cubicBezTo>
                    <a:cubicBezTo>
                      <a:pt x="440" y="675"/>
                      <a:pt x="451" y="672"/>
                      <a:pt x="461" y="665"/>
                    </a:cubicBezTo>
                    <a:lnTo>
                      <a:pt x="484" y="652"/>
                    </a:lnTo>
                    <a:lnTo>
                      <a:pt x="556" y="777"/>
                    </a:lnTo>
                    <a:lnTo>
                      <a:pt x="545" y="784"/>
                    </a:lnTo>
                    <a:close/>
                    <a:moveTo>
                      <a:pt x="603" y="751"/>
                    </a:moveTo>
                    <a:lnTo>
                      <a:pt x="580" y="764"/>
                    </a:lnTo>
                    <a:lnTo>
                      <a:pt x="507" y="637"/>
                    </a:lnTo>
                    <a:lnTo>
                      <a:pt x="529" y="624"/>
                    </a:lnTo>
                    <a:cubicBezTo>
                      <a:pt x="536" y="620"/>
                      <a:pt x="544" y="623"/>
                      <a:pt x="548" y="629"/>
                    </a:cubicBezTo>
                    <a:lnTo>
                      <a:pt x="608" y="732"/>
                    </a:lnTo>
                    <a:cubicBezTo>
                      <a:pt x="611" y="739"/>
                      <a:pt x="608" y="748"/>
                      <a:pt x="603" y="751"/>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grpSp>
        <p:sp>
          <p:nvSpPr>
            <p:cNvPr id="51" name="TextBox 50"/>
            <p:cNvSpPr txBox="1"/>
            <p:nvPr/>
          </p:nvSpPr>
          <p:spPr>
            <a:xfrm>
              <a:off x="1627322" y="5047103"/>
              <a:ext cx="2880018" cy="597269"/>
            </a:xfrm>
            <a:prstGeom prst="rect">
              <a:avLst/>
            </a:prstGeom>
            <a:noFill/>
          </p:spPr>
          <p:txBody>
            <a:bodyPr wrap="square" rtlCol="0" anchor="ctr">
              <a:noAutofit/>
            </a:bodyPr>
            <a:lstStyle/>
            <a:p>
              <a:r>
                <a:rPr lang="en-GB" sz="1400" b="1" dirty="0">
                  <a:solidFill>
                    <a:schemeClr val="accent1"/>
                  </a:solidFill>
                </a:rPr>
                <a:t>jenny.business@gmail.com</a:t>
              </a:r>
            </a:p>
          </p:txBody>
        </p:sp>
        <p:grpSp>
          <p:nvGrpSpPr>
            <p:cNvPr id="94" name="Group 93"/>
            <p:cNvGrpSpPr/>
            <p:nvPr/>
          </p:nvGrpSpPr>
          <p:grpSpPr>
            <a:xfrm>
              <a:off x="819493" y="5047103"/>
              <a:ext cx="597268" cy="809243"/>
              <a:chOff x="4656658" y="5047103"/>
              <a:chExt cx="597268" cy="809243"/>
            </a:xfrm>
          </p:grpSpPr>
          <p:sp>
            <p:nvSpPr>
              <p:cNvPr id="50" name="Rectangle 49"/>
              <p:cNvSpPr/>
              <p:nvPr/>
            </p:nvSpPr>
            <p:spPr>
              <a:xfrm>
                <a:off x="4656658" y="5047103"/>
                <a:ext cx="597268" cy="597268"/>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nvGrpSpPr>
              <p:cNvPr id="19" name="Group 12"/>
              <p:cNvGrpSpPr>
                <a:grpSpLocks noChangeAspect="1"/>
              </p:cNvGrpSpPr>
              <p:nvPr/>
            </p:nvGrpSpPr>
            <p:grpSpPr bwMode="auto">
              <a:xfrm>
                <a:off x="4791362" y="5184936"/>
                <a:ext cx="327860" cy="671410"/>
                <a:chOff x="2671" y="2157"/>
                <a:chExt cx="397" cy="813"/>
              </a:xfrm>
              <a:solidFill>
                <a:schemeClr val="bg1"/>
              </a:solidFill>
            </p:grpSpPr>
            <p:sp>
              <p:nvSpPr>
                <p:cNvPr id="22" name="Freeform 13"/>
                <p:cNvSpPr>
                  <a:spLocks noEditPoints="1"/>
                </p:cNvSpPr>
                <p:nvPr/>
              </p:nvSpPr>
              <p:spPr bwMode="auto">
                <a:xfrm>
                  <a:off x="2671" y="2157"/>
                  <a:ext cx="397" cy="397"/>
                </a:xfrm>
                <a:custGeom>
                  <a:avLst/>
                  <a:gdLst>
                    <a:gd name="T0" fmla="*/ 760 w 826"/>
                    <a:gd name="T1" fmla="*/ 293 h 825"/>
                    <a:gd name="T2" fmla="*/ 720 w 826"/>
                    <a:gd name="T3" fmla="*/ 293 h 825"/>
                    <a:gd name="T4" fmla="*/ 720 w 826"/>
                    <a:gd name="T5" fmla="*/ 320 h 825"/>
                    <a:gd name="T6" fmla="*/ 760 w 826"/>
                    <a:gd name="T7" fmla="*/ 320 h 825"/>
                    <a:gd name="T8" fmla="*/ 773 w 826"/>
                    <a:gd name="T9" fmla="*/ 322 h 825"/>
                    <a:gd name="T10" fmla="*/ 706 w 826"/>
                    <a:gd name="T11" fmla="*/ 378 h 825"/>
                    <a:gd name="T12" fmla="*/ 706 w 826"/>
                    <a:gd name="T13" fmla="*/ 154 h 825"/>
                    <a:gd name="T14" fmla="*/ 552 w 826"/>
                    <a:gd name="T15" fmla="*/ 0 h 825"/>
                    <a:gd name="T16" fmla="*/ 120 w 826"/>
                    <a:gd name="T17" fmla="*/ 0 h 825"/>
                    <a:gd name="T18" fmla="*/ 120 w 826"/>
                    <a:gd name="T19" fmla="*/ 376 h 825"/>
                    <a:gd name="T20" fmla="*/ 54 w 826"/>
                    <a:gd name="T21" fmla="*/ 321 h 825"/>
                    <a:gd name="T22" fmla="*/ 66 w 826"/>
                    <a:gd name="T23" fmla="*/ 318 h 825"/>
                    <a:gd name="T24" fmla="*/ 106 w 826"/>
                    <a:gd name="T25" fmla="*/ 318 h 825"/>
                    <a:gd name="T26" fmla="*/ 106 w 826"/>
                    <a:gd name="T27" fmla="*/ 292 h 825"/>
                    <a:gd name="T28" fmla="*/ 66 w 826"/>
                    <a:gd name="T29" fmla="*/ 292 h 825"/>
                    <a:gd name="T30" fmla="*/ 0 w 826"/>
                    <a:gd name="T31" fmla="*/ 358 h 825"/>
                    <a:gd name="T32" fmla="*/ 0 w 826"/>
                    <a:gd name="T33" fmla="*/ 758 h 825"/>
                    <a:gd name="T34" fmla="*/ 66 w 826"/>
                    <a:gd name="T35" fmla="*/ 825 h 825"/>
                    <a:gd name="T36" fmla="*/ 760 w 826"/>
                    <a:gd name="T37" fmla="*/ 825 h 825"/>
                    <a:gd name="T38" fmla="*/ 826 w 826"/>
                    <a:gd name="T39" fmla="*/ 758 h 825"/>
                    <a:gd name="T40" fmla="*/ 826 w 826"/>
                    <a:gd name="T41" fmla="*/ 358 h 825"/>
                    <a:gd name="T42" fmla="*/ 760 w 826"/>
                    <a:gd name="T43" fmla="*/ 293 h 825"/>
                    <a:gd name="T44" fmla="*/ 560 w 826"/>
                    <a:gd name="T45" fmla="*/ 45 h 825"/>
                    <a:gd name="T46" fmla="*/ 661 w 826"/>
                    <a:gd name="T47" fmla="*/ 146 h 825"/>
                    <a:gd name="T48" fmla="*/ 560 w 826"/>
                    <a:gd name="T49" fmla="*/ 146 h 825"/>
                    <a:gd name="T50" fmla="*/ 560 w 826"/>
                    <a:gd name="T51" fmla="*/ 45 h 825"/>
                    <a:gd name="T52" fmla="*/ 146 w 826"/>
                    <a:gd name="T53" fmla="*/ 26 h 825"/>
                    <a:gd name="T54" fmla="*/ 533 w 826"/>
                    <a:gd name="T55" fmla="*/ 26 h 825"/>
                    <a:gd name="T56" fmla="*/ 533 w 826"/>
                    <a:gd name="T57" fmla="*/ 173 h 825"/>
                    <a:gd name="T58" fmla="*/ 680 w 826"/>
                    <a:gd name="T59" fmla="*/ 173 h 825"/>
                    <a:gd name="T60" fmla="*/ 680 w 826"/>
                    <a:gd name="T61" fmla="*/ 400 h 825"/>
                    <a:gd name="T62" fmla="*/ 413 w 826"/>
                    <a:gd name="T63" fmla="*/ 622 h 825"/>
                    <a:gd name="T64" fmla="*/ 146 w 826"/>
                    <a:gd name="T65" fmla="*/ 398 h 825"/>
                    <a:gd name="T66" fmla="*/ 146 w 826"/>
                    <a:gd name="T67" fmla="*/ 26 h 825"/>
                    <a:gd name="T68" fmla="*/ 26 w 826"/>
                    <a:gd name="T69" fmla="*/ 760 h 825"/>
                    <a:gd name="T70" fmla="*/ 26 w 826"/>
                    <a:gd name="T71" fmla="*/ 360 h 825"/>
                    <a:gd name="T72" fmla="*/ 33 w 826"/>
                    <a:gd name="T73" fmla="*/ 338 h 825"/>
                    <a:gd name="T74" fmla="*/ 270 w 826"/>
                    <a:gd name="T75" fmla="*/ 537 h 825"/>
                    <a:gd name="T76" fmla="*/ 30 w 826"/>
                    <a:gd name="T77" fmla="*/ 777 h 825"/>
                    <a:gd name="T78" fmla="*/ 26 w 826"/>
                    <a:gd name="T79" fmla="*/ 760 h 825"/>
                    <a:gd name="T80" fmla="*/ 760 w 826"/>
                    <a:gd name="T81" fmla="*/ 800 h 825"/>
                    <a:gd name="T82" fmla="*/ 66 w 826"/>
                    <a:gd name="T83" fmla="*/ 800 h 825"/>
                    <a:gd name="T84" fmla="*/ 49 w 826"/>
                    <a:gd name="T85" fmla="*/ 796 h 825"/>
                    <a:gd name="T86" fmla="*/ 290 w 826"/>
                    <a:gd name="T87" fmla="*/ 554 h 825"/>
                    <a:gd name="T88" fmla="*/ 413 w 826"/>
                    <a:gd name="T89" fmla="*/ 657 h 825"/>
                    <a:gd name="T90" fmla="*/ 536 w 826"/>
                    <a:gd name="T91" fmla="*/ 554 h 825"/>
                    <a:gd name="T92" fmla="*/ 777 w 826"/>
                    <a:gd name="T93" fmla="*/ 796 h 825"/>
                    <a:gd name="T94" fmla="*/ 760 w 826"/>
                    <a:gd name="T95" fmla="*/ 800 h 825"/>
                    <a:gd name="T96" fmla="*/ 800 w 826"/>
                    <a:gd name="T97" fmla="*/ 760 h 825"/>
                    <a:gd name="T98" fmla="*/ 796 w 826"/>
                    <a:gd name="T99" fmla="*/ 777 h 825"/>
                    <a:gd name="T100" fmla="*/ 557 w 826"/>
                    <a:gd name="T101" fmla="*/ 537 h 825"/>
                    <a:gd name="T102" fmla="*/ 794 w 826"/>
                    <a:gd name="T103" fmla="*/ 340 h 825"/>
                    <a:gd name="T104" fmla="*/ 800 w 826"/>
                    <a:gd name="T105" fmla="*/ 360 h 825"/>
                    <a:gd name="T106" fmla="*/ 800 w 826"/>
                    <a:gd name="T107" fmla="*/ 760 h 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6" h="825">
                      <a:moveTo>
                        <a:pt x="760" y="293"/>
                      </a:moveTo>
                      <a:lnTo>
                        <a:pt x="720" y="293"/>
                      </a:lnTo>
                      <a:lnTo>
                        <a:pt x="720" y="320"/>
                      </a:lnTo>
                      <a:lnTo>
                        <a:pt x="760" y="320"/>
                      </a:lnTo>
                      <a:cubicBezTo>
                        <a:pt x="765" y="320"/>
                        <a:pt x="769" y="321"/>
                        <a:pt x="773" y="322"/>
                      </a:cubicBezTo>
                      <a:lnTo>
                        <a:pt x="706" y="378"/>
                      </a:lnTo>
                      <a:lnTo>
                        <a:pt x="706" y="154"/>
                      </a:lnTo>
                      <a:lnTo>
                        <a:pt x="552" y="0"/>
                      </a:lnTo>
                      <a:lnTo>
                        <a:pt x="120" y="0"/>
                      </a:lnTo>
                      <a:lnTo>
                        <a:pt x="120" y="376"/>
                      </a:lnTo>
                      <a:lnTo>
                        <a:pt x="54" y="321"/>
                      </a:lnTo>
                      <a:cubicBezTo>
                        <a:pt x="58" y="320"/>
                        <a:pt x="62" y="318"/>
                        <a:pt x="66" y="318"/>
                      </a:cubicBezTo>
                      <a:lnTo>
                        <a:pt x="106" y="318"/>
                      </a:lnTo>
                      <a:lnTo>
                        <a:pt x="106" y="292"/>
                      </a:lnTo>
                      <a:lnTo>
                        <a:pt x="66" y="292"/>
                      </a:lnTo>
                      <a:cubicBezTo>
                        <a:pt x="29" y="292"/>
                        <a:pt x="0" y="321"/>
                        <a:pt x="0" y="358"/>
                      </a:cubicBezTo>
                      <a:lnTo>
                        <a:pt x="0" y="758"/>
                      </a:lnTo>
                      <a:cubicBezTo>
                        <a:pt x="0" y="796"/>
                        <a:pt x="29" y="825"/>
                        <a:pt x="66" y="825"/>
                      </a:cubicBezTo>
                      <a:lnTo>
                        <a:pt x="760" y="825"/>
                      </a:lnTo>
                      <a:cubicBezTo>
                        <a:pt x="797" y="825"/>
                        <a:pt x="826" y="796"/>
                        <a:pt x="826" y="758"/>
                      </a:cubicBezTo>
                      <a:lnTo>
                        <a:pt x="826" y="358"/>
                      </a:lnTo>
                      <a:cubicBezTo>
                        <a:pt x="826" y="322"/>
                        <a:pt x="797" y="293"/>
                        <a:pt x="760" y="293"/>
                      </a:cubicBezTo>
                      <a:close/>
                      <a:moveTo>
                        <a:pt x="560" y="45"/>
                      </a:moveTo>
                      <a:lnTo>
                        <a:pt x="661" y="146"/>
                      </a:lnTo>
                      <a:lnTo>
                        <a:pt x="560" y="146"/>
                      </a:lnTo>
                      <a:lnTo>
                        <a:pt x="560" y="45"/>
                      </a:lnTo>
                      <a:close/>
                      <a:moveTo>
                        <a:pt x="146" y="26"/>
                      </a:moveTo>
                      <a:lnTo>
                        <a:pt x="533" y="26"/>
                      </a:lnTo>
                      <a:lnTo>
                        <a:pt x="533" y="173"/>
                      </a:lnTo>
                      <a:lnTo>
                        <a:pt x="680" y="173"/>
                      </a:lnTo>
                      <a:lnTo>
                        <a:pt x="680" y="400"/>
                      </a:lnTo>
                      <a:lnTo>
                        <a:pt x="413" y="622"/>
                      </a:lnTo>
                      <a:lnTo>
                        <a:pt x="146" y="398"/>
                      </a:lnTo>
                      <a:lnTo>
                        <a:pt x="146" y="26"/>
                      </a:lnTo>
                      <a:close/>
                      <a:moveTo>
                        <a:pt x="26" y="760"/>
                      </a:moveTo>
                      <a:lnTo>
                        <a:pt x="26" y="360"/>
                      </a:lnTo>
                      <a:cubicBezTo>
                        <a:pt x="26" y="352"/>
                        <a:pt x="29" y="345"/>
                        <a:pt x="33" y="338"/>
                      </a:cubicBezTo>
                      <a:lnTo>
                        <a:pt x="270" y="537"/>
                      </a:lnTo>
                      <a:lnTo>
                        <a:pt x="30" y="777"/>
                      </a:lnTo>
                      <a:cubicBezTo>
                        <a:pt x="28" y="772"/>
                        <a:pt x="26" y="765"/>
                        <a:pt x="26" y="760"/>
                      </a:cubicBezTo>
                      <a:close/>
                      <a:moveTo>
                        <a:pt x="760" y="800"/>
                      </a:moveTo>
                      <a:lnTo>
                        <a:pt x="66" y="800"/>
                      </a:lnTo>
                      <a:cubicBezTo>
                        <a:pt x="60" y="800"/>
                        <a:pt x="54" y="798"/>
                        <a:pt x="49" y="796"/>
                      </a:cubicBezTo>
                      <a:lnTo>
                        <a:pt x="290" y="554"/>
                      </a:lnTo>
                      <a:lnTo>
                        <a:pt x="413" y="657"/>
                      </a:lnTo>
                      <a:lnTo>
                        <a:pt x="536" y="554"/>
                      </a:lnTo>
                      <a:lnTo>
                        <a:pt x="777" y="796"/>
                      </a:lnTo>
                      <a:cubicBezTo>
                        <a:pt x="772" y="798"/>
                        <a:pt x="766" y="800"/>
                        <a:pt x="760" y="800"/>
                      </a:cubicBezTo>
                      <a:close/>
                      <a:moveTo>
                        <a:pt x="800" y="760"/>
                      </a:moveTo>
                      <a:cubicBezTo>
                        <a:pt x="800" y="766"/>
                        <a:pt x="798" y="772"/>
                        <a:pt x="796" y="777"/>
                      </a:cubicBezTo>
                      <a:lnTo>
                        <a:pt x="557" y="537"/>
                      </a:lnTo>
                      <a:lnTo>
                        <a:pt x="794" y="340"/>
                      </a:lnTo>
                      <a:cubicBezTo>
                        <a:pt x="798" y="345"/>
                        <a:pt x="800" y="353"/>
                        <a:pt x="800" y="360"/>
                      </a:cubicBezTo>
                      <a:lnTo>
                        <a:pt x="800" y="76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23" name="Rectangle 14"/>
                <p:cNvSpPr>
                  <a:spLocks noChangeArrowheads="1"/>
                </p:cNvSpPr>
                <p:nvPr/>
              </p:nvSpPr>
              <p:spPr bwMode="auto">
                <a:xfrm>
                  <a:off x="2863" y="2957"/>
                  <a:ext cx="13" cy="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24" name="Rectangle 15"/>
                <p:cNvSpPr>
                  <a:spLocks noChangeArrowheads="1"/>
                </p:cNvSpPr>
                <p:nvPr/>
              </p:nvSpPr>
              <p:spPr bwMode="auto">
                <a:xfrm>
                  <a:off x="2837" y="2957"/>
                  <a:ext cx="13" cy="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25" name="Rectangle 16"/>
                <p:cNvSpPr>
                  <a:spLocks noChangeArrowheads="1"/>
                </p:cNvSpPr>
                <p:nvPr/>
              </p:nvSpPr>
              <p:spPr bwMode="auto">
                <a:xfrm>
                  <a:off x="2889" y="2957"/>
                  <a:ext cx="13" cy="1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sz="3200"/>
                </a:p>
              </p:txBody>
            </p:sp>
            <p:sp>
              <p:nvSpPr>
                <p:cNvPr id="26" name="Freeform 17"/>
                <p:cNvSpPr>
                  <a:spLocks noEditPoints="1"/>
                </p:cNvSpPr>
                <p:nvPr/>
              </p:nvSpPr>
              <p:spPr bwMode="auto">
                <a:xfrm>
                  <a:off x="2813" y="2702"/>
                  <a:ext cx="118" cy="122"/>
                </a:xfrm>
                <a:custGeom>
                  <a:avLst/>
                  <a:gdLst>
                    <a:gd name="T0" fmla="*/ 183 w 246"/>
                    <a:gd name="T1" fmla="*/ 240 h 254"/>
                    <a:gd name="T2" fmla="*/ 188 w 246"/>
                    <a:gd name="T3" fmla="*/ 224 h 254"/>
                    <a:gd name="T4" fmla="*/ 172 w 246"/>
                    <a:gd name="T5" fmla="*/ 218 h 254"/>
                    <a:gd name="T6" fmla="*/ 124 w 246"/>
                    <a:gd name="T7" fmla="*/ 230 h 254"/>
                    <a:gd name="T8" fmla="*/ 20 w 246"/>
                    <a:gd name="T9" fmla="*/ 126 h 254"/>
                    <a:gd name="T10" fmla="*/ 124 w 246"/>
                    <a:gd name="T11" fmla="*/ 22 h 254"/>
                    <a:gd name="T12" fmla="*/ 195 w 246"/>
                    <a:gd name="T13" fmla="*/ 53 h 254"/>
                    <a:gd name="T14" fmla="*/ 216 w 246"/>
                    <a:gd name="T15" fmla="*/ 125 h 254"/>
                    <a:gd name="T16" fmla="*/ 216 w 246"/>
                    <a:gd name="T17" fmla="*/ 126 h 254"/>
                    <a:gd name="T18" fmla="*/ 210 w 246"/>
                    <a:gd name="T19" fmla="*/ 150 h 254"/>
                    <a:gd name="T20" fmla="*/ 174 w 246"/>
                    <a:gd name="T21" fmla="*/ 173 h 254"/>
                    <a:gd name="T22" fmla="*/ 164 w 246"/>
                    <a:gd name="T23" fmla="*/ 169 h 254"/>
                    <a:gd name="T24" fmla="*/ 160 w 246"/>
                    <a:gd name="T25" fmla="*/ 148 h 254"/>
                    <a:gd name="T26" fmla="*/ 160 w 246"/>
                    <a:gd name="T27" fmla="*/ 146 h 254"/>
                    <a:gd name="T28" fmla="*/ 166 w 246"/>
                    <a:gd name="T29" fmla="*/ 117 h 254"/>
                    <a:gd name="T30" fmla="*/ 179 w 246"/>
                    <a:gd name="T31" fmla="*/ 77 h 254"/>
                    <a:gd name="T32" fmla="*/ 172 w 246"/>
                    <a:gd name="T33" fmla="*/ 62 h 254"/>
                    <a:gd name="T34" fmla="*/ 160 w 246"/>
                    <a:gd name="T35" fmla="*/ 65 h 254"/>
                    <a:gd name="T36" fmla="*/ 126 w 246"/>
                    <a:gd name="T37" fmla="*/ 66 h 254"/>
                    <a:gd name="T38" fmla="*/ 59 w 246"/>
                    <a:gd name="T39" fmla="*/ 120 h 254"/>
                    <a:gd name="T40" fmla="*/ 64 w 246"/>
                    <a:gd name="T41" fmla="*/ 176 h 254"/>
                    <a:gd name="T42" fmla="*/ 104 w 246"/>
                    <a:gd name="T43" fmla="*/ 193 h 254"/>
                    <a:gd name="T44" fmla="*/ 115 w 246"/>
                    <a:gd name="T45" fmla="*/ 192 h 254"/>
                    <a:gd name="T46" fmla="*/ 143 w 246"/>
                    <a:gd name="T47" fmla="*/ 177 h 254"/>
                    <a:gd name="T48" fmla="*/ 146 w 246"/>
                    <a:gd name="T49" fmla="*/ 181 h 254"/>
                    <a:gd name="T50" fmla="*/ 175 w 246"/>
                    <a:gd name="T51" fmla="*/ 196 h 254"/>
                    <a:gd name="T52" fmla="*/ 212 w 246"/>
                    <a:gd name="T53" fmla="*/ 185 h 254"/>
                    <a:gd name="T54" fmla="*/ 232 w 246"/>
                    <a:gd name="T55" fmla="*/ 161 h 254"/>
                    <a:gd name="T56" fmla="*/ 242 w 246"/>
                    <a:gd name="T57" fmla="*/ 128 h 254"/>
                    <a:gd name="T58" fmla="*/ 215 w 246"/>
                    <a:gd name="T59" fmla="*/ 38 h 254"/>
                    <a:gd name="T60" fmla="*/ 127 w 246"/>
                    <a:gd name="T61" fmla="*/ 0 h 254"/>
                    <a:gd name="T62" fmla="*/ 0 w 246"/>
                    <a:gd name="T63" fmla="*/ 126 h 254"/>
                    <a:gd name="T64" fmla="*/ 127 w 246"/>
                    <a:gd name="T65" fmla="*/ 253 h 254"/>
                    <a:gd name="T66" fmla="*/ 183 w 246"/>
                    <a:gd name="T67" fmla="*/ 240 h 254"/>
                    <a:gd name="T68" fmla="*/ 143 w 246"/>
                    <a:gd name="T69" fmla="*/ 112 h 254"/>
                    <a:gd name="T70" fmla="*/ 138 w 246"/>
                    <a:gd name="T71" fmla="*/ 144 h 254"/>
                    <a:gd name="T72" fmla="*/ 111 w 246"/>
                    <a:gd name="T73" fmla="*/ 169 h 254"/>
                    <a:gd name="T74" fmla="*/ 83 w 246"/>
                    <a:gd name="T75" fmla="*/ 160 h 254"/>
                    <a:gd name="T76" fmla="*/ 82 w 246"/>
                    <a:gd name="T77" fmla="*/ 128 h 254"/>
                    <a:gd name="T78" fmla="*/ 130 w 246"/>
                    <a:gd name="T79" fmla="*/ 88 h 254"/>
                    <a:gd name="T80" fmla="*/ 151 w 246"/>
                    <a:gd name="T81" fmla="*/ 86 h 254"/>
                    <a:gd name="T82" fmla="*/ 143 w 246"/>
                    <a:gd name="T83" fmla="*/ 112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6" h="254">
                      <a:moveTo>
                        <a:pt x="183" y="240"/>
                      </a:moveTo>
                      <a:cubicBezTo>
                        <a:pt x="188" y="237"/>
                        <a:pt x="191" y="230"/>
                        <a:pt x="188" y="224"/>
                      </a:cubicBezTo>
                      <a:cubicBezTo>
                        <a:pt x="186" y="218"/>
                        <a:pt x="179" y="216"/>
                        <a:pt x="172" y="218"/>
                      </a:cubicBezTo>
                      <a:cubicBezTo>
                        <a:pt x="158" y="226"/>
                        <a:pt x="142" y="230"/>
                        <a:pt x="124" y="230"/>
                      </a:cubicBezTo>
                      <a:cubicBezTo>
                        <a:pt x="67" y="230"/>
                        <a:pt x="20" y="184"/>
                        <a:pt x="20" y="126"/>
                      </a:cubicBezTo>
                      <a:cubicBezTo>
                        <a:pt x="20" y="69"/>
                        <a:pt x="67" y="22"/>
                        <a:pt x="124" y="22"/>
                      </a:cubicBezTo>
                      <a:cubicBezTo>
                        <a:pt x="152" y="22"/>
                        <a:pt x="178" y="33"/>
                        <a:pt x="195" y="53"/>
                      </a:cubicBezTo>
                      <a:cubicBezTo>
                        <a:pt x="212" y="73"/>
                        <a:pt x="219" y="98"/>
                        <a:pt x="216" y="125"/>
                      </a:cubicBezTo>
                      <a:lnTo>
                        <a:pt x="216" y="126"/>
                      </a:lnTo>
                      <a:cubicBezTo>
                        <a:pt x="216" y="126"/>
                        <a:pt x="216" y="138"/>
                        <a:pt x="210" y="150"/>
                      </a:cubicBezTo>
                      <a:cubicBezTo>
                        <a:pt x="202" y="165"/>
                        <a:pt x="190" y="173"/>
                        <a:pt x="174" y="173"/>
                      </a:cubicBezTo>
                      <a:cubicBezTo>
                        <a:pt x="167" y="173"/>
                        <a:pt x="166" y="170"/>
                        <a:pt x="164" y="169"/>
                      </a:cubicBezTo>
                      <a:cubicBezTo>
                        <a:pt x="163" y="166"/>
                        <a:pt x="160" y="161"/>
                        <a:pt x="160" y="148"/>
                      </a:cubicBezTo>
                      <a:lnTo>
                        <a:pt x="160" y="146"/>
                      </a:lnTo>
                      <a:cubicBezTo>
                        <a:pt x="160" y="138"/>
                        <a:pt x="162" y="129"/>
                        <a:pt x="166" y="117"/>
                      </a:cubicBezTo>
                      <a:cubicBezTo>
                        <a:pt x="171" y="96"/>
                        <a:pt x="179" y="77"/>
                        <a:pt x="179" y="77"/>
                      </a:cubicBezTo>
                      <a:cubicBezTo>
                        <a:pt x="182" y="72"/>
                        <a:pt x="179" y="65"/>
                        <a:pt x="172" y="62"/>
                      </a:cubicBezTo>
                      <a:cubicBezTo>
                        <a:pt x="168" y="61"/>
                        <a:pt x="163" y="61"/>
                        <a:pt x="160" y="65"/>
                      </a:cubicBezTo>
                      <a:cubicBezTo>
                        <a:pt x="152" y="65"/>
                        <a:pt x="139" y="64"/>
                        <a:pt x="126" y="66"/>
                      </a:cubicBezTo>
                      <a:cubicBezTo>
                        <a:pt x="94" y="72"/>
                        <a:pt x="71" y="90"/>
                        <a:pt x="59" y="120"/>
                      </a:cubicBezTo>
                      <a:cubicBezTo>
                        <a:pt x="47" y="149"/>
                        <a:pt x="58" y="166"/>
                        <a:pt x="64" y="176"/>
                      </a:cubicBezTo>
                      <a:cubicBezTo>
                        <a:pt x="74" y="186"/>
                        <a:pt x="88" y="193"/>
                        <a:pt x="104" y="193"/>
                      </a:cubicBezTo>
                      <a:cubicBezTo>
                        <a:pt x="108" y="193"/>
                        <a:pt x="111" y="193"/>
                        <a:pt x="115" y="192"/>
                      </a:cubicBezTo>
                      <a:cubicBezTo>
                        <a:pt x="126" y="189"/>
                        <a:pt x="135" y="185"/>
                        <a:pt x="143" y="177"/>
                      </a:cubicBezTo>
                      <a:cubicBezTo>
                        <a:pt x="143" y="178"/>
                        <a:pt x="144" y="180"/>
                        <a:pt x="146" y="181"/>
                      </a:cubicBezTo>
                      <a:cubicBezTo>
                        <a:pt x="150" y="188"/>
                        <a:pt x="159" y="196"/>
                        <a:pt x="175" y="196"/>
                      </a:cubicBezTo>
                      <a:cubicBezTo>
                        <a:pt x="190" y="196"/>
                        <a:pt x="202" y="192"/>
                        <a:pt x="212" y="185"/>
                      </a:cubicBezTo>
                      <a:cubicBezTo>
                        <a:pt x="220" y="180"/>
                        <a:pt x="227" y="170"/>
                        <a:pt x="232" y="161"/>
                      </a:cubicBezTo>
                      <a:cubicBezTo>
                        <a:pt x="240" y="146"/>
                        <a:pt x="240" y="132"/>
                        <a:pt x="242" y="128"/>
                      </a:cubicBezTo>
                      <a:cubicBezTo>
                        <a:pt x="246" y="94"/>
                        <a:pt x="236" y="62"/>
                        <a:pt x="215" y="38"/>
                      </a:cubicBezTo>
                      <a:cubicBezTo>
                        <a:pt x="194" y="14"/>
                        <a:pt x="162" y="0"/>
                        <a:pt x="127" y="0"/>
                      </a:cubicBezTo>
                      <a:cubicBezTo>
                        <a:pt x="58" y="0"/>
                        <a:pt x="0" y="57"/>
                        <a:pt x="0" y="126"/>
                      </a:cubicBezTo>
                      <a:cubicBezTo>
                        <a:pt x="0" y="196"/>
                        <a:pt x="58" y="253"/>
                        <a:pt x="127" y="253"/>
                      </a:cubicBezTo>
                      <a:cubicBezTo>
                        <a:pt x="144" y="254"/>
                        <a:pt x="164" y="249"/>
                        <a:pt x="183" y="240"/>
                      </a:cubicBezTo>
                      <a:close/>
                      <a:moveTo>
                        <a:pt x="143" y="112"/>
                      </a:moveTo>
                      <a:cubicBezTo>
                        <a:pt x="140" y="124"/>
                        <a:pt x="138" y="134"/>
                        <a:pt x="138" y="144"/>
                      </a:cubicBezTo>
                      <a:cubicBezTo>
                        <a:pt x="132" y="157"/>
                        <a:pt x="123" y="166"/>
                        <a:pt x="111" y="169"/>
                      </a:cubicBezTo>
                      <a:cubicBezTo>
                        <a:pt x="100" y="172"/>
                        <a:pt x="90" y="168"/>
                        <a:pt x="83" y="160"/>
                      </a:cubicBezTo>
                      <a:cubicBezTo>
                        <a:pt x="76" y="152"/>
                        <a:pt x="76" y="140"/>
                        <a:pt x="82" y="128"/>
                      </a:cubicBezTo>
                      <a:cubicBezTo>
                        <a:pt x="91" y="106"/>
                        <a:pt x="107" y="93"/>
                        <a:pt x="130" y="88"/>
                      </a:cubicBezTo>
                      <a:cubicBezTo>
                        <a:pt x="138" y="86"/>
                        <a:pt x="146" y="86"/>
                        <a:pt x="151" y="86"/>
                      </a:cubicBezTo>
                      <a:cubicBezTo>
                        <a:pt x="148" y="94"/>
                        <a:pt x="146" y="104"/>
                        <a:pt x="143" y="1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grpSp>
        </p:grpSp>
        <p:sp>
          <p:nvSpPr>
            <p:cNvPr id="36" name="TextBox 35"/>
            <p:cNvSpPr txBox="1"/>
            <p:nvPr/>
          </p:nvSpPr>
          <p:spPr>
            <a:xfrm>
              <a:off x="1627322" y="3174006"/>
              <a:ext cx="3137493" cy="597267"/>
            </a:xfrm>
            <a:prstGeom prst="rect">
              <a:avLst/>
            </a:prstGeom>
            <a:noFill/>
          </p:spPr>
          <p:txBody>
            <a:bodyPr wrap="square" rtlCol="0" anchor="ctr">
              <a:noAutofit/>
            </a:bodyPr>
            <a:lstStyle/>
            <a:p>
              <a:r>
                <a:rPr lang="en-US" sz="1400" b="1" dirty="0">
                  <a:solidFill>
                    <a:schemeClr val="accent1"/>
                  </a:solidFill>
                </a:rPr>
                <a:t>301 Cobblestone Way, Bedrock, NY 70777</a:t>
              </a:r>
            </a:p>
          </p:txBody>
        </p:sp>
        <p:grpSp>
          <p:nvGrpSpPr>
            <p:cNvPr id="92" name="Group 91"/>
            <p:cNvGrpSpPr/>
            <p:nvPr/>
          </p:nvGrpSpPr>
          <p:grpSpPr>
            <a:xfrm>
              <a:off x="819493" y="3174005"/>
              <a:ext cx="597268" cy="597268"/>
              <a:chOff x="4656658" y="3174005"/>
              <a:chExt cx="597268" cy="597268"/>
            </a:xfrm>
          </p:grpSpPr>
          <p:sp>
            <p:nvSpPr>
              <p:cNvPr id="35" name="Rectangle 34"/>
              <p:cNvSpPr/>
              <p:nvPr/>
            </p:nvSpPr>
            <p:spPr>
              <a:xfrm>
                <a:off x="4656658" y="3174005"/>
                <a:ext cx="597268" cy="597268"/>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nvGrpSpPr>
              <p:cNvPr id="54" name="Group 36"/>
              <p:cNvGrpSpPr>
                <a:grpSpLocks noChangeAspect="1"/>
              </p:cNvGrpSpPr>
              <p:nvPr/>
            </p:nvGrpSpPr>
            <p:grpSpPr bwMode="auto">
              <a:xfrm>
                <a:off x="4808515" y="3265354"/>
                <a:ext cx="293554" cy="414571"/>
                <a:chOff x="1724" y="121"/>
                <a:chExt cx="2302" cy="3251"/>
              </a:xfrm>
              <a:solidFill>
                <a:schemeClr val="bg1"/>
              </a:solidFill>
            </p:grpSpPr>
            <p:sp>
              <p:nvSpPr>
                <p:cNvPr id="57" name="Freeform 37"/>
                <p:cNvSpPr>
                  <a:spLocks noEditPoints="1"/>
                </p:cNvSpPr>
                <p:nvPr/>
              </p:nvSpPr>
              <p:spPr bwMode="auto">
                <a:xfrm>
                  <a:off x="2090" y="487"/>
                  <a:ext cx="1569" cy="1569"/>
                </a:xfrm>
                <a:custGeom>
                  <a:avLst/>
                  <a:gdLst>
                    <a:gd name="T0" fmla="*/ 3269 w 3269"/>
                    <a:gd name="T1" fmla="*/ 1635 h 3270"/>
                    <a:gd name="T2" fmla="*/ 1634 w 3269"/>
                    <a:gd name="T3" fmla="*/ 0 h 3270"/>
                    <a:gd name="T4" fmla="*/ 0 w 3269"/>
                    <a:gd name="T5" fmla="*/ 1635 h 3270"/>
                    <a:gd name="T6" fmla="*/ 1634 w 3269"/>
                    <a:gd name="T7" fmla="*/ 3270 h 3270"/>
                    <a:gd name="T8" fmla="*/ 3269 w 3269"/>
                    <a:gd name="T9" fmla="*/ 1635 h 3270"/>
                    <a:gd name="T10" fmla="*/ 217 w 3269"/>
                    <a:gd name="T11" fmla="*/ 1635 h 3270"/>
                    <a:gd name="T12" fmla="*/ 1634 w 3269"/>
                    <a:gd name="T13" fmla="*/ 218 h 3270"/>
                    <a:gd name="T14" fmla="*/ 3052 w 3269"/>
                    <a:gd name="T15" fmla="*/ 1635 h 3270"/>
                    <a:gd name="T16" fmla="*/ 1634 w 3269"/>
                    <a:gd name="T17" fmla="*/ 3052 h 3270"/>
                    <a:gd name="T18" fmla="*/ 217 w 3269"/>
                    <a:gd name="T19" fmla="*/ 1635 h 3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69" h="3270">
                      <a:moveTo>
                        <a:pt x="3269" y="1635"/>
                      </a:moveTo>
                      <a:cubicBezTo>
                        <a:pt x="3269" y="734"/>
                        <a:pt x="2536" y="0"/>
                        <a:pt x="1634" y="0"/>
                      </a:cubicBezTo>
                      <a:cubicBezTo>
                        <a:pt x="733" y="0"/>
                        <a:pt x="0" y="734"/>
                        <a:pt x="0" y="1635"/>
                      </a:cubicBezTo>
                      <a:cubicBezTo>
                        <a:pt x="0" y="2536"/>
                        <a:pt x="733" y="3270"/>
                        <a:pt x="1634" y="3270"/>
                      </a:cubicBezTo>
                      <a:cubicBezTo>
                        <a:pt x="2536" y="3270"/>
                        <a:pt x="3269" y="2538"/>
                        <a:pt x="3269" y="1635"/>
                      </a:cubicBezTo>
                      <a:close/>
                      <a:moveTo>
                        <a:pt x="217" y="1635"/>
                      </a:moveTo>
                      <a:cubicBezTo>
                        <a:pt x="217" y="854"/>
                        <a:pt x="853" y="218"/>
                        <a:pt x="1634" y="218"/>
                      </a:cubicBezTo>
                      <a:cubicBezTo>
                        <a:pt x="2416" y="218"/>
                        <a:pt x="3052" y="854"/>
                        <a:pt x="3052" y="1635"/>
                      </a:cubicBezTo>
                      <a:cubicBezTo>
                        <a:pt x="3052" y="2416"/>
                        <a:pt x="2416" y="3052"/>
                        <a:pt x="1634" y="3052"/>
                      </a:cubicBezTo>
                      <a:cubicBezTo>
                        <a:pt x="853" y="3052"/>
                        <a:pt x="217" y="2416"/>
                        <a:pt x="217" y="163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59" name="Freeform 39"/>
                <p:cNvSpPr>
                  <a:spLocks noEditPoints="1"/>
                </p:cNvSpPr>
                <p:nvPr/>
              </p:nvSpPr>
              <p:spPr bwMode="auto">
                <a:xfrm>
                  <a:off x="1724" y="121"/>
                  <a:ext cx="2302" cy="3251"/>
                </a:xfrm>
                <a:custGeom>
                  <a:avLst/>
                  <a:gdLst>
                    <a:gd name="T0" fmla="*/ 3312 w 4796"/>
                    <a:gd name="T1" fmla="*/ 5342 h 6773"/>
                    <a:gd name="T2" fmla="*/ 4796 w 4796"/>
                    <a:gd name="T3" fmla="*/ 2397 h 6773"/>
                    <a:gd name="T4" fmla="*/ 2397 w 4796"/>
                    <a:gd name="T5" fmla="*/ 0 h 6773"/>
                    <a:gd name="T6" fmla="*/ 0 w 4796"/>
                    <a:gd name="T7" fmla="*/ 2397 h 6773"/>
                    <a:gd name="T8" fmla="*/ 1479 w 4796"/>
                    <a:gd name="T9" fmla="*/ 5336 h 6773"/>
                    <a:gd name="T10" fmla="*/ 623 w 4796"/>
                    <a:gd name="T11" fmla="*/ 6002 h 6773"/>
                    <a:gd name="T12" fmla="*/ 2383 w 4796"/>
                    <a:gd name="T13" fmla="*/ 6773 h 6773"/>
                    <a:gd name="T14" fmla="*/ 4143 w 4796"/>
                    <a:gd name="T15" fmla="*/ 6002 h 6773"/>
                    <a:gd name="T16" fmla="*/ 3312 w 4796"/>
                    <a:gd name="T17" fmla="*/ 5342 h 6773"/>
                    <a:gd name="T18" fmla="*/ 2397 w 4796"/>
                    <a:gd name="T19" fmla="*/ 217 h 6773"/>
                    <a:gd name="T20" fmla="*/ 4577 w 4796"/>
                    <a:gd name="T21" fmla="*/ 2397 h 6773"/>
                    <a:gd name="T22" fmla="*/ 2397 w 4796"/>
                    <a:gd name="T23" fmla="*/ 6152 h 6773"/>
                    <a:gd name="T24" fmla="*/ 217 w 4796"/>
                    <a:gd name="T25" fmla="*/ 2397 h 6773"/>
                    <a:gd name="T26" fmla="*/ 2397 w 4796"/>
                    <a:gd name="T27" fmla="*/ 217 h 6773"/>
                    <a:gd name="T28" fmla="*/ 2381 w 4796"/>
                    <a:gd name="T29" fmla="*/ 6556 h 6773"/>
                    <a:gd name="T30" fmla="*/ 840 w 4796"/>
                    <a:gd name="T31" fmla="*/ 6002 h 6773"/>
                    <a:gd name="T32" fmla="*/ 1621 w 4796"/>
                    <a:gd name="T33" fmla="*/ 5526 h 6773"/>
                    <a:gd name="T34" fmla="*/ 2315 w 4796"/>
                    <a:gd name="T35" fmla="*/ 6392 h 6773"/>
                    <a:gd name="T36" fmla="*/ 2397 w 4796"/>
                    <a:gd name="T37" fmla="*/ 6488 h 6773"/>
                    <a:gd name="T38" fmla="*/ 2480 w 4796"/>
                    <a:gd name="T39" fmla="*/ 6392 h 6773"/>
                    <a:gd name="T40" fmla="*/ 3169 w 4796"/>
                    <a:gd name="T41" fmla="*/ 5532 h 6773"/>
                    <a:gd name="T42" fmla="*/ 3923 w 4796"/>
                    <a:gd name="T43" fmla="*/ 6001 h 6773"/>
                    <a:gd name="T44" fmla="*/ 2381 w 4796"/>
                    <a:gd name="T45" fmla="*/ 6556 h 6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96" h="6773">
                      <a:moveTo>
                        <a:pt x="3312" y="5342"/>
                      </a:moveTo>
                      <a:cubicBezTo>
                        <a:pt x="3976" y="4445"/>
                        <a:pt x="4796" y="3181"/>
                        <a:pt x="4796" y="2397"/>
                      </a:cubicBezTo>
                      <a:cubicBezTo>
                        <a:pt x="4795" y="1076"/>
                        <a:pt x="3720" y="0"/>
                        <a:pt x="2397" y="0"/>
                      </a:cubicBezTo>
                      <a:cubicBezTo>
                        <a:pt x="1075" y="0"/>
                        <a:pt x="0" y="1076"/>
                        <a:pt x="0" y="2397"/>
                      </a:cubicBezTo>
                      <a:cubicBezTo>
                        <a:pt x="0" y="3178"/>
                        <a:pt x="815" y="4438"/>
                        <a:pt x="1479" y="5336"/>
                      </a:cubicBezTo>
                      <a:cubicBezTo>
                        <a:pt x="940" y="5470"/>
                        <a:pt x="623" y="5716"/>
                        <a:pt x="623" y="6002"/>
                      </a:cubicBezTo>
                      <a:cubicBezTo>
                        <a:pt x="623" y="6442"/>
                        <a:pt x="1379" y="6773"/>
                        <a:pt x="2383" y="6773"/>
                      </a:cubicBezTo>
                      <a:cubicBezTo>
                        <a:pt x="3387" y="6773"/>
                        <a:pt x="4143" y="6441"/>
                        <a:pt x="4143" y="6002"/>
                      </a:cubicBezTo>
                      <a:cubicBezTo>
                        <a:pt x="4141" y="5720"/>
                        <a:pt x="3835" y="5480"/>
                        <a:pt x="3312" y="5342"/>
                      </a:cubicBezTo>
                      <a:close/>
                      <a:moveTo>
                        <a:pt x="2397" y="217"/>
                      </a:moveTo>
                      <a:cubicBezTo>
                        <a:pt x="3599" y="217"/>
                        <a:pt x="4577" y="1194"/>
                        <a:pt x="4577" y="2397"/>
                      </a:cubicBezTo>
                      <a:cubicBezTo>
                        <a:pt x="4577" y="3473"/>
                        <a:pt x="2805" y="5662"/>
                        <a:pt x="2397" y="6152"/>
                      </a:cubicBezTo>
                      <a:cubicBezTo>
                        <a:pt x="1989" y="5664"/>
                        <a:pt x="217" y="3474"/>
                        <a:pt x="217" y="2397"/>
                      </a:cubicBezTo>
                      <a:cubicBezTo>
                        <a:pt x="217" y="1196"/>
                        <a:pt x="1196" y="217"/>
                        <a:pt x="2397" y="217"/>
                      </a:cubicBezTo>
                      <a:close/>
                      <a:moveTo>
                        <a:pt x="2381" y="6556"/>
                      </a:moveTo>
                      <a:cubicBezTo>
                        <a:pt x="1473" y="6556"/>
                        <a:pt x="840" y="6265"/>
                        <a:pt x="840" y="6002"/>
                      </a:cubicBezTo>
                      <a:cubicBezTo>
                        <a:pt x="840" y="5821"/>
                        <a:pt x="1160" y="5628"/>
                        <a:pt x="1621" y="5526"/>
                      </a:cubicBezTo>
                      <a:cubicBezTo>
                        <a:pt x="1988" y="6010"/>
                        <a:pt x="2283" y="6354"/>
                        <a:pt x="2315" y="6392"/>
                      </a:cubicBezTo>
                      <a:lnTo>
                        <a:pt x="2397" y="6488"/>
                      </a:lnTo>
                      <a:lnTo>
                        <a:pt x="2480" y="6392"/>
                      </a:lnTo>
                      <a:cubicBezTo>
                        <a:pt x="2513" y="6353"/>
                        <a:pt x="2804" y="6013"/>
                        <a:pt x="3169" y="5532"/>
                      </a:cubicBezTo>
                      <a:cubicBezTo>
                        <a:pt x="3616" y="5634"/>
                        <a:pt x="3923" y="5822"/>
                        <a:pt x="3923" y="6001"/>
                      </a:cubicBezTo>
                      <a:cubicBezTo>
                        <a:pt x="3923" y="6264"/>
                        <a:pt x="3291" y="6556"/>
                        <a:pt x="2381" y="655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grpSp>
        </p:grpSp>
        <p:sp>
          <p:nvSpPr>
            <p:cNvPr id="9" name="TextBox 8"/>
            <p:cNvSpPr txBox="1"/>
            <p:nvPr/>
          </p:nvSpPr>
          <p:spPr>
            <a:xfrm>
              <a:off x="1627322" y="2251287"/>
              <a:ext cx="2880018" cy="597269"/>
            </a:xfrm>
            <a:prstGeom prst="rect">
              <a:avLst/>
            </a:prstGeom>
            <a:noFill/>
          </p:spPr>
          <p:txBody>
            <a:bodyPr wrap="square" rtlCol="0" anchor="ctr">
              <a:noAutofit/>
            </a:bodyPr>
            <a:lstStyle/>
            <a:p>
              <a:r>
                <a:rPr lang="en-GB" sz="1800" b="1" dirty="0">
                  <a:solidFill>
                    <a:schemeClr val="accent1"/>
                  </a:solidFill>
                </a:rPr>
                <a:t>JENNY JONHSON</a:t>
              </a:r>
            </a:p>
          </p:txBody>
        </p:sp>
        <p:grpSp>
          <p:nvGrpSpPr>
            <p:cNvPr id="91" name="Group 90"/>
            <p:cNvGrpSpPr/>
            <p:nvPr/>
          </p:nvGrpSpPr>
          <p:grpSpPr>
            <a:xfrm>
              <a:off x="819493" y="2251287"/>
              <a:ext cx="597268" cy="597268"/>
              <a:chOff x="4656658" y="2251287"/>
              <a:chExt cx="597268" cy="597268"/>
            </a:xfrm>
          </p:grpSpPr>
          <p:sp>
            <p:nvSpPr>
              <p:cNvPr id="7" name="Rectangle 6"/>
              <p:cNvSpPr/>
              <p:nvPr/>
            </p:nvSpPr>
            <p:spPr>
              <a:xfrm>
                <a:off x="4656658" y="2251287"/>
                <a:ext cx="597268" cy="597268"/>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nvGrpSpPr>
              <p:cNvPr id="76" name="Group 56"/>
              <p:cNvGrpSpPr>
                <a:grpSpLocks noChangeAspect="1"/>
              </p:cNvGrpSpPr>
              <p:nvPr/>
            </p:nvGrpSpPr>
            <p:grpSpPr bwMode="auto">
              <a:xfrm>
                <a:off x="4780775" y="2268630"/>
                <a:ext cx="349034" cy="534168"/>
                <a:chOff x="2705" y="2023"/>
                <a:chExt cx="345" cy="528"/>
              </a:xfrm>
              <a:solidFill>
                <a:schemeClr val="bg1"/>
              </a:solidFill>
            </p:grpSpPr>
            <p:sp>
              <p:nvSpPr>
                <p:cNvPr id="83" name="Freeform 57"/>
                <p:cNvSpPr>
                  <a:spLocks noEditPoints="1"/>
                </p:cNvSpPr>
                <p:nvPr/>
              </p:nvSpPr>
              <p:spPr bwMode="auto">
                <a:xfrm>
                  <a:off x="2795" y="2023"/>
                  <a:ext cx="166" cy="170"/>
                </a:xfrm>
                <a:custGeom>
                  <a:avLst/>
                  <a:gdLst>
                    <a:gd name="T0" fmla="*/ 173 w 346"/>
                    <a:gd name="T1" fmla="*/ 355 h 355"/>
                    <a:gd name="T2" fmla="*/ 346 w 346"/>
                    <a:gd name="T3" fmla="*/ 115 h 355"/>
                    <a:gd name="T4" fmla="*/ 346 w 346"/>
                    <a:gd name="T5" fmla="*/ 84 h 355"/>
                    <a:gd name="T6" fmla="*/ 278 w 346"/>
                    <a:gd name="T7" fmla="*/ 0 h 355"/>
                    <a:gd name="T8" fmla="*/ 98 w 346"/>
                    <a:gd name="T9" fmla="*/ 88 h 355"/>
                    <a:gd name="T10" fmla="*/ 0 w 346"/>
                    <a:gd name="T11" fmla="*/ 74 h 355"/>
                    <a:gd name="T12" fmla="*/ 0 w 346"/>
                    <a:gd name="T13" fmla="*/ 116 h 355"/>
                    <a:gd name="T14" fmla="*/ 173 w 346"/>
                    <a:gd name="T15" fmla="*/ 355 h 355"/>
                    <a:gd name="T16" fmla="*/ 26 w 346"/>
                    <a:gd name="T17" fmla="*/ 104 h 355"/>
                    <a:gd name="T18" fmla="*/ 94 w 346"/>
                    <a:gd name="T19" fmla="*/ 115 h 355"/>
                    <a:gd name="T20" fmla="*/ 280 w 346"/>
                    <a:gd name="T21" fmla="*/ 44 h 355"/>
                    <a:gd name="T22" fmla="*/ 320 w 346"/>
                    <a:gd name="T23" fmla="*/ 94 h 355"/>
                    <a:gd name="T24" fmla="*/ 320 w 346"/>
                    <a:gd name="T25" fmla="*/ 115 h 355"/>
                    <a:gd name="T26" fmla="*/ 173 w 346"/>
                    <a:gd name="T27" fmla="*/ 328 h 355"/>
                    <a:gd name="T28" fmla="*/ 26 w 346"/>
                    <a:gd name="T29" fmla="*/ 115 h 355"/>
                    <a:gd name="T30" fmla="*/ 26 w 346"/>
                    <a:gd name="T31" fmla="*/ 104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6" h="355">
                      <a:moveTo>
                        <a:pt x="173" y="355"/>
                      </a:moveTo>
                      <a:cubicBezTo>
                        <a:pt x="272" y="355"/>
                        <a:pt x="346" y="210"/>
                        <a:pt x="346" y="115"/>
                      </a:cubicBezTo>
                      <a:lnTo>
                        <a:pt x="346" y="84"/>
                      </a:lnTo>
                      <a:lnTo>
                        <a:pt x="278" y="0"/>
                      </a:lnTo>
                      <a:cubicBezTo>
                        <a:pt x="278" y="0"/>
                        <a:pt x="224" y="103"/>
                        <a:pt x="98" y="88"/>
                      </a:cubicBezTo>
                      <a:lnTo>
                        <a:pt x="0" y="74"/>
                      </a:lnTo>
                      <a:lnTo>
                        <a:pt x="0" y="116"/>
                      </a:lnTo>
                      <a:cubicBezTo>
                        <a:pt x="0" y="210"/>
                        <a:pt x="74" y="355"/>
                        <a:pt x="173" y="355"/>
                      </a:cubicBezTo>
                      <a:close/>
                      <a:moveTo>
                        <a:pt x="26" y="104"/>
                      </a:moveTo>
                      <a:lnTo>
                        <a:pt x="94" y="115"/>
                      </a:lnTo>
                      <a:cubicBezTo>
                        <a:pt x="164" y="126"/>
                        <a:pt x="234" y="98"/>
                        <a:pt x="280" y="44"/>
                      </a:cubicBezTo>
                      <a:lnTo>
                        <a:pt x="320" y="94"/>
                      </a:lnTo>
                      <a:lnTo>
                        <a:pt x="320" y="115"/>
                      </a:lnTo>
                      <a:cubicBezTo>
                        <a:pt x="320" y="198"/>
                        <a:pt x="253" y="328"/>
                        <a:pt x="173" y="328"/>
                      </a:cubicBezTo>
                      <a:cubicBezTo>
                        <a:pt x="93" y="328"/>
                        <a:pt x="26" y="198"/>
                        <a:pt x="26" y="115"/>
                      </a:cubicBezTo>
                      <a:lnTo>
                        <a:pt x="26" y="10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84" name="Freeform 58"/>
                <p:cNvSpPr>
                  <a:spLocks noEditPoints="1"/>
                </p:cNvSpPr>
                <p:nvPr/>
              </p:nvSpPr>
              <p:spPr bwMode="auto">
                <a:xfrm>
                  <a:off x="2705" y="2154"/>
                  <a:ext cx="345" cy="397"/>
                </a:xfrm>
                <a:custGeom>
                  <a:avLst/>
                  <a:gdLst>
                    <a:gd name="T0" fmla="*/ 701 w 720"/>
                    <a:gd name="T1" fmla="*/ 585 h 826"/>
                    <a:gd name="T2" fmla="*/ 639 w 720"/>
                    <a:gd name="T3" fmla="*/ 489 h 826"/>
                    <a:gd name="T4" fmla="*/ 587 w 720"/>
                    <a:gd name="T5" fmla="*/ 177 h 826"/>
                    <a:gd name="T6" fmla="*/ 360 w 720"/>
                    <a:gd name="T7" fmla="*/ 0 h 826"/>
                    <a:gd name="T8" fmla="*/ 133 w 720"/>
                    <a:gd name="T9" fmla="*/ 180 h 826"/>
                    <a:gd name="T10" fmla="*/ 83 w 720"/>
                    <a:gd name="T11" fmla="*/ 489 h 826"/>
                    <a:gd name="T12" fmla="*/ 20 w 720"/>
                    <a:gd name="T13" fmla="*/ 585 h 826"/>
                    <a:gd name="T14" fmla="*/ 35 w 720"/>
                    <a:gd name="T15" fmla="*/ 780 h 826"/>
                    <a:gd name="T16" fmla="*/ 360 w 720"/>
                    <a:gd name="T17" fmla="*/ 826 h 826"/>
                    <a:gd name="T18" fmla="*/ 687 w 720"/>
                    <a:gd name="T19" fmla="*/ 780 h 826"/>
                    <a:gd name="T20" fmla="*/ 701 w 720"/>
                    <a:gd name="T21" fmla="*/ 585 h 826"/>
                    <a:gd name="T22" fmla="*/ 159 w 720"/>
                    <a:gd name="T23" fmla="*/ 185 h 826"/>
                    <a:gd name="T24" fmla="*/ 360 w 720"/>
                    <a:gd name="T25" fmla="*/ 26 h 826"/>
                    <a:gd name="T26" fmla="*/ 561 w 720"/>
                    <a:gd name="T27" fmla="*/ 184 h 826"/>
                    <a:gd name="T28" fmla="*/ 609 w 720"/>
                    <a:gd name="T29" fmla="*/ 476 h 826"/>
                    <a:gd name="T30" fmla="*/ 493 w 720"/>
                    <a:gd name="T31" fmla="*/ 448 h 826"/>
                    <a:gd name="T32" fmla="*/ 360 w 720"/>
                    <a:gd name="T33" fmla="*/ 618 h 826"/>
                    <a:gd name="T34" fmla="*/ 227 w 720"/>
                    <a:gd name="T35" fmla="*/ 448 h 826"/>
                    <a:gd name="T36" fmla="*/ 111 w 720"/>
                    <a:gd name="T37" fmla="*/ 476 h 826"/>
                    <a:gd name="T38" fmla="*/ 159 w 720"/>
                    <a:gd name="T39" fmla="*/ 185 h 826"/>
                    <a:gd name="T40" fmla="*/ 664 w 720"/>
                    <a:gd name="T41" fmla="*/ 758 h 826"/>
                    <a:gd name="T42" fmla="*/ 56 w 720"/>
                    <a:gd name="T43" fmla="*/ 758 h 826"/>
                    <a:gd name="T44" fmla="*/ 45 w 720"/>
                    <a:gd name="T45" fmla="*/ 590 h 826"/>
                    <a:gd name="T46" fmla="*/ 216 w 720"/>
                    <a:gd name="T47" fmla="*/ 477 h 826"/>
                    <a:gd name="T48" fmla="*/ 360 w 720"/>
                    <a:gd name="T49" fmla="*/ 662 h 826"/>
                    <a:gd name="T50" fmla="*/ 504 w 720"/>
                    <a:gd name="T51" fmla="*/ 477 h 826"/>
                    <a:gd name="T52" fmla="*/ 675 w 720"/>
                    <a:gd name="T53" fmla="*/ 590 h 826"/>
                    <a:gd name="T54" fmla="*/ 664 w 720"/>
                    <a:gd name="T55" fmla="*/ 758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0" h="826">
                      <a:moveTo>
                        <a:pt x="701" y="585"/>
                      </a:moveTo>
                      <a:cubicBezTo>
                        <a:pt x="696" y="558"/>
                        <a:pt x="683" y="520"/>
                        <a:pt x="639" y="489"/>
                      </a:cubicBezTo>
                      <a:lnTo>
                        <a:pt x="587" y="177"/>
                      </a:lnTo>
                      <a:cubicBezTo>
                        <a:pt x="561" y="73"/>
                        <a:pt x="468" y="0"/>
                        <a:pt x="360" y="0"/>
                      </a:cubicBezTo>
                      <a:cubicBezTo>
                        <a:pt x="252" y="0"/>
                        <a:pt x="159" y="73"/>
                        <a:pt x="133" y="180"/>
                      </a:cubicBezTo>
                      <a:lnTo>
                        <a:pt x="83" y="489"/>
                      </a:lnTo>
                      <a:cubicBezTo>
                        <a:pt x="49" y="510"/>
                        <a:pt x="28" y="545"/>
                        <a:pt x="20" y="585"/>
                      </a:cubicBezTo>
                      <a:cubicBezTo>
                        <a:pt x="0" y="680"/>
                        <a:pt x="35" y="780"/>
                        <a:pt x="35" y="780"/>
                      </a:cubicBezTo>
                      <a:cubicBezTo>
                        <a:pt x="35" y="780"/>
                        <a:pt x="177" y="826"/>
                        <a:pt x="360" y="826"/>
                      </a:cubicBezTo>
                      <a:cubicBezTo>
                        <a:pt x="543" y="826"/>
                        <a:pt x="687" y="780"/>
                        <a:pt x="687" y="780"/>
                      </a:cubicBezTo>
                      <a:cubicBezTo>
                        <a:pt x="687" y="780"/>
                        <a:pt x="720" y="670"/>
                        <a:pt x="701" y="585"/>
                      </a:cubicBezTo>
                      <a:close/>
                      <a:moveTo>
                        <a:pt x="159" y="185"/>
                      </a:moveTo>
                      <a:cubicBezTo>
                        <a:pt x="181" y="92"/>
                        <a:pt x="264" y="26"/>
                        <a:pt x="360" y="26"/>
                      </a:cubicBezTo>
                      <a:cubicBezTo>
                        <a:pt x="456" y="26"/>
                        <a:pt x="539" y="92"/>
                        <a:pt x="561" y="184"/>
                      </a:cubicBezTo>
                      <a:lnTo>
                        <a:pt x="609" y="476"/>
                      </a:lnTo>
                      <a:cubicBezTo>
                        <a:pt x="548" y="456"/>
                        <a:pt x="493" y="448"/>
                        <a:pt x="493" y="448"/>
                      </a:cubicBezTo>
                      <a:lnTo>
                        <a:pt x="360" y="618"/>
                      </a:lnTo>
                      <a:lnTo>
                        <a:pt x="227" y="448"/>
                      </a:lnTo>
                      <a:cubicBezTo>
                        <a:pt x="227" y="448"/>
                        <a:pt x="144" y="461"/>
                        <a:pt x="111" y="476"/>
                      </a:cubicBezTo>
                      <a:lnTo>
                        <a:pt x="159" y="185"/>
                      </a:lnTo>
                      <a:close/>
                      <a:moveTo>
                        <a:pt x="664" y="758"/>
                      </a:moveTo>
                      <a:cubicBezTo>
                        <a:pt x="467" y="814"/>
                        <a:pt x="253" y="814"/>
                        <a:pt x="56" y="758"/>
                      </a:cubicBezTo>
                      <a:cubicBezTo>
                        <a:pt x="56" y="758"/>
                        <a:pt x="29" y="672"/>
                        <a:pt x="45" y="590"/>
                      </a:cubicBezTo>
                      <a:cubicBezTo>
                        <a:pt x="53" y="546"/>
                        <a:pt x="69" y="500"/>
                        <a:pt x="216" y="477"/>
                      </a:cubicBezTo>
                      <a:lnTo>
                        <a:pt x="360" y="662"/>
                      </a:lnTo>
                      <a:lnTo>
                        <a:pt x="504" y="477"/>
                      </a:lnTo>
                      <a:cubicBezTo>
                        <a:pt x="631" y="498"/>
                        <a:pt x="663" y="534"/>
                        <a:pt x="675" y="590"/>
                      </a:cubicBezTo>
                      <a:cubicBezTo>
                        <a:pt x="692" y="668"/>
                        <a:pt x="664" y="758"/>
                        <a:pt x="664" y="75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sp>
              <p:nvSpPr>
                <p:cNvPr id="85" name="Freeform 59"/>
                <p:cNvSpPr>
                  <a:spLocks noEditPoints="1"/>
                </p:cNvSpPr>
                <p:nvPr/>
              </p:nvSpPr>
              <p:spPr bwMode="auto">
                <a:xfrm>
                  <a:off x="2941" y="2197"/>
                  <a:ext cx="65" cy="45"/>
                </a:xfrm>
                <a:custGeom>
                  <a:avLst/>
                  <a:gdLst>
                    <a:gd name="T0" fmla="*/ 0 w 134"/>
                    <a:gd name="T1" fmla="*/ 93 h 93"/>
                    <a:gd name="T2" fmla="*/ 134 w 134"/>
                    <a:gd name="T3" fmla="*/ 93 h 93"/>
                    <a:gd name="T4" fmla="*/ 134 w 134"/>
                    <a:gd name="T5" fmla="*/ 0 h 93"/>
                    <a:gd name="T6" fmla="*/ 0 w 134"/>
                    <a:gd name="T7" fmla="*/ 0 h 93"/>
                    <a:gd name="T8" fmla="*/ 0 w 134"/>
                    <a:gd name="T9" fmla="*/ 93 h 93"/>
                    <a:gd name="T10" fmla="*/ 27 w 134"/>
                    <a:gd name="T11" fmla="*/ 27 h 93"/>
                    <a:gd name="T12" fmla="*/ 107 w 134"/>
                    <a:gd name="T13" fmla="*/ 27 h 93"/>
                    <a:gd name="T14" fmla="*/ 107 w 134"/>
                    <a:gd name="T15" fmla="*/ 67 h 93"/>
                    <a:gd name="T16" fmla="*/ 27 w 134"/>
                    <a:gd name="T17" fmla="*/ 67 h 93"/>
                    <a:gd name="T18" fmla="*/ 27 w 134"/>
                    <a:gd name="T19" fmla="*/ 2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4" h="93">
                      <a:moveTo>
                        <a:pt x="0" y="93"/>
                      </a:moveTo>
                      <a:lnTo>
                        <a:pt x="134" y="93"/>
                      </a:lnTo>
                      <a:lnTo>
                        <a:pt x="134" y="0"/>
                      </a:lnTo>
                      <a:lnTo>
                        <a:pt x="0" y="0"/>
                      </a:lnTo>
                      <a:lnTo>
                        <a:pt x="0" y="93"/>
                      </a:lnTo>
                      <a:close/>
                      <a:moveTo>
                        <a:pt x="27" y="27"/>
                      </a:moveTo>
                      <a:lnTo>
                        <a:pt x="107" y="27"/>
                      </a:lnTo>
                      <a:lnTo>
                        <a:pt x="107" y="67"/>
                      </a:lnTo>
                      <a:lnTo>
                        <a:pt x="27" y="67"/>
                      </a:lnTo>
                      <a:lnTo>
                        <a:pt x="27" y="2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sz="3200"/>
                </a:p>
              </p:txBody>
            </p:sp>
          </p:grpSp>
        </p:grpSp>
      </p:grpSp>
    </p:spTree>
    <p:extLst>
      <p:ext uri="{BB962C8B-B14F-4D97-AF65-F5344CB8AC3E}">
        <p14:creationId xmlns:p14="http://schemas.microsoft.com/office/powerpoint/2010/main" val="2541476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Picture Placeholder 5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7822" b="7822"/>
          <a:stretch>
            <a:fillRect/>
          </a:stretch>
        </p:blipFill>
        <p:spPr/>
      </p:pic>
      <p:sp>
        <p:nvSpPr>
          <p:cNvPr id="2" name="Title 1"/>
          <p:cNvSpPr>
            <a:spLocks noGrp="1"/>
          </p:cNvSpPr>
          <p:nvPr>
            <p:ph type="title"/>
          </p:nvPr>
        </p:nvSpPr>
        <p:spPr/>
        <p:txBody>
          <a:bodyPr/>
          <a:lstStyle/>
          <a:p>
            <a:r>
              <a:rPr lang="en-GB" dirty="0"/>
              <a:t>THANK YOU</a:t>
            </a:r>
            <a:endParaRPr lang="th-TH" dirty="0"/>
          </a:p>
        </p:txBody>
      </p:sp>
      <p:sp>
        <p:nvSpPr>
          <p:cNvPr id="54" name="Rectangle 53"/>
          <p:cNvSpPr/>
          <p:nvPr/>
        </p:nvSpPr>
        <p:spPr>
          <a:xfrm>
            <a:off x="3410857" y="1367197"/>
            <a:ext cx="5370286" cy="4123610"/>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Tree>
    <p:extLst>
      <p:ext uri="{BB962C8B-B14F-4D97-AF65-F5344CB8AC3E}">
        <p14:creationId xmlns:p14="http://schemas.microsoft.com/office/powerpoint/2010/main" val="3511550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Calibri" panose="020F0502020204030204" pitchFamily="34" charset="0"/>
                <a:cs typeface="Calibri" panose="020F0502020204030204" pitchFamily="34" charset="0"/>
              </a:rPr>
              <a:t>SIMPLE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SLIDE</a:t>
            </a:r>
            <a:endParaRPr lang="th-TH" dirty="0">
              <a:latin typeface="Calibri" panose="020F0502020204030204" pitchFamily="34" charset="0"/>
            </a:endParaRPr>
          </a:p>
        </p:txBody>
      </p:sp>
      <p:sp>
        <p:nvSpPr>
          <p:cNvPr id="8" name="Text Placeholder 7"/>
          <p:cNvSpPr>
            <a:spLocks noGrp="1"/>
          </p:cNvSpPr>
          <p:nvPr>
            <p:ph type="body" sz="quarter" idx="12"/>
          </p:nvPr>
        </p:nvSpPr>
        <p:spPr/>
        <p:txBody>
          <a:bodyPr/>
          <a:lstStyle/>
          <a:p>
            <a:r>
              <a:rPr lang="en-US" dirty="0"/>
              <a:t>There are many variations of passages of </a:t>
            </a:r>
            <a:r>
              <a:rPr lang="en-US" dirty="0" err="1"/>
              <a:t>Lorem</a:t>
            </a:r>
            <a:r>
              <a:rPr lang="en-US" dirty="0"/>
              <a:t> </a:t>
            </a:r>
            <a:r>
              <a:rPr lang="en-US" dirty="0" err="1"/>
              <a:t>Ipsum</a:t>
            </a:r>
            <a:r>
              <a:rPr lang="en-US" dirty="0"/>
              <a:t> available, but the majority have suffered alteration in some form, by injected </a:t>
            </a:r>
            <a:r>
              <a:rPr lang="en-US" dirty="0" err="1"/>
              <a:t>humour</a:t>
            </a:r>
            <a:r>
              <a:rPr lang="en-US" dirty="0"/>
              <a:t>, or </a:t>
            </a:r>
            <a:r>
              <a:rPr lang="en-US" dirty="0" err="1"/>
              <a:t>randomised</a:t>
            </a:r>
            <a:r>
              <a:rPr lang="en-US" dirty="0"/>
              <a:t> words which don't look even slightly believable. If you are going to use a passage of </a:t>
            </a:r>
            <a:r>
              <a:rPr lang="en-US" dirty="0" err="1"/>
              <a:t>Lorem</a:t>
            </a:r>
            <a:r>
              <a:rPr lang="en-US" dirty="0"/>
              <a:t> </a:t>
            </a:r>
            <a:r>
              <a:rPr lang="en-US" dirty="0" err="1"/>
              <a:t>Ipsum</a:t>
            </a:r>
            <a:r>
              <a:rPr lang="en-US" dirty="0"/>
              <a:t>, you need to be sure there isn't</a:t>
            </a:r>
            <a:endParaRPr lang="th-TH" dirty="0"/>
          </a:p>
        </p:txBody>
      </p:sp>
      <p:sp>
        <p:nvSpPr>
          <p:cNvPr id="9" name="Text Placeholder 8"/>
          <p:cNvSpPr>
            <a:spLocks noGrp="1"/>
          </p:cNvSpPr>
          <p:nvPr>
            <p:ph type="body" sz="quarter" idx="13"/>
          </p:nvPr>
        </p:nvSpPr>
        <p:spPr/>
        <p:txBody>
          <a:bodyPr/>
          <a:lstStyle/>
          <a:p>
            <a:r>
              <a:rPr lang="en-GB" dirty="0">
                <a:latin typeface="Calibri" panose="020F0502020204030204" pitchFamily="34" charset="0"/>
                <a:cs typeface="Calibri" panose="020F0502020204030204" pitchFamily="34" charset="0"/>
              </a:rPr>
              <a:t>Design for Everyone</a:t>
            </a:r>
          </a:p>
        </p:txBody>
      </p:sp>
      <p:pic>
        <p:nvPicPr>
          <p:cNvPr id="10" name="Picture Placeholder 9"/>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521" b="12521"/>
          <a:stretch>
            <a:fillRect/>
          </a:stretch>
        </p:blipFill>
        <p:spPr/>
      </p:pic>
    </p:spTree>
    <p:extLst>
      <p:ext uri="{BB962C8B-B14F-4D97-AF65-F5344CB8AC3E}">
        <p14:creationId xmlns:p14="http://schemas.microsoft.com/office/powerpoint/2010/main" val="1677493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2"/>
          </p:nvPr>
        </p:nvSpPr>
        <p:spPr/>
        <p:txBody>
          <a:bodyPr/>
          <a:lstStyle/>
          <a:p>
            <a:r>
              <a:rPr lang="en-US" dirty="0"/>
              <a:t>It was popularized in the 1960s with the release of </a:t>
            </a:r>
            <a:r>
              <a:rPr lang="en-US" dirty="0" err="1"/>
              <a:t>Letraset</a:t>
            </a:r>
            <a:r>
              <a:rPr lang="en-US" dirty="0"/>
              <a:t> sheets containing Lorem Ipsum passages, and more recently with desktop publishing software like Aldus PageMaker including versions</a:t>
            </a:r>
            <a:endParaRPr lang="th-TH" dirty="0"/>
          </a:p>
        </p:txBody>
      </p:sp>
      <p:sp>
        <p:nvSpPr>
          <p:cNvPr id="17" name="Title 16"/>
          <p:cNvSpPr>
            <a:spLocks noGrp="1"/>
          </p:cNvSpPr>
          <p:nvPr>
            <p:ph type="title"/>
          </p:nvPr>
        </p:nvSpPr>
        <p:spPr/>
        <p:txBody>
          <a:bodyPr/>
          <a:lstStyle/>
          <a:p>
            <a:r>
              <a:rPr lang="en-GB" dirty="0">
                <a:latin typeface="Calibri" panose="020F0502020204030204" pitchFamily="34" charset="0"/>
                <a:cs typeface="Calibri" panose="020F0502020204030204" pitchFamily="34" charset="0"/>
              </a:rPr>
              <a:t>SIMPLE SLIDE</a:t>
            </a:r>
            <a:endParaRPr lang="th-TH" dirty="0">
              <a:latin typeface="Calibri" panose="020F0502020204030204" pitchFamily="34" charset="0"/>
            </a:endParaRPr>
          </a:p>
        </p:txBody>
      </p:sp>
      <p:sp>
        <p:nvSpPr>
          <p:cNvPr id="49" name="Text Placeholder 48"/>
          <p:cNvSpPr>
            <a:spLocks noGrp="1"/>
          </p:cNvSpPr>
          <p:nvPr>
            <p:ph type="body" sz="quarter" idx="13"/>
          </p:nvPr>
        </p:nvSpPr>
        <p:spPr/>
        <p:txBody>
          <a:bodyPr/>
          <a:lstStyle/>
          <a:p>
            <a:r>
              <a:rPr lang="en-GB" dirty="0">
                <a:latin typeface="Calibri" panose="020F0502020204030204" pitchFamily="34" charset="0"/>
                <a:cs typeface="Calibri" panose="020F0502020204030204" pitchFamily="34" charset="0"/>
              </a:rPr>
              <a:t>Design for Everyone</a:t>
            </a:r>
          </a:p>
        </p:txBody>
      </p:sp>
    </p:spTree>
    <p:extLst>
      <p:ext uri="{BB962C8B-B14F-4D97-AF65-F5344CB8AC3E}">
        <p14:creationId xmlns:p14="http://schemas.microsoft.com/office/powerpoint/2010/main" val="3795481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12544" b="12544"/>
          <a:stretch>
            <a:fillRect/>
          </a:stretch>
        </p:blipFill>
        <p:spPr>
          <a:xfrm>
            <a:off x="6096000" y="404812"/>
            <a:ext cx="4955445" cy="5477828"/>
          </a:xfrm>
        </p:spPr>
      </p:pic>
      <p:sp>
        <p:nvSpPr>
          <p:cNvPr id="7" name="Text Placeholder 6"/>
          <p:cNvSpPr>
            <a:spLocks noGrp="1"/>
          </p:cNvSpPr>
          <p:nvPr>
            <p:ph type="body" sz="quarter" idx="12"/>
          </p:nvPr>
        </p:nvSpPr>
        <p:spPr/>
        <p:txBody>
          <a:bodyPr/>
          <a:lstStyle/>
          <a:p>
            <a:r>
              <a:rPr lang="en-US" dirty="0"/>
              <a:t>- Napoleon Hill</a:t>
            </a:r>
            <a:br>
              <a:rPr lang="en-US" dirty="0"/>
            </a:br>
            <a:r>
              <a:rPr lang="en-US" sz="1200" dirty="0"/>
              <a:t>Think and Grow rich</a:t>
            </a:r>
          </a:p>
        </p:txBody>
      </p:sp>
      <p:sp>
        <p:nvSpPr>
          <p:cNvPr id="5" name="Title 4"/>
          <p:cNvSpPr>
            <a:spLocks noGrp="1"/>
          </p:cNvSpPr>
          <p:nvPr>
            <p:ph type="title"/>
          </p:nvPr>
        </p:nvSpPr>
        <p:spPr/>
        <p:txBody>
          <a:bodyPr/>
          <a:lstStyle/>
          <a:p>
            <a:r>
              <a:rPr lang="en-US" dirty="0"/>
              <a:t>A QUITTER </a:t>
            </a:r>
            <a:br>
              <a:rPr lang="en-US" dirty="0"/>
            </a:br>
            <a:r>
              <a:rPr lang="en-US" dirty="0"/>
              <a:t>NEVER WINS </a:t>
            </a:r>
            <a:br>
              <a:rPr lang="en-US" dirty="0"/>
            </a:br>
            <a:r>
              <a:rPr lang="en-US" dirty="0"/>
              <a:t>AND A WINNER NEVER QUITS</a:t>
            </a:r>
            <a:endParaRPr lang="th-TH" dirty="0"/>
          </a:p>
        </p:txBody>
      </p:sp>
    </p:spTree>
    <p:extLst>
      <p:ext uri="{BB962C8B-B14F-4D97-AF65-F5344CB8AC3E}">
        <p14:creationId xmlns:p14="http://schemas.microsoft.com/office/powerpoint/2010/main" val="1023915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0239" b="10239"/>
          <a:stretch>
            <a:fillRect/>
          </a:stretch>
        </p:blipFill>
        <p:spPr/>
      </p:pic>
      <p:pic>
        <p:nvPicPr>
          <p:cNvPr id="16" name="Picture Placeholder 15"/>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t="10239" b="10239"/>
          <a:stretch>
            <a:fillRect/>
          </a:stretch>
        </p:blipFill>
        <p:spPr/>
      </p:pic>
      <p:sp>
        <p:nvSpPr>
          <p:cNvPr id="14" name="Title 13"/>
          <p:cNvSpPr>
            <a:spLocks noGrp="1"/>
          </p:cNvSpPr>
          <p:nvPr>
            <p:ph type="title"/>
          </p:nvPr>
        </p:nvSpPr>
        <p:spPr/>
        <p:txBody>
          <a:bodyPr/>
          <a:lstStyle/>
          <a:p>
            <a:r>
              <a:rPr lang="en-US" dirty="0"/>
              <a:t>1</a:t>
            </a:r>
            <a:endParaRPr lang="th-TH" dirty="0"/>
          </a:p>
        </p:txBody>
      </p:sp>
      <p:sp>
        <p:nvSpPr>
          <p:cNvPr id="8" name="Text Placeholder 7"/>
          <p:cNvSpPr>
            <a:spLocks noGrp="1"/>
          </p:cNvSpPr>
          <p:nvPr>
            <p:ph type="body" sz="quarter" idx="12"/>
          </p:nvPr>
        </p:nvSpPr>
        <p:spPr/>
        <p:txBody>
          <a:bodyPr/>
          <a:lstStyle/>
          <a:p>
            <a:r>
              <a:rPr lang="en-US" dirty="0"/>
              <a:t>ABOUT </a:t>
            </a:r>
            <a:br>
              <a:rPr lang="en-US" dirty="0"/>
            </a:br>
            <a:r>
              <a:rPr lang="en-US" dirty="0"/>
              <a:t>US</a:t>
            </a:r>
            <a:endParaRPr lang="th-TH" dirty="0"/>
          </a:p>
        </p:txBody>
      </p:sp>
    </p:spTree>
    <p:extLst>
      <p:ext uri="{BB962C8B-B14F-4D97-AF65-F5344CB8AC3E}">
        <p14:creationId xmlns:p14="http://schemas.microsoft.com/office/powerpoint/2010/main" val="3005505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4000" dirty="0"/>
              <a:t>IMAGE &amp; POINT</a:t>
            </a:r>
            <a:endParaRPr lang="th-TH" sz="4000" dirty="0"/>
          </a:p>
        </p:txBody>
      </p:sp>
      <p:pic>
        <p:nvPicPr>
          <p:cNvPr id="5" name="Picture Placeholder 4"/>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4955" r="24955"/>
          <a:stretch/>
        </p:blipFill>
        <p:spPr/>
      </p:pic>
      <p:sp>
        <p:nvSpPr>
          <p:cNvPr id="10" name="Text Placeholder 9"/>
          <p:cNvSpPr>
            <a:spLocks noGrp="1"/>
          </p:cNvSpPr>
          <p:nvPr>
            <p:ph type="body" sz="quarter" idx="13"/>
          </p:nvPr>
        </p:nvSpPr>
        <p:spPr/>
        <p:txBody>
          <a:bodyPr/>
          <a:lstStyle/>
          <a:p>
            <a:r>
              <a:rPr lang="en-GB" sz="1400"/>
              <a:t>Design for Everyone</a:t>
            </a:r>
            <a:endParaRPr lang="en-GB" sz="1400" dirty="0"/>
          </a:p>
        </p:txBody>
      </p:sp>
      <p:grpSp>
        <p:nvGrpSpPr>
          <p:cNvPr id="2" name="Group 1"/>
          <p:cNvGrpSpPr/>
          <p:nvPr/>
        </p:nvGrpSpPr>
        <p:grpSpPr>
          <a:xfrm>
            <a:off x="955155" y="1886374"/>
            <a:ext cx="4495541" cy="4528714"/>
            <a:chOff x="1393306" y="2138786"/>
            <a:chExt cx="3978794" cy="4008154"/>
          </a:xfrm>
        </p:grpSpPr>
        <p:grpSp>
          <p:nvGrpSpPr>
            <p:cNvPr id="54" name="Group 53"/>
            <p:cNvGrpSpPr/>
            <p:nvPr/>
          </p:nvGrpSpPr>
          <p:grpSpPr>
            <a:xfrm>
              <a:off x="1393306" y="3226123"/>
              <a:ext cx="3978794" cy="746144"/>
              <a:chOff x="688456" y="3226123"/>
              <a:chExt cx="3978794" cy="746144"/>
            </a:xfrm>
          </p:grpSpPr>
          <p:sp>
            <p:nvSpPr>
              <p:cNvPr id="25" name="Rectangle 24"/>
              <p:cNvSpPr/>
              <p:nvPr/>
            </p:nvSpPr>
            <p:spPr>
              <a:xfrm>
                <a:off x="688456" y="3226123"/>
                <a:ext cx="721244" cy="72124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grpSp>
            <p:nvGrpSpPr>
              <p:cNvPr id="26" name="Group 25"/>
              <p:cNvGrpSpPr/>
              <p:nvPr/>
            </p:nvGrpSpPr>
            <p:grpSpPr>
              <a:xfrm>
                <a:off x="1582478" y="3258373"/>
                <a:ext cx="3084772" cy="713894"/>
                <a:chOff x="1620578" y="1828801"/>
                <a:chExt cx="3084772" cy="713894"/>
              </a:xfrm>
            </p:grpSpPr>
            <p:sp>
              <p:nvSpPr>
                <p:cNvPr id="27" name="TextBox 26"/>
                <p:cNvSpPr txBox="1"/>
                <p:nvPr/>
              </p:nvSpPr>
              <p:spPr>
                <a:xfrm>
                  <a:off x="1620578" y="2143126"/>
                  <a:ext cx="3084772" cy="399569"/>
                </a:xfrm>
                <a:prstGeom prst="rect">
                  <a:avLst/>
                </a:prstGeom>
                <a:noFill/>
              </p:spPr>
              <p:txBody>
                <a:bodyPr wrap="square" tIns="0" rtlCol="0" anchor="t">
                  <a:noAutofit/>
                </a:bodyPr>
                <a:lstStyle/>
                <a:p>
                  <a:r>
                    <a:rPr lang="en-US" sz="1200" dirty="0">
                      <a:solidFill>
                        <a:schemeClr val="accent1"/>
                      </a:solidFill>
                    </a:rPr>
                    <a:t>Contrary to popular belief, </a:t>
                  </a:r>
                  <a:r>
                    <a:rPr lang="en-US" sz="1200" dirty="0" err="1">
                      <a:solidFill>
                        <a:schemeClr val="accent1"/>
                      </a:solidFill>
                    </a:rPr>
                    <a:t>Lorem</a:t>
                  </a:r>
                  <a:r>
                    <a:rPr lang="en-US" sz="1200" dirty="0">
                      <a:solidFill>
                        <a:schemeClr val="accent1"/>
                      </a:solidFill>
                    </a:rPr>
                    <a:t> </a:t>
                  </a:r>
                  <a:r>
                    <a:rPr lang="en-US" sz="1200" dirty="0" err="1">
                      <a:solidFill>
                        <a:schemeClr val="accent1"/>
                      </a:solidFill>
                    </a:rPr>
                    <a:t>Ipsum</a:t>
                  </a:r>
                  <a:r>
                    <a:rPr lang="en-US" sz="1200" dirty="0">
                      <a:solidFill>
                        <a:schemeClr val="accent1"/>
                      </a:solidFill>
                    </a:rPr>
                    <a:t> is not simply random text. It has roots</a:t>
                  </a:r>
                  <a:endParaRPr lang="th-TH" sz="1200" dirty="0">
                    <a:solidFill>
                      <a:schemeClr val="accent1"/>
                    </a:solidFill>
                  </a:endParaRPr>
                </a:p>
              </p:txBody>
            </p:sp>
            <p:sp>
              <p:nvSpPr>
                <p:cNvPr id="28" name="TextBox 27"/>
                <p:cNvSpPr txBox="1"/>
                <p:nvPr/>
              </p:nvSpPr>
              <p:spPr>
                <a:xfrm>
                  <a:off x="1620578" y="1828801"/>
                  <a:ext cx="3084772" cy="323850"/>
                </a:xfrm>
                <a:prstGeom prst="rect">
                  <a:avLst/>
                </a:prstGeom>
                <a:noFill/>
              </p:spPr>
              <p:txBody>
                <a:bodyPr wrap="square" rtlCol="0" anchor="t">
                  <a:noAutofit/>
                </a:bodyPr>
                <a:lstStyle/>
                <a:p>
                  <a:r>
                    <a:rPr lang="en-GB" sz="1600" b="1" dirty="0">
                      <a:solidFill>
                        <a:schemeClr val="accent1"/>
                      </a:solidFill>
                    </a:rPr>
                    <a:t>POINT 02</a:t>
                  </a:r>
                  <a:endParaRPr lang="th-TH" sz="1600" b="1" dirty="0">
                    <a:solidFill>
                      <a:schemeClr val="accent1"/>
                    </a:solidFill>
                  </a:endParaRPr>
                </a:p>
              </p:txBody>
            </p:sp>
          </p:grpSp>
          <p:sp>
            <p:nvSpPr>
              <p:cNvPr id="40" name="Freeform 14"/>
              <p:cNvSpPr>
                <a:spLocks noEditPoints="1"/>
              </p:cNvSpPr>
              <p:nvPr/>
            </p:nvSpPr>
            <p:spPr bwMode="auto">
              <a:xfrm>
                <a:off x="851025" y="3341324"/>
                <a:ext cx="396106" cy="490843"/>
              </a:xfrm>
              <a:custGeom>
                <a:avLst/>
                <a:gdLst>
                  <a:gd name="T0" fmla="*/ 5461 w 5461"/>
                  <a:gd name="T1" fmla="*/ 2732 h 6773"/>
                  <a:gd name="T2" fmla="*/ 4369 w 5461"/>
                  <a:gd name="T3" fmla="*/ 3169 h 6773"/>
                  <a:gd name="T4" fmla="*/ 2840 w 5461"/>
                  <a:gd name="T5" fmla="*/ 2836 h 6773"/>
                  <a:gd name="T6" fmla="*/ 2730 w 5461"/>
                  <a:gd name="T7" fmla="*/ 0 h 6773"/>
                  <a:gd name="T8" fmla="*/ 2621 w 5461"/>
                  <a:gd name="T9" fmla="*/ 2834 h 6773"/>
                  <a:gd name="T10" fmla="*/ 1092 w 5461"/>
                  <a:gd name="T11" fmla="*/ 3168 h 6773"/>
                  <a:gd name="T12" fmla="*/ 0 w 5461"/>
                  <a:gd name="T13" fmla="*/ 2730 h 6773"/>
                  <a:gd name="T14" fmla="*/ 1092 w 5461"/>
                  <a:gd name="T15" fmla="*/ 3822 h 6773"/>
                  <a:gd name="T16" fmla="*/ 2621 w 5461"/>
                  <a:gd name="T17" fmla="*/ 3386 h 6773"/>
                  <a:gd name="T18" fmla="*/ 2184 w 5461"/>
                  <a:gd name="T19" fmla="*/ 3714 h 6773"/>
                  <a:gd name="T20" fmla="*/ 2621 w 5461"/>
                  <a:gd name="T21" fmla="*/ 4806 h 6773"/>
                  <a:gd name="T22" fmla="*/ 436 w 5461"/>
                  <a:gd name="T23" fmla="*/ 5134 h 6773"/>
                  <a:gd name="T24" fmla="*/ 0 w 5461"/>
                  <a:gd name="T25" fmla="*/ 5681 h 6773"/>
                  <a:gd name="T26" fmla="*/ 1092 w 5461"/>
                  <a:gd name="T27" fmla="*/ 6773 h 6773"/>
                  <a:gd name="T28" fmla="*/ 654 w 5461"/>
                  <a:gd name="T29" fmla="*/ 5681 h 6773"/>
                  <a:gd name="T30" fmla="*/ 2621 w 5461"/>
                  <a:gd name="T31" fmla="*/ 5353 h 6773"/>
                  <a:gd name="T32" fmla="*/ 2184 w 5461"/>
                  <a:gd name="T33" fmla="*/ 5681 h 6773"/>
                  <a:gd name="T34" fmla="*/ 3277 w 5461"/>
                  <a:gd name="T35" fmla="*/ 6773 h 6773"/>
                  <a:gd name="T36" fmla="*/ 2840 w 5461"/>
                  <a:gd name="T37" fmla="*/ 5681 h 6773"/>
                  <a:gd name="T38" fmla="*/ 4806 w 5461"/>
                  <a:gd name="T39" fmla="*/ 5353 h 6773"/>
                  <a:gd name="T40" fmla="*/ 4369 w 5461"/>
                  <a:gd name="T41" fmla="*/ 5681 h 6773"/>
                  <a:gd name="T42" fmla="*/ 5461 w 5461"/>
                  <a:gd name="T43" fmla="*/ 6773 h 6773"/>
                  <a:gd name="T44" fmla="*/ 5024 w 5461"/>
                  <a:gd name="T45" fmla="*/ 5681 h 6773"/>
                  <a:gd name="T46" fmla="*/ 2840 w 5461"/>
                  <a:gd name="T47" fmla="*/ 5134 h 6773"/>
                  <a:gd name="T48" fmla="*/ 3277 w 5461"/>
                  <a:gd name="T49" fmla="*/ 4806 h 6773"/>
                  <a:gd name="T50" fmla="*/ 2840 w 5461"/>
                  <a:gd name="T51" fmla="*/ 3714 h 6773"/>
                  <a:gd name="T52" fmla="*/ 4369 w 5461"/>
                  <a:gd name="T53" fmla="*/ 3386 h 6773"/>
                  <a:gd name="T54" fmla="*/ 5461 w 5461"/>
                  <a:gd name="T55" fmla="*/ 3824 h 6773"/>
                  <a:gd name="T56" fmla="*/ 5244 w 5461"/>
                  <a:gd name="T57" fmla="*/ 2949 h 6773"/>
                  <a:gd name="T58" fmla="*/ 4588 w 5461"/>
                  <a:gd name="T59" fmla="*/ 3605 h 6773"/>
                  <a:gd name="T60" fmla="*/ 873 w 5461"/>
                  <a:gd name="T61" fmla="*/ 3605 h 6773"/>
                  <a:gd name="T62" fmla="*/ 217 w 5461"/>
                  <a:gd name="T63" fmla="*/ 2949 h 6773"/>
                  <a:gd name="T64" fmla="*/ 873 w 5461"/>
                  <a:gd name="T65" fmla="*/ 3605 h 6773"/>
                  <a:gd name="T66" fmla="*/ 873 w 5461"/>
                  <a:gd name="T67" fmla="*/ 6556 h 6773"/>
                  <a:gd name="T68" fmla="*/ 217 w 5461"/>
                  <a:gd name="T69" fmla="*/ 5900 h 6773"/>
                  <a:gd name="T70" fmla="*/ 5244 w 5461"/>
                  <a:gd name="T71" fmla="*/ 5900 h 6773"/>
                  <a:gd name="T72" fmla="*/ 4588 w 5461"/>
                  <a:gd name="T73" fmla="*/ 6556 h 6773"/>
                  <a:gd name="T74" fmla="*/ 5244 w 5461"/>
                  <a:gd name="T75" fmla="*/ 5900 h 6773"/>
                  <a:gd name="T76" fmla="*/ 2730 w 5461"/>
                  <a:gd name="T77" fmla="*/ 218 h 6773"/>
                  <a:gd name="T78" fmla="*/ 3632 w 5461"/>
                  <a:gd name="T79" fmla="*/ 2212 h 6773"/>
                  <a:gd name="T80" fmla="*/ 3316 w 5461"/>
                  <a:gd name="T81" fmla="*/ 1132 h 6773"/>
                  <a:gd name="T82" fmla="*/ 2145 w 5461"/>
                  <a:gd name="T83" fmla="*/ 1132 h 6773"/>
                  <a:gd name="T84" fmla="*/ 1829 w 5461"/>
                  <a:gd name="T85" fmla="*/ 2212 h 6773"/>
                  <a:gd name="T86" fmla="*/ 2730 w 5461"/>
                  <a:gd name="T87" fmla="*/ 1498 h 6773"/>
                  <a:gd name="T88" fmla="*/ 2730 w 5461"/>
                  <a:gd name="T89" fmla="*/ 765 h 6773"/>
                  <a:gd name="T90" fmla="*/ 2730 w 5461"/>
                  <a:gd name="T91" fmla="*/ 1498 h 6773"/>
                  <a:gd name="T92" fmla="*/ 3058 w 5461"/>
                  <a:gd name="T93" fmla="*/ 6556 h 6773"/>
                  <a:gd name="T94" fmla="*/ 2402 w 5461"/>
                  <a:gd name="T95" fmla="*/ 5900 h 6773"/>
                  <a:gd name="T96" fmla="*/ 3058 w 5461"/>
                  <a:gd name="T97" fmla="*/ 3933 h 6773"/>
                  <a:gd name="T98" fmla="*/ 2402 w 5461"/>
                  <a:gd name="T99" fmla="*/ 4589 h 6773"/>
                  <a:gd name="T100" fmla="*/ 3058 w 5461"/>
                  <a:gd name="T101" fmla="*/ 3933 h 6773"/>
                  <a:gd name="T102" fmla="*/ 2016 w 5461"/>
                  <a:gd name="T103" fmla="*/ 2384 h 6773"/>
                  <a:gd name="T104" fmla="*/ 3445 w 5461"/>
                  <a:gd name="T105" fmla="*/ 2384 h 6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461" h="6773">
                    <a:moveTo>
                      <a:pt x="5461" y="3824"/>
                    </a:moveTo>
                    <a:lnTo>
                      <a:pt x="5461" y="2732"/>
                    </a:lnTo>
                    <a:lnTo>
                      <a:pt x="4369" y="2732"/>
                    </a:lnTo>
                    <a:lnTo>
                      <a:pt x="4369" y="3169"/>
                    </a:lnTo>
                    <a:lnTo>
                      <a:pt x="2840" y="3169"/>
                    </a:lnTo>
                    <a:lnTo>
                      <a:pt x="2840" y="2836"/>
                    </a:lnTo>
                    <a:cubicBezTo>
                      <a:pt x="3572" y="2780"/>
                      <a:pt x="4150" y="2168"/>
                      <a:pt x="4150" y="1421"/>
                    </a:cubicBezTo>
                    <a:cubicBezTo>
                      <a:pt x="4150" y="637"/>
                      <a:pt x="3513" y="0"/>
                      <a:pt x="2730" y="0"/>
                    </a:cubicBezTo>
                    <a:cubicBezTo>
                      <a:pt x="1948" y="0"/>
                      <a:pt x="1310" y="637"/>
                      <a:pt x="1310" y="1420"/>
                    </a:cubicBezTo>
                    <a:cubicBezTo>
                      <a:pt x="1310" y="2166"/>
                      <a:pt x="1889" y="2778"/>
                      <a:pt x="2621" y="2834"/>
                    </a:cubicBezTo>
                    <a:lnTo>
                      <a:pt x="2621" y="3168"/>
                    </a:lnTo>
                    <a:lnTo>
                      <a:pt x="1092" y="3168"/>
                    </a:lnTo>
                    <a:lnTo>
                      <a:pt x="1092" y="2730"/>
                    </a:lnTo>
                    <a:lnTo>
                      <a:pt x="0" y="2730"/>
                    </a:lnTo>
                    <a:lnTo>
                      <a:pt x="0" y="3822"/>
                    </a:lnTo>
                    <a:lnTo>
                      <a:pt x="1092" y="3822"/>
                    </a:lnTo>
                    <a:lnTo>
                      <a:pt x="1092" y="3386"/>
                    </a:lnTo>
                    <a:lnTo>
                      <a:pt x="2621" y="3386"/>
                    </a:lnTo>
                    <a:lnTo>
                      <a:pt x="2621" y="3714"/>
                    </a:lnTo>
                    <a:lnTo>
                      <a:pt x="2184" y="3714"/>
                    </a:lnTo>
                    <a:lnTo>
                      <a:pt x="2184" y="4806"/>
                    </a:lnTo>
                    <a:lnTo>
                      <a:pt x="2621" y="4806"/>
                    </a:lnTo>
                    <a:lnTo>
                      <a:pt x="2621" y="5134"/>
                    </a:lnTo>
                    <a:lnTo>
                      <a:pt x="436" y="5134"/>
                    </a:lnTo>
                    <a:lnTo>
                      <a:pt x="436" y="5681"/>
                    </a:lnTo>
                    <a:lnTo>
                      <a:pt x="0" y="5681"/>
                    </a:lnTo>
                    <a:lnTo>
                      <a:pt x="0" y="6773"/>
                    </a:lnTo>
                    <a:lnTo>
                      <a:pt x="1092" y="6773"/>
                    </a:lnTo>
                    <a:lnTo>
                      <a:pt x="1092" y="5681"/>
                    </a:lnTo>
                    <a:lnTo>
                      <a:pt x="654" y="5681"/>
                    </a:lnTo>
                    <a:lnTo>
                      <a:pt x="654" y="5353"/>
                    </a:lnTo>
                    <a:lnTo>
                      <a:pt x="2621" y="5353"/>
                    </a:lnTo>
                    <a:lnTo>
                      <a:pt x="2621" y="5681"/>
                    </a:lnTo>
                    <a:lnTo>
                      <a:pt x="2184" y="5681"/>
                    </a:lnTo>
                    <a:lnTo>
                      <a:pt x="2184" y="6773"/>
                    </a:lnTo>
                    <a:lnTo>
                      <a:pt x="3277" y="6773"/>
                    </a:lnTo>
                    <a:lnTo>
                      <a:pt x="3277" y="5681"/>
                    </a:lnTo>
                    <a:lnTo>
                      <a:pt x="2840" y="5681"/>
                    </a:lnTo>
                    <a:lnTo>
                      <a:pt x="2840" y="5353"/>
                    </a:lnTo>
                    <a:lnTo>
                      <a:pt x="4806" y="5353"/>
                    </a:lnTo>
                    <a:lnTo>
                      <a:pt x="4806" y="5681"/>
                    </a:lnTo>
                    <a:lnTo>
                      <a:pt x="4369" y="5681"/>
                    </a:lnTo>
                    <a:lnTo>
                      <a:pt x="4369" y="6773"/>
                    </a:lnTo>
                    <a:lnTo>
                      <a:pt x="5461" y="6773"/>
                    </a:lnTo>
                    <a:lnTo>
                      <a:pt x="5461" y="5681"/>
                    </a:lnTo>
                    <a:lnTo>
                      <a:pt x="5024" y="5681"/>
                    </a:lnTo>
                    <a:lnTo>
                      <a:pt x="5024" y="5134"/>
                    </a:lnTo>
                    <a:lnTo>
                      <a:pt x="2840" y="5134"/>
                    </a:lnTo>
                    <a:lnTo>
                      <a:pt x="2840" y="4806"/>
                    </a:lnTo>
                    <a:lnTo>
                      <a:pt x="3277" y="4806"/>
                    </a:lnTo>
                    <a:lnTo>
                      <a:pt x="3277" y="3714"/>
                    </a:lnTo>
                    <a:lnTo>
                      <a:pt x="2840" y="3714"/>
                    </a:lnTo>
                    <a:lnTo>
                      <a:pt x="2840" y="3386"/>
                    </a:lnTo>
                    <a:lnTo>
                      <a:pt x="4369" y="3386"/>
                    </a:lnTo>
                    <a:lnTo>
                      <a:pt x="4369" y="3824"/>
                    </a:lnTo>
                    <a:lnTo>
                      <a:pt x="5461" y="3824"/>
                    </a:lnTo>
                    <a:close/>
                    <a:moveTo>
                      <a:pt x="4588" y="2949"/>
                    </a:moveTo>
                    <a:lnTo>
                      <a:pt x="5244" y="2949"/>
                    </a:lnTo>
                    <a:lnTo>
                      <a:pt x="5244" y="3605"/>
                    </a:lnTo>
                    <a:lnTo>
                      <a:pt x="4588" y="3605"/>
                    </a:lnTo>
                    <a:lnTo>
                      <a:pt x="4588" y="2949"/>
                    </a:lnTo>
                    <a:close/>
                    <a:moveTo>
                      <a:pt x="873" y="3605"/>
                    </a:moveTo>
                    <a:lnTo>
                      <a:pt x="217" y="3605"/>
                    </a:lnTo>
                    <a:lnTo>
                      <a:pt x="217" y="2949"/>
                    </a:lnTo>
                    <a:lnTo>
                      <a:pt x="873" y="2949"/>
                    </a:lnTo>
                    <a:lnTo>
                      <a:pt x="873" y="3605"/>
                    </a:lnTo>
                    <a:close/>
                    <a:moveTo>
                      <a:pt x="873" y="5900"/>
                    </a:moveTo>
                    <a:lnTo>
                      <a:pt x="873" y="6556"/>
                    </a:lnTo>
                    <a:lnTo>
                      <a:pt x="217" y="6556"/>
                    </a:lnTo>
                    <a:lnTo>
                      <a:pt x="217" y="5900"/>
                    </a:lnTo>
                    <a:lnTo>
                      <a:pt x="873" y="5900"/>
                    </a:lnTo>
                    <a:close/>
                    <a:moveTo>
                      <a:pt x="5244" y="5900"/>
                    </a:moveTo>
                    <a:lnTo>
                      <a:pt x="5244" y="6556"/>
                    </a:lnTo>
                    <a:lnTo>
                      <a:pt x="4588" y="6556"/>
                    </a:lnTo>
                    <a:lnTo>
                      <a:pt x="4588" y="5900"/>
                    </a:lnTo>
                    <a:lnTo>
                      <a:pt x="5244" y="5900"/>
                    </a:lnTo>
                    <a:close/>
                    <a:moveTo>
                      <a:pt x="1529" y="1420"/>
                    </a:moveTo>
                    <a:cubicBezTo>
                      <a:pt x="1529" y="757"/>
                      <a:pt x="2068" y="218"/>
                      <a:pt x="2730" y="218"/>
                    </a:cubicBezTo>
                    <a:cubicBezTo>
                      <a:pt x="3393" y="218"/>
                      <a:pt x="3932" y="757"/>
                      <a:pt x="3932" y="1420"/>
                    </a:cubicBezTo>
                    <a:cubicBezTo>
                      <a:pt x="3932" y="1722"/>
                      <a:pt x="3818" y="2000"/>
                      <a:pt x="3632" y="2212"/>
                    </a:cubicBezTo>
                    <a:cubicBezTo>
                      <a:pt x="3552" y="1932"/>
                      <a:pt x="3346" y="1705"/>
                      <a:pt x="3080" y="1598"/>
                    </a:cubicBezTo>
                    <a:cubicBezTo>
                      <a:pt x="3222" y="1492"/>
                      <a:pt x="3316" y="1324"/>
                      <a:pt x="3316" y="1132"/>
                    </a:cubicBezTo>
                    <a:cubicBezTo>
                      <a:pt x="3316" y="809"/>
                      <a:pt x="3053" y="546"/>
                      <a:pt x="2730" y="546"/>
                    </a:cubicBezTo>
                    <a:cubicBezTo>
                      <a:pt x="2408" y="546"/>
                      <a:pt x="2145" y="809"/>
                      <a:pt x="2145" y="1132"/>
                    </a:cubicBezTo>
                    <a:cubicBezTo>
                      <a:pt x="2145" y="1322"/>
                      <a:pt x="2238" y="1492"/>
                      <a:pt x="2381" y="1598"/>
                    </a:cubicBezTo>
                    <a:cubicBezTo>
                      <a:pt x="2114" y="1706"/>
                      <a:pt x="1909" y="1933"/>
                      <a:pt x="1829" y="2212"/>
                    </a:cubicBezTo>
                    <a:cubicBezTo>
                      <a:pt x="1642" y="2000"/>
                      <a:pt x="1529" y="1724"/>
                      <a:pt x="1529" y="1420"/>
                    </a:cubicBezTo>
                    <a:close/>
                    <a:moveTo>
                      <a:pt x="2730" y="1498"/>
                    </a:moveTo>
                    <a:cubicBezTo>
                      <a:pt x="2528" y="1498"/>
                      <a:pt x="2364" y="1334"/>
                      <a:pt x="2364" y="1132"/>
                    </a:cubicBezTo>
                    <a:cubicBezTo>
                      <a:pt x="2364" y="929"/>
                      <a:pt x="2528" y="765"/>
                      <a:pt x="2730" y="765"/>
                    </a:cubicBezTo>
                    <a:cubicBezTo>
                      <a:pt x="2933" y="765"/>
                      <a:pt x="3097" y="929"/>
                      <a:pt x="3097" y="1132"/>
                    </a:cubicBezTo>
                    <a:cubicBezTo>
                      <a:pt x="3097" y="1334"/>
                      <a:pt x="2933" y="1498"/>
                      <a:pt x="2730" y="1498"/>
                    </a:cubicBezTo>
                    <a:close/>
                    <a:moveTo>
                      <a:pt x="3058" y="5900"/>
                    </a:moveTo>
                    <a:lnTo>
                      <a:pt x="3058" y="6556"/>
                    </a:lnTo>
                    <a:lnTo>
                      <a:pt x="2402" y="6556"/>
                    </a:lnTo>
                    <a:lnTo>
                      <a:pt x="2402" y="5900"/>
                    </a:lnTo>
                    <a:lnTo>
                      <a:pt x="3058" y="5900"/>
                    </a:lnTo>
                    <a:close/>
                    <a:moveTo>
                      <a:pt x="3058" y="3933"/>
                    </a:moveTo>
                    <a:lnTo>
                      <a:pt x="3058" y="4589"/>
                    </a:lnTo>
                    <a:lnTo>
                      <a:pt x="2402" y="4589"/>
                    </a:lnTo>
                    <a:lnTo>
                      <a:pt x="2402" y="3933"/>
                    </a:lnTo>
                    <a:lnTo>
                      <a:pt x="3058" y="3933"/>
                    </a:lnTo>
                    <a:close/>
                    <a:moveTo>
                      <a:pt x="2730" y="2621"/>
                    </a:moveTo>
                    <a:cubicBezTo>
                      <a:pt x="2462" y="2621"/>
                      <a:pt x="2216" y="2532"/>
                      <a:pt x="2016" y="2384"/>
                    </a:cubicBezTo>
                    <a:cubicBezTo>
                      <a:pt x="2057" y="2026"/>
                      <a:pt x="2361" y="1748"/>
                      <a:pt x="2730" y="1748"/>
                    </a:cubicBezTo>
                    <a:cubicBezTo>
                      <a:pt x="3098" y="1748"/>
                      <a:pt x="3404" y="2026"/>
                      <a:pt x="3445" y="2384"/>
                    </a:cubicBezTo>
                    <a:cubicBezTo>
                      <a:pt x="3245" y="2533"/>
                      <a:pt x="2998" y="2621"/>
                      <a:pt x="2730" y="2621"/>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grpSp>
        <p:grpSp>
          <p:nvGrpSpPr>
            <p:cNvPr id="56" name="Group 55"/>
            <p:cNvGrpSpPr/>
            <p:nvPr/>
          </p:nvGrpSpPr>
          <p:grpSpPr>
            <a:xfrm>
              <a:off x="1393306" y="5400796"/>
              <a:ext cx="3978794" cy="746144"/>
              <a:chOff x="688456" y="5400796"/>
              <a:chExt cx="3978794" cy="746144"/>
            </a:xfrm>
          </p:grpSpPr>
          <p:sp>
            <p:nvSpPr>
              <p:cNvPr id="35" name="Rectangle 34"/>
              <p:cNvSpPr/>
              <p:nvPr/>
            </p:nvSpPr>
            <p:spPr>
              <a:xfrm>
                <a:off x="688456" y="5400796"/>
                <a:ext cx="721244" cy="72124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grpSp>
            <p:nvGrpSpPr>
              <p:cNvPr id="36" name="Group 35"/>
              <p:cNvGrpSpPr/>
              <p:nvPr/>
            </p:nvGrpSpPr>
            <p:grpSpPr>
              <a:xfrm>
                <a:off x="1582478" y="5433046"/>
                <a:ext cx="3084772" cy="713894"/>
                <a:chOff x="1620578" y="1828801"/>
                <a:chExt cx="3084772" cy="713894"/>
              </a:xfrm>
            </p:grpSpPr>
            <p:sp>
              <p:nvSpPr>
                <p:cNvPr id="37" name="TextBox 36"/>
                <p:cNvSpPr txBox="1"/>
                <p:nvPr/>
              </p:nvSpPr>
              <p:spPr>
                <a:xfrm>
                  <a:off x="1620578" y="2143126"/>
                  <a:ext cx="3084772" cy="399569"/>
                </a:xfrm>
                <a:prstGeom prst="rect">
                  <a:avLst/>
                </a:prstGeom>
                <a:noFill/>
              </p:spPr>
              <p:txBody>
                <a:bodyPr wrap="square" tIns="0" rtlCol="0" anchor="t">
                  <a:noAutofit/>
                </a:bodyPr>
                <a:lstStyle/>
                <a:p>
                  <a:r>
                    <a:rPr lang="en-US" sz="1200" dirty="0">
                      <a:solidFill>
                        <a:schemeClr val="accent1"/>
                      </a:solidFill>
                    </a:rPr>
                    <a:t>Therefore always free from repetition, injected </a:t>
                  </a:r>
                  <a:r>
                    <a:rPr lang="en-US" sz="1200" dirty="0" err="1">
                      <a:solidFill>
                        <a:schemeClr val="accent1"/>
                      </a:solidFill>
                    </a:rPr>
                    <a:t>humour</a:t>
                  </a:r>
                  <a:r>
                    <a:rPr lang="en-US" sz="1200" dirty="0">
                      <a:solidFill>
                        <a:schemeClr val="accent1"/>
                      </a:solidFill>
                    </a:rPr>
                    <a:t>, or non-characteristic</a:t>
                  </a:r>
                  <a:endParaRPr lang="th-TH" sz="1200" dirty="0">
                    <a:solidFill>
                      <a:schemeClr val="accent1"/>
                    </a:solidFill>
                  </a:endParaRPr>
                </a:p>
              </p:txBody>
            </p:sp>
            <p:sp>
              <p:nvSpPr>
                <p:cNvPr id="38" name="TextBox 37"/>
                <p:cNvSpPr txBox="1"/>
                <p:nvPr/>
              </p:nvSpPr>
              <p:spPr>
                <a:xfrm>
                  <a:off x="1620578" y="1828801"/>
                  <a:ext cx="3084772" cy="323850"/>
                </a:xfrm>
                <a:prstGeom prst="rect">
                  <a:avLst/>
                </a:prstGeom>
                <a:noFill/>
              </p:spPr>
              <p:txBody>
                <a:bodyPr wrap="square" rtlCol="0" anchor="t">
                  <a:noAutofit/>
                </a:bodyPr>
                <a:lstStyle/>
                <a:p>
                  <a:r>
                    <a:rPr lang="en-GB" sz="1600" b="1" dirty="0">
                      <a:solidFill>
                        <a:schemeClr val="accent1"/>
                      </a:solidFill>
                    </a:rPr>
                    <a:t>POINT 04</a:t>
                  </a:r>
                  <a:endParaRPr lang="th-TH" sz="1600" b="1" dirty="0">
                    <a:solidFill>
                      <a:schemeClr val="accent1"/>
                    </a:solidFill>
                  </a:endParaRPr>
                </a:p>
              </p:txBody>
            </p:sp>
          </p:grpSp>
          <p:sp>
            <p:nvSpPr>
              <p:cNvPr id="43" name="Freeform 18"/>
              <p:cNvSpPr>
                <a:spLocks noEditPoints="1"/>
              </p:cNvSpPr>
              <p:nvPr/>
            </p:nvSpPr>
            <p:spPr bwMode="auto">
              <a:xfrm>
                <a:off x="818217" y="5590137"/>
                <a:ext cx="461722" cy="342563"/>
              </a:xfrm>
              <a:custGeom>
                <a:avLst/>
                <a:gdLst>
                  <a:gd name="T0" fmla="*/ 5793 w 6773"/>
                  <a:gd name="T1" fmla="*/ 720 h 5024"/>
                  <a:gd name="T2" fmla="*/ 3124 w 6773"/>
                  <a:gd name="T3" fmla="*/ 2 h 5024"/>
                  <a:gd name="T4" fmla="*/ 726 w 6773"/>
                  <a:gd name="T5" fmla="*/ 3260 h 5024"/>
                  <a:gd name="T6" fmla="*/ 510 w 6773"/>
                  <a:gd name="T7" fmla="*/ 4498 h 5024"/>
                  <a:gd name="T8" fmla="*/ 3122 w 6773"/>
                  <a:gd name="T9" fmla="*/ 5024 h 5024"/>
                  <a:gd name="T10" fmla="*/ 5573 w 6773"/>
                  <a:gd name="T11" fmla="*/ 1960 h 5024"/>
                  <a:gd name="T12" fmla="*/ 6773 w 6773"/>
                  <a:gd name="T13" fmla="*/ 1699 h 5024"/>
                  <a:gd name="T14" fmla="*/ 5329 w 6773"/>
                  <a:gd name="T15" fmla="*/ 256 h 5024"/>
                  <a:gd name="T16" fmla="*/ 3014 w 6773"/>
                  <a:gd name="T17" fmla="*/ 1483 h 5024"/>
                  <a:gd name="T18" fmla="*/ 2322 w 6773"/>
                  <a:gd name="T19" fmla="*/ 2404 h 5024"/>
                  <a:gd name="T20" fmla="*/ 1953 w 6773"/>
                  <a:gd name="T21" fmla="*/ 2056 h 5024"/>
                  <a:gd name="T22" fmla="*/ 1785 w 6773"/>
                  <a:gd name="T23" fmla="*/ 2203 h 5024"/>
                  <a:gd name="T24" fmla="*/ 1556 w 6773"/>
                  <a:gd name="T25" fmla="*/ 2404 h 5024"/>
                  <a:gd name="T26" fmla="*/ 1076 w 6773"/>
                  <a:gd name="T27" fmla="*/ 1483 h 5024"/>
                  <a:gd name="T28" fmla="*/ 1556 w 6773"/>
                  <a:gd name="T29" fmla="*/ 2404 h 5024"/>
                  <a:gd name="T30" fmla="*/ 4253 w 6773"/>
                  <a:gd name="T31" fmla="*/ 1266 h 5024"/>
                  <a:gd name="T32" fmla="*/ 3232 w 6773"/>
                  <a:gd name="T33" fmla="*/ 227 h 5024"/>
                  <a:gd name="T34" fmla="*/ 3014 w 6773"/>
                  <a:gd name="T35" fmla="*/ 1266 h 5024"/>
                  <a:gd name="T36" fmla="*/ 3014 w 6773"/>
                  <a:gd name="T37" fmla="*/ 227 h 5024"/>
                  <a:gd name="T38" fmla="*/ 3014 w 6773"/>
                  <a:gd name="T39" fmla="*/ 3095 h 5024"/>
                  <a:gd name="T40" fmla="*/ 3014 w 6773"/>
                  <a:gd name="T41" fmla="*/ 2620 h 5024"/>
                  <a:gd name="T42" fmla="*/ 3890 w 6773"/>
                  <a:gd name="T43" fmla="*/ 2620 h 5024"/>
                  <a:gd name="T44" fmla="*/ 3232 w 6773"/>
                  <a:gd name="T45" fmla="*/ 2620 h 5024"/>
                  <a:gd name="T46" fmla="*/ 3232 w 6773"/>
                  <a:gd name="T47" fmla="*/ 2404 h 5024"/>
                  <a:gd name="T48" fmla="*/ 4329 w 6773"/>
                  <a:gd name="T49" fmla="*/ 1483 h 5024"/>
                  <a:gd name="T50" fmla="*/ 4108 w 6773"/>
                  <a:gd name="T51" fmla="*/ 2404 h 5024"/>
                  <a:gd name="T52" fmla="*/ 4557 w 6773"/>
                  <a:gd name="T53" fmla="*/ 1482 h 5024"/>
                  <a:gd name="T54" fmla="*/ 4642 w 6773"/>
                  <a:gd name="T55" fmla="*/ 1870 h 5024"/>
                  <a:gd name="T56" fmla="*/ 4489 w 6773"/>
                  <a:gd name="T57" fmla="*/ 1266 h 5024"/>
                  <a:gd name="T58" fmla="*/ 5049 w 6773"/>
                  <a:gd name="T59" fmla="*/ 1266 h 5024"/>
                  <a:gd name="T60" fmla="*/ 1762 w 6773"/>
                  <a:gd name="T61" fmla="*/ 1266 h 5024"/>
                  <a:gd name="T62" fmla="*/ 2304 w 6773"/>
                  <a:gd name="T63" fmla="*/ 372 h 5024"/>
                  <a:gd name="T64" fmla="*/ 1365 w 6773"/>
                  <a:gd name="T65" fmla="*/ 2620 h 5024"/>
                  <a:gd name="T66" fmla="*/ 833 w 6773"/>
                  <a:gd name="T67" fmla="*/ 2620 h 5024"/>
                  <a:gd name="T68" fmla="*/ 1249 w 6773"/>
                  <a:gd name="T69" fmla="*/ 3759 h 5024"/>
                  <a:gd name="T70" fmla="*/ 2309 w 6773"/>
                  <a:gd name="T71" fmla="*/ 4658 h 5024"/>
                  <a:gd name="T72" fmla="*/ 4913 w 6773"/>
                  <a:gd name="T73" fmla="*/ 2620 h 5024"/>
                  <a:gd name="T74" fmla="*/ 5170 w 6773"/>
                  <a:gd name="T75" fmla="*/ 3542 h 5024"/>
                  <a:gd name="T76" fmla="*/ 4677 w 6773"/>
                  <a:gd name="T77" fmla="*/ 2856 h 5024"/>
                  <a:gd name="T78" fmla="*/ 4330 w 6773"/>
                  <a:gd name="T79" fmla="*/ 3542 h 5024"/>
                  <a:gd name="T80" fmla="*/ 4428 w 6773"/>
                  <a:gd name="T81" fmla="*/ 3106 h 5024"/>
                  <a:gd name="T82" fmla="*/ 4258 w 6773"/>
                  <a:gd name="T83" fmla="*/ 3759 h 5024"/>
                  <a:gd name="T84" fmla="*/ 3232 w 6773"/>
                  <a:gd name="T85" fmla="*/ 4302 h 5024"/>
                  <a:gd name="T86" fmla="*/ 3777 w 6773"/>
                  <a:gd name="T87" fmla="*/ 3759 h 5024"/>
                  <a:gd name="T88" fmla="*/ 3014 w 6773"/>
                  <a:gd name="T89" fmla="*/ 4799 h 5024"/>
                  <a:gd name="T90" fmla="*/ 2654 w 6773"/>
                  <a:gd name="T91" fmla="*/ 3759 h 5024"/>
                  <a:gd name="T92" fmla="*/ 3014 w 6773"/>
                  <a:gd name="T93" fmla="*/ 4799 h 5024"/>
                  <a:gd name="T94" fmla="*/ 1830 w 6773"/>
                  <a:gd name="T95" fmla="*/ 3178 h 5024"/>
                  <a:gd name="T96" fmla="*/ 2438 w 6773"/>
                  <a:gd name="T97" fmla="*/ 3540 h 5024"/>
                  <a:gd name="T98" fmla="*/ 1917 w 6773"/>
                  <a:gd name="T99" fmla="*/ 3542 h 5024"/>
                  <a:gd name="T100" fmla="*/ 1690 w 6773"/>
                  <a:gd name="T101" fmla="*/ 3542 h 5024"/>
                  <a:gd name="T102" fmla="*/ 1645 w 6773"/>
                  <a:gd name="T103" fmla="*/ 3363 h 5024"/>
                  <a:gd name="T104" fmla="*/ 4486 w 6773"/>
                  <a:gd name="T105" fmla="*/ 3759 h 5024"/>
                  <a:gd name="T106" fmla="*/ 3948 w 6773"/>
                  <a:gd name="T107" fmla="*/ 4651 h 5024"/>
                  <a:gd name="T108" fmla="*/ 5130 w 6773"/>
                  <a:gd name="T109" fmla="*/ 2404 h 5024"/>
                  <a:gd name="T110" fmla="*/ 5414 w 6773"/>
                  <a:gd name="T111" fmla="*/ 2404 h 5024"/>
                  <a:gd name="T112" fmla="*/ 6304 w 6773"/>
                  <a:gd name="T113" fmla="*/ 923 h 5024"/>
                  <a:gd name="T114" fmla="*/ 1953 w 6773"/>
                  <a:gd name="T115" fmla="*/ 2748 h 5024"/>
                  <a:gd name="T116" fmla="*/ 306 w 6773"/>
                  <a:gd name="T117" fmla="*/ 3987 h 5024"/>
                  <a:gd name="T118" fmla="*/ 1952 w 6773"/>
                  <a:gd name="T119" fmla="*/ 2363 h 5024"/>
                  <a:gd name="T120" fmla="*/ 3214 w 6773"/>
                  <a:gd name="T121" fmla="*/ 3604 h 5024"/>
                  <a:gd name="T122" fmla="*/ 5853 w 6773"/>
                  <a:gd name="T123" fmla="*/ 472 h 5024"/>
                  <a:gd name="T124" fmla="*/ 6556 w 6773"/>
                  <a:gd name="T125" fmla="*/ 1175 h 5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73" h="5024">
                    <a:moveTo>
                      <a:pt x="5329" y="256"/>
                    </a:moveTo>
                    <a:lnTo>
                      <a:pt x="5793" y="720"/>
                    </a:lnTo>
                    <a:lnTo>
                      <a:pt x="5282" y="1231"/>
                    </a:lnTo>
                    <a:cubicBezTo>
                      <a:pt x="4830" y="470"/>
                      <a:pt x="4017" y="2"/>
                      <a:pt x="3124" y="2"/>
                    </a:cubicBezTo>
                    <a:cubicBezTo>
                      <a:pt x="1738" y="0"/>
                      <a:pt x="612" y="1127"/>
                      <a:pt x="612" y="2512"/>
                    </a:cubicBezTo>
                    <a:cubicBezTo>
                      <a:pt x="612" y="2767"/>
                      <a:pt x="652" y="3019"/>
                      <a:pt x="726" y="3260"/>
                    </a:cubicBezTo>
                    <a:lnTo>
                      <a:pt x="0" y="3987"/>
                    </a:lnTo>
                    <a:lnTo>
                      <a:pt x="510" y="4498"/>
                    </a:lnTo>
                    <a:lnTo>
                      <a:pt x="1061" y="3947"/>
                    </a:lnTo>
                    <a:cubicBezTo>
                      <a:pt x="1532" y="4624"/>
                      <a:pt x="2292" y="5024"/>
                      <a:pt x="3122" y="5024"/>
                    </a:cubicBezTo>
                    <a:cubicBezTo>
                      <a:pt x="4508" y="5024"/>
                      <a:pt x="5634" y="3898"/>
                      <a:pt x="5634" y="2512"/>
                    </a:cubicBezTo>
                    <a:cubicBezTo>
                      <a:pt x="5634" y="2326"/>
                      <a:pt x="5613" y="2140"/>
                      <a:pt x="5573" y="1960"/>
                    </a:cubicBezTo>
                    <a:lnTo>
                      <a:pt x="6304" y="1230"/>
                    </a:lnTo>
                    <a:lnTo>
                      <a:pt x="6773" y="1699"/>
                    </a:lnTo>
                    <a:lnTo>
                      <a:pt x="6773" y="256"/>
                    </a:lnTo>
                    <a:lnTo>
                      <a:pt x="5329" y="256"/>
                    </a:lnTo>
                    <a:close/>
                    <a:moveTo>
                      <a:pt x="1916" y="1483"/>
                    </a:moveTo>
                    <a:lnTo>
                      <a:pt x="3014" y="1483"/>
                    </a:lnTo>
                    <a:lnTo>
                      <a:pt x="3014" y="2404"/>
                    </a:lnTo>
                    <a:lnTo>
                      <a:pt x="2322" y="2404"/>
                    </a:lnTo>
                    <a:lnTo>
                      <a:pt x="1964" y="2046"/>
                    </a:lnTo>
                    <a:lnTo>
                      <a:pt x="1953" y="2056"/>
                    </a:lnTo>
                    <a:lnTo>
                      <a:pt x="1942" y="2046"/>
                    </a:lnTo>
                    <a:lnTo>
                      <a:pt x="1785" y="2203"/>
                    </a:lnTo>
                    <a:cubicBezTo>
                      <a:pt x="1805" y="1946"/>
                      <a:pt x="1850" y="1704"/>
                      <a:pt x="1916" y="1483"/>
                    </a:cubicBezTo>
                    <a:close/>
                    <a:moveTo>
                      <a:pt x="1556" y="2404"/>
                    </a:moveTo>
                    <a:lnTo>
                      <a:pt x="834" y="2404"/>
                    </a:lnTo>
                    <a:cubicBezTo>
                      <a:pt x="850" y="2074"/>
                      <a:pt x="934" y="1763"/>
                      <a:pt x="1076" y="1483"/>
                    </a:cubicBezTo>
                    <a:lnTo>
                      <a:pt x="1692" y="1483"/>
                    </a:lnTo>
                    <a:cubicBezTo>
                      <a:pt x="1612" y="1766"/>
                      <a:pt x="1564" y="2076"/>
                      <a:pt x="1556" y="2404"/>
                    </a:cubicBezTo>
                    <a:close/>
                    <a:moveTo>
                      <a:pt x="3232" y="227"/>
                    </a:moveTo>
                    <a:cubicBezTo>
                      <a:pt x="3650" y="286"/>
                      <a:pt x="4028" y="686"/>
                      <a:pt x="4253" y="1266"/>
                    </a:cubicBezTo>
                    <a:lnTo>
                      <a:pt x="3232" y="1266"/>
                    </a:lnTo>
                    <a:lnTo>
                      <a:pt x="3232" y="227"/>
                    </a:lnTo>
                    <a:close/>
                    <a:moveTo>
                      <a:pt x="3014" y="227"/>
                    </a:moveTo>
                    <a:lnTo>
                      <a:pt x="3014" y="1266"/>
                    </a:lnTo>
                    <a:lnTo>
                      <a:pt x="1989" y="1266"/>
                    </a:lnTo>
                    <a:cubicBezTo>
                      <a:pt x="2212" y="684"/>
                      <a:pt x="2585" y="286"/>
                      <a:pt x="3014" y="227"/>
                    </a:cubicBezTo>
                    <a:close/>
                    <a:moveTo>
                      <a:pt x="3014" y="2620"/>
                    </a:moveTo>
                    <a:lnTo>
                      <a:pt x="3014" y="3095"/>
                    </a:lnTo>
                    <a:lnTo>
                      <a:pt x="2540" y="2620"/>
                    </a:lnTo>
                    <a:lnTo>
                      <a:pt x="3014" y="2620"/>
                    </a:lnTo>
                    <a:close/>
                    <a:moveTo>
                      <a:pt x="3232" y="2620"/>
                    </a:moveTo>
                    <a:lnTo>
                      <a:pt x="3890" y="2620"/>
                    </a:lnTo>
                    <a:lnTo>
                      <a:pt x="3232" y="3279"/>
                    </a:lnTo>
                    <a:lnTo>
                      <a:pt x="3232" y="2620"/>
                    </a:lnTo>
                    <a:close/>
                    <a:moveTo>
                      <a:pt x="4108" y="2404"/>
                    </a:moveTo>
                    <a:lnTo>
                      <a:pt x="3232" y="2404"/>
                    </a:lnTo>
                    <a:lnTo>
                      <a:pt x="3232" y="1483"/>
                    </a:lnTo>
                    <a:lnTo>
                      <a:pt x="4329" y="1483"/>
                    </a:lnTo>
                    <a:cubicBezTo>
                      <a:pt x="4384" y="1664"/>
                      <a:pt x="4425" y="1859"/>
                      <a:pt x="4449" y="2063"/>
                    </a:cubicBezTo>
                    <a:lnTo>
                      <a:pt x="4108" y="2404"/>
                    </a:lnTo>
                    <a:close/>
                    <a:moveTo>
                      <a:pt x="4642" y="1870"/>
                    </a:moveTo>
                    <a:cubicBezTo>
                      <a:pt x="4621" y="1735"/>
                      <a:pt x="4592" y="1606"/>
                      <a:pt x="4557" y="1482"/>
                    </a:cubicBezTo>
                    <a:lnTo>
                      <a:pt x="5030" y="1482"/>
                    </a:lnTo>
                    <a:lnTo>
                      <a:pt x="4642" y="1870"/>
                    </a:lnTo>
                    <a:close/>
                    <a:moveTo>
                      <a:pt x="5049" y="1266"/>
                    </a:moveTo>
                    <a:lnTo>
                      <a:pt x="4489" y="1266"/>
                    </a:lnTo>
                    <a:cubicBezTo>
                      <a:pt x="4358" y="896"/>
                      <a:pt x="4170" y="590"/>
                      <a:pt x="3945" y="370"/>
                    </a:cubicBezTo>
                    <a:cubicBezTo>
                      <a:pt x="4393" y="542"/>
                      <a:pt x="4781" y="852"/>
                      <a:pt x="5049" y="1266"/>
                    </a:cubicBezTo>
                    <a:close/>
                    <a:moveTo>
                      <a:pt x="2304" y="372"/>
                    </a:moveTo>
                    <a:cubicBezTo>
                      <a:pt x="2080" y="592"/>
                      <a:pt x="1893" y="900"/>
                      <a:pt x="1762" y="1266"/>
                    </a:cubicBezTo>
                    <a:lnTo>
                      <a:pt x="1200" y="1266"/>
                    </a:lnTo>
                    <a:cubicBezTo>
                      <a:pt x="1462" y="862"/>
                      <a:pt x="1848" y="547"/>
                      <a:pt x="2304" y="372"/>
                    </a:cubicBezTo>
                    <a:close/>
                    <a:moveTo>
                      <a:pt x="833" y="2620"/>
                    </a:moveTo>
                    <a:lnTo>
                      <a:pt x="1365" y="2620"/>
                    </a:lnTo>
                    <a:lnTo>
                      <a:pt x="901" y="3084"/>
                    </a:lnTo>
                    <a:cubicBezTo>
                      <a:pt x="862" y="2934"/>
                      <a:pt x="841" y="2778"/>
                      <a:pt x="833" y="2620"/>
                    </a:cubicBezTo>
                    <a:close/>
                    <a:moveTo>
                      <a:pt x="1218" y="3790"/>
                    </a:moveTo>
                    <a:lnTo>
                      <a:pt x="1249" y="3759"/>
                    </a:lnTo>
                    <a:lnTo>
                      <a:pt x="1760" y="3759"/>
                    </a:lnTo>
                    <a:cubicBezTo>
                      <a:pt x="1893" y="4131"/>
                      <a:pt x="2082" y="4439"/>
                      <a:pt x="2309" y="4658"/>
                    </a:cubicBezTo>
                    <a:cubicBezTo>
                      <a:pt x="1870" y="4492"/>
                      <a:pt x="1489" y="4192"/>
                      <a:pt x="1218" y="3790"/>
                    </a:cubicBezTo>
                    <a:close/>
                    <a:moveTo>
                      <a:pt x="4913" y="2620"/>
                    </a:moveTo>
                    <a:lnTo>
                      <a:pt x="5412" y="2620"/>
                    </a:lnTo>
                    <a:cubicBezTo>
                      <a:pt x="5396" y="2951"/>
                      <a:pt x="5312" y="3262"/>
                      <a:pt x="5170" y="3542"/>
                    </a:cubicBezTo>
                    <a:lnTo>
                      <a:pt x="4554" y="3542"/>
                    </a:lnTo>
                    <a:cubicBezTo>
                      <a:pt x="4614" y="3328"/>
                      <a:pt x="4656" y="3099"/>
                      <a:pt x="4677" y="2856"/>
                    </a:cubicBezTo>
                    <a:lnTo>
                      <a:pt x="4913" y="2620"/>
                    </a:lnTo>
                    <a:close/>
                    <a:moveTo>
                      <a:pt x="4330" y="3542"/>
                    </a:moveTo>
                    <a:lnTo>
                      <a:pt x="3992" y="3542"/>
                    </a:lnTo>
                    <a:lnTo>
                      <a:pt x="4428" y="3106"/>
                    </a:lnTo>
                    <a:cubicBezTo>
                      <a:pt x="4405" y="3258"/>
                      <a:pt x="4372" y="3404"/>
                      <a:pt x="4330" y="3542"/>
                    </a:cubicBezTo>
                    <a:close/>
                    <a:moveTo>
                      <a:pt x="4258" y="3759"/>
                    </a:moveTo>
                    <a:cubicBezTo>
                      <a:pt x="4034" y="4344"/>
                      <a:pt x="3658" y="4740"/>
                      <a:pt x="3232" y="4798"/>
                    </a:cubicBezTo>
                    <a:lnTo>
                      <a:pt x="3232" y="4302"/>
                    </a:lnTo>
                    <a:lnTo>
                      <a:pt x="3777" y="3756"/>
                    </a:lnTo>
                    <a:lnTo>
                      <a:pt x="3777" y="3759"/>
                    </a:lnTo>
                    <a:lnTo>
                      <a:pt x="4258" y="3759"/>
                    </a:lnTo>
                    <a:close/>
                    <a:moveTo>
                      <a:pt x="3014" y="4799"/>
                    </a:moveTo>
                    <a:cubicBezTo>
                      <a:pt x="2593" y="4740"/>
                      <a:pt x="2216" y="4347"/>
                      <a:pt x="1990" y="3759"/>
                    </a:cubicBezTo>
                    <a:lnTo>
                      <a:pt x="2654" y="3759"/>
                    </a:lnTo>
                    <a:lnTo>
                      <a:pt x="3014" y="4120"/>
                    </a:lnTo>
                    <a:lnTo>
                      <a:pt x="3014" y="4799"/>
                    </a:lnTo>
                    <a:close/>
                    <a:moveTo>
                      <a:pt x="1917" y="3542"/>
                    </a:moveTo>
                    <a:cubicBezTo>
                      <a:pt x="1882" y="3426"/>
                      <a:pt x="1853" y="3304"/>
                      <a:pt x="1830" y="3178"/>
                    </a:cubicBezTo>
                    <a:lnTo>
                      <a:pt x="1953" y="3055"/>
                    </a:lnTo>
                    <a:lnTo>
                      <a:pt x="2438" y="3540"/>
                    </a:lnTo>
                    <a:lnTo>
                      <a:pt x="1917" y="3540"/>
                    </a:lnTo>
                    <a:lnTo>
                      <a:pt x="1917" y="3542"/>
                    </a:lnTo>
                    <a:close/>
                    <a:moveTo>
                      <a:pt x="1645" y="3363"/>
                    </a:moveTo>
                    <a:cubicBezTo>
                      <a:pt x="1658" y="3424"/>
                      <a:pt x="1674" y="3483"/>
                      <a:pt x="1690" y="3542"/>
                    </a:cubicBezTo>
                    <a:lnTo>
                      <a:pt x="1466" y="3542"/>
                    </a:lnTo>
                    <a:lnTo>
                      <a:pt x="1645" y="3363"/>
                    </a:lnTo>
                    <a:close/>
                    <a:moveTo>
                      <a:pt x="3948" y="4651"/>
                    </a:moveTo>
                    <a:cubicBezTo>
                      <a:pt x="4170" y="4432"/>
                      <a:pt x="4356" y="4124"/>
                      <a:pt x="4486" y="3759"/>
                    </a:cubicBezTo>
                    <a:lnTo>
                      <a:pt x="5048" y="3759"/>
                    </a:lnTo>
                    <a:cubicBezTo>
                      <a:pt x="4785" y="4162"/>
                      <a:pt x="4401" y="4476"/>
                      <a:pt x="3948" y="4651"/>
                    </a:cubicBezTo>
                    <a:close/>
                    <a:moveTo>
                      <a:pt x="5414" y="2404"/>
                    </a:moveTo>
                    <a:lnTo>
                      <a:pt x="5130" y="2404"/>
                    </a:lnTo>
                    <a:lnTo>
                      <a:pt x="5388" y="2147"/>
                    </a:lnTo>
                    <a:cubicBezTo>
                      <a:pt x="5401" y="2231"/>
                      <a:pt x="5410" y="2318"/>
                      <a:pt x="5414" y="2404"/>
                    </a:cubicBezTo>
                    <a:close/>
                    <a:moveTo>
                      <a:pt x="6556" y="1175"/>
                    </a:moveTo>
                    <a:lnTo>
                      <a:pt x="6304" y="923"/>
                    </a:lnTo>
                    <a:lnTo>
                      <a:pt x="3214" y="4012"/>
                    </a:lnTo>
                    <a:lnTo>
                      <a:pt x="1953" y="2748"/>
                    </a:lnTo>
                    <a:lnTo>
                      <a:pt x="510" y="4191"/>
                    </a:lnTo>
                    <a:lnTo>
                      <a:pt x="306" y="3987"/>
                    </a:lnTo>
                    <a:lnTo>
                      <a:pt x="1941" y="2352"/>
                    </a:lnTo>
                    <a:lnTo>
                      <a:pt x="1952" y="2363"/>
                    </a:lnTo>
                    <a:lnTo>
                      <a:pt x="1962" y="2352"/>
                    </a:lnTo>
                    <a:lnTo>
                      <a:pt x="3214" y="3604"/>
                    </a:lnTo>
                    <a:lnTo>
                      <a:pt x="6098" y="720"/>
                    </a:lnTo>
                    <a:lnTo>
                      <a:pt x="5853" y="472"/>
                    </a:lnTo>
                    <a:lnTo>
                      <a:pt x="6556" y="472"/>
                    </a:lnTo>
                    <a:lnTo>
                      <a:pt x="6556" y="1175"/>
                    </a:ln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grpSp>
        <p:grpSp>
          <p:nvGrpSpPr>
            <p:cNvPr id="55" name="Group 54"/>
            <p:cNvGrpSpPr/>
            <p:nvPr/>
          </p:nvGrpSpPr>
          <p:grpSpPr>
            <a:xfrm>
              <a:off x="1393306" y="4313460"/>
              <a:ext cx="3978794" cy="746144"/>
              <a:chOff x="688456" y="4313460"/>
              <a:chExt cx="3978794" cy="746144"/>
            </a:xfrm>
          </p:grpSpPr>
          <p:sp>
            <p:nvSpPr>
              <p:cNvPr id="30" name="Rectangle 29"/>
              <p:cNvSpPr/>
              <p:nvPr/>
            </p:nvSpPr>
            <p:spPr>
              <a:xfrm>
                <a:off x="688456" y="4313460"/>
                <a:ext cx="721244" cy="72124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grpSp>
            <p:nvGrpSpPr>
              <p:cNvPr id="31" name="Group 30"/>
              <p:cNvGrpSpPr/>
              <p:nvPr/>
            </p:nvGrpSpPr>
            <p:grpSpPr>
              <a:xfrm>
                <a:off x="1582478" y="4345710"/>
                <a:ext cx="3084772" cy="713894"/>
                <a:chOff x="1620578" y="1828801"/>
                <a:chExt cx="3084772" cy="713894"/>
              </a:xfrm>
            </p:grpSpPr>
            <p:sp>
              <p:nvSpPr>
                <p:cNvPr id="32" name="TextBox 31"/>
                <p:cNvSpPr txBox="1"/>
                <p:nvPr/>
              </p:nvSpPr>
              <p:spPr>
                <a:xfrm>
                  <a:off x="1620578" y="2143126"/>
                  <a:ext cx="3084772" cy="399569"/>
                </a:xfrm>
                <a:prstGeom prst="rect">
                  <a:avLst/>
                </a:prstGeom>
                <a:noFill/>
              </p:spPr>
              <p:txBody>
                <a:bodyPr wrap="square" tIns="0" rtlCol="0" anchor="t">
                  <a:noAutofit/>
                </a:bodyPr>
                <a:lstStyle/>
                <a:p>
                  <a:r>
                    <a:rPr lang="en-US" sz="1200" dirty="0">
                      <a:solidFill>
                        <a:schemeClr val="accent1"/>
                      </a:solidFill>
                    </a:rPr>
                    <a:t>A Latin professor at Hampden-Sydney College in Virginia, looked up one</a:t>
                  </a:r>
                  <a:endParaRPr lang="th-TH" sz="1200" dirty="0">
                    <a:solidFill>
                      <a:schemeClr val="accent1"/>
                    </a:solidFill>
                  </a:endParaRPr>
                </a:p>
              </p:txBody>
            </p:sp>
            <p:sp>
              <p:nvSpPr>
                <p:cNvPr id="33" name="TextBox 32"/>
                <p:cNvSpPr txBox="1"/>
                <p:nvPr/>
              </p:nvSpPr>
              <p:spPr>
                <a:xfrm>
                  <a:off x="1620578" y="1828801"/>
                  <a:ext cx="3084772" cy="323850"/>
                </a:xfrm>
                <a:prstGeom prst="rect">
                  <a:avLst/>
                </a:prstGeom>
                <a:noFill/>
              </p:spPr>
              <p:txBody>
                <a:bodyPr wrap="square" rtlCol="0" anchor="t">
                  <a:noAutofit/>
                </a:bodyPr>
                <a:lstStyle/>
                <a:p>
                  <a:r>
                    <a:rPr lang="en-GB" sz="1600" b="1" dirty="0">
                      <a:solidFill>
                        <a:schemeClr val="accent1"/>
                      </a:solidFill>
                    </a:rPr>
                    <a:t>POINT 03</a:t>
                  </a:r>
                  <a:endParaRPr lang="th-TH" sz="1600" b="1" dirty="0">
                    <a:solidFill>
                      <a:schemeClr val="accent1"/>
                    </a:solidFill>
                  </a:endParaRPr>
                </a:p>
              </p:txBody>
            </p:sp>
          </p:grpSp>
          <p:grpSp>
            <p:nvGrpSpPr>
              <p:cNvPr id="44" name="Group 21"/>
              <p:cNvGrpSpPr>
                <a:grpSpLocks noChangeAspect="1"/>
              </p:cNvGrpSpPr>
              <p:nvPr/>
            </p:nvGrpSpPr>
            <p:grpSpPr bwMode="auto">
              <a:xfrm>
                <a:off x="846331" y="4471273"/>
                <a:ext cx="405494" cy="405619"/>
                <a:chOff x="-3588" y="463"/>
                <a:chExt cx="3251" cy="3252"/>
              </a:xfrm>
              <a:solidFill>
                <a:schemeClr val="accent2"/>
              </a:solidFill>
            </p:grpSpPr>
            <p:sp>
              <p:nvSpPr>
                <p:cNvPr id="46" name="Freeform 22"/>
                <p:cNvSpPr>
                  <a:spLocks noEditPoints="1"/>
                </p:cNvSpPr>
                <p:nvPr/>
              </p:nvSpPr>
              <p:spPr bwMode="auto">
                <a:xfrm>
                  <a:off x="-3588" y="463"/>
                  <a:ext cx="3251" cy="3252"/>
                </a:xfrm>
                <a:custGeom>
                  <a:avLst/>
                  <a:gdLst>
                    <a:gd name="T0" fmla="*/ 6773 w 6773"/>
                    <a:gd name="T1" fmla="*/ 382 h 6773"/>
                    <a:gd name="T2" fmla="*/ 6390 w 6773"/>
                    <a:gd name="T3" fmla="*/ 0 h 6773"/>
                    <a:gd name="T4" fmla="*/ 382 w 6773"/>
                    <a:gd name="T5" fmla="*/ 0 h 6773"/>
                    <a:gd name="T6" fmla="*/ 0 w 6773"/>
                    <a:gd name="T7" fmla="*/ 382 h 6773"/>
                    <a:gd name="T8" fmla="*/ 218 w 6773"/>
                    <a:gd name="T9" fmla="*/ 726 h 6773"/>
                    <a:gd name="T10" fmla="*/ 218 w 6773"/>
                    <a:gd name="T11" fmla="*/ 4697 h 6773"/>
                    <a:gd name="T12" fmla="*/ 1926 w 6773"/>
                    <a:gd name="T13" fmla="*/ 4697 h 6773"/>
                    <a:gd name="T14" fmla="*/ 1270 w 6773"/>
                    <a:gd name="T15" fmla="*/ 6773 h 6773"/>
                    <a:gd name="T16" fmla="*/ 1937 w 6773"/>
                    <a:gd name="T17" fmla="*/ 6773 h 6773"/>
                    <a:gd name="T18" fmla="*/ 2213 w 6773"/>
                    <a:gd name="T19" fmla="*/ 5900 h 6773"/>
                    <a:gd name="T20" fmla="*/ 4626 w 6773"/>
                    <a:gd name="T21" fmla="*/ 5900 h 6773"/>
                    <a:gd name="T22" fmla="*/ 4949 w 6773"/>
                    <a:gd name="T23" fmla="*/ 6773 h 6773"/>
                    <a:gd name="T24" fmla="*/ 5618 w 6773"/>
                    <a:gd name="T25" fmla="*/ 6773 h 6773"/>
                    <a:gd name="T26" fmla="*/ 4853 w 6773"/>
                    <a:gd name="T27" fmla="*/ 4697 h 6773"/>
                    <a:gd name="T28" fmla="*/ 6553 w 6773"/>
                    <a:gd name="T29" fmla="*/ 4697 h 6773"/>
                    <a:gd name="T30" fmla="*/ 6553 w 6773"/>
                    <a:gd name="T31" fmla="*/ 726 h 6773"/>
                    <a:gd name="T32" fmla="*/ 6773 w 6773"/>
                    <a:gd name="T33" fmla="*/ 382 h 6773"/>
                    <a:gd name="T34" fmla="*/ 1777 w 6773"/>
                    <a:gd name="T35" fmla="*/ 6554 h 6773"/>
                    <a:gd name="T36" fmla="*/ 1569 w 6773"/>
                    <a:gd name="T37" fmla="*/ 6554 h 6773"/>
                    <a:gd name="T38" fmla="*/ 2156 w 6773"/>
                    <a:gd name="T39" fmla="*/ 4697 h 6773"/>
                    <a:gd name="T40" fmla="*/ 2364 w 6773"/>
                    <a:gd name="T41" fmla="*/ 4697 h 6773"/>
                    <a:gd name="T42" fmla="*/ 1777 w 6773"/>
                    <a:gd name="T43" fmla="*/ 6554 h 6773"/>
                    <a:gd name="T44" fmla="*/ 2282 w 6773"/>
                    <a:gd name="T45" fmla="*/ 5681 h 6773"/>
                    <a:gd name="T46" fmla="*/ 2593 w 6773"/>
                    <a:gd name="T47" fmla="*/ 4698 h 6773"/>
                    <a:gd name="T48" fmla="*/ 4185 w 6773"/>
                    <a:gd name="T49" fmla="*/ 4698 h 6773"/>
                    <a:gd name="T50" fmla="*/ 4548 w 6773"/>
                    <a:gd name="T51" fmla="*/ 5681 h 6773"/>
                    <a:gd name="T52" fmla="*/ 2282 w 6773"/>
                    <a:gd name="T53" fmla="*/ 5681 h 6773"/>
                    <a:gd name="T54" fmla="*/ 5305 w 6773"/>
                    <a:gd name="T55" fmla="*/ 6554 h 6773"/>
                    <a:gd name="T56" fmla="*/ 5101 w 6773"/>
                    <a:gd name="T57" fmla="*/ 6554 h 6773"/>
                    <a:gd name="T58" fmla="*/ 4417 w 6773"/>
                    <a:gd name="T59" fmla="*/ 4697 h 6773"/>
                    <a:gd name="T60" fmla="*/ 4621 w 6773"/>
                    <a:gd name="T61" fmla="*/ 4697 h 6773"/>
                    <a:gd name="T62" fmla="*/ 5305 w 6773"/>
                    <a:gd name="T63" fmla="*/ 6554 h 6773"/>
                    <a:gd name="T64" fmla="*/ 6336 w 6773"/>
                    <a:gd name="T65" fmla="*/ 4478 h 6773"/>
                    <a:gd name="T66" fmla="*/ 4773 w 6773"/>
                    <a:gd name="T67" fmla="*/ 4478 h 6773"/>
                    <a:gd name="T68" fmla="*/ 4104 w 6773"/>
                    <a:gd name="T69" fmla="*/ 4478 h 6773"/>
                    <a:gd name="T70" fmla="*/ 2661 w 6773"/>
                    <a:gd name="T71" fmla="*/ 4478 h 6773"/>
                    <a:gd name="T72" fmla="*/ 1994 w 6773"/>
                    <a:gd name="T73" fmla="*/ 4478 h 6773"/>
                    <a:gd name="T74" fmla="*/ 437 w 6773"/>
                    <a:gd name="T75" fmla="*/ 4478 h 6773"/>
                    <a:gd name="T76" fmla="*/ 437 w 6773"/>
                    <a:gd name="T77" fmla="*/ 765 h 6773"/>
                    <a:gd name="T78" fmla="*/ 6337 w 6773"/>
                    <a:gd name="T79" fmla="*/ 765 h 6773"/>
                    <a:gd name="T80" fmla="*/ 6337 w 6773"/>
                    <a:gd name="T81" fmla="*/ 4478 h 6773"/>
                    <a:gd name="T82" fmla="*/ 6336 w 6773"/>
                    <a:gd name="T83" fmla="*/ 4478 h 6773"/>
                    <a:gd name="T84" fmla="*/ 6390 w 6773"/>
                    <a:gd name="T85" fmla="*/ 546 h 6773"/>
                    <a:gd name="T86" fmla="*/ 382 w 6773"/>
                    <a:gd name="T87" fmla="*/ 546 h 6773"/>
                    <a:gd name="T88" fmla="*/ 218 w 6773"/>
                    <a:gd name="T89" fmla="*/ 382 h 6773"/>
                    <a:gd name="T90" fmla="*/ 382 w 6773"/>
                    <a:gd name="T91" fmla="*/ 218 h 6773"/>
                    <a:gd name="T92" fmla="*/ 6390 w 6773"/>
                    <a:gd name="T93" fmla="*/ 218 h 6773"/>
                    <a:gd name="T94" fmla="*/ 6554 w 6773"/>
                    <a:gd name="T95" fmla="*/ 382 h 6773"/>
                    <a:gd name="T96" fmla="*/ 6390 w 6773"/>
                    <a:gd name="T97" fmla="*/ 546 h 6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73" h="6773">
                      <a:moveTo>
                        <a:pt x="6773" y="382"/>
                      </a:moveTo>
                      <a:cubicBezTo>
                        <a:pt x="6773" y="172"/>
                        <a:pt x="6601" y="0"/>
                        <a:pt x="6390" y="0"/>
                      </a:cubicBezTo>
                      <a:lnTo>
                        <a:pt x="382" y="0"/>
                      </a:lnTo>
                      <a:cubicBezTo>
                        <a:pt x="172" y="0"/>
                        <a:pt x="0" y="172"/>
                        <a:pt x="0" y="382"/>
                      </a:cubicBezTo>
                      <a:cubicBezTo>
                        <a:pt x="0" y="534"/>
                        <a:pt x="89" y="665"/>
                        <a:pt x="218" y="726"/>
                      </a:cubicBezTo>
                      <a:lnTo>
                        <a:pt x="218" y="4697"/>
                      </a:lnTo>
                      <a:lnTo>
                        <a:pt x="1926" y="4697"/>
                      </a:lnTo>
                      <a:lnTo>
                        <a:pt x="1270" y="6773"/>
                      </a:lnTo>
                      <a:lnTo>
                        <a:pt x="1937" y="6773"/>
                      </a:lnTo>
                      <a:lnTo>
                        <a:pt x="2213" y="5900"/>
                      </a:lnTo>
                      <a:lnTo>
                        <a:pt x="4626" y="5900"/>
                      </a:lnTo>
                      <a:lnTo>
                        <a:pt x="4949" y="6773"/>
                      </a:lnTo>
                      <a:lnTo>
                        <a:pt x="5618" y="6773"/>
                      </a:lnTo>
                      <a:lnTo>
                        <a:pt x="4853" y="4697"/>
                      </a:lnTo>
                      <a:lnTo>
                        <a:pt x="6553" y="4697"/>
                      </a:lnTo>
                      <a:lnTo>
                        <a:pt x="6553" y="726"/>
                      </a:lnTo>
                      <a:cubicBezTo>
                        <a:pt x="6684" y="665"/>
                        <a:pt x="6773" y="534"/>
                        <a:pt x="6773" y="382"/>
                      </a:cubicBezTo>
                      <a:close/>
                      <a:moveTo>
                        <a:pt x="1777" y="6554"/>
                      </a:moveTo>
                      <a:lnTo>
                        <a:pt x="1569" y="6554"/>
                      </a:lnTo>
                      <a:lnTo>
                        <a:pt x="2156" y="4697"/>
                      </a:lnTo>
                      <a:lnTo>
                        <a:pt x="2364" y="4697"/>
                      </a:lnTo>
                      <a:lnTo>
                        <a:pt x="1777" y="6554"/>
                      </a:lnTo>
                      <a:close/>
                      <a:moveTo>
                        <a:pt x="2282" y="5681"/>
                      </a:moveTo>
                      <a:lnTo>
                        <a:pt x="2593" y="4698"/>
                      </a:lnTo>
                      <a:lnTo>
                        <a:pt x="4185" y="4698"/>
                      </a:lnTo>
                      <a:lnTo>
                        <a:pt x="4548" y="5681"/>
                      </a:lnTo>
                      <a:lnTo>
                        <a:pt x="2282" y="5681"/>
                      </a:lnTo>
                      <a:close/>
                      <a:moveTo>
                        <a:pt x="5305" y="6554"/>
                      </a:moveTo>
                      <a:lnTo>
                        <a:pt x="5101" y="6554"/>
                      </a:lnTo>
                      <a:lnTo>
                        <a:pt x="4417" y="4697"/>
                      </a:lnTo>
                      <a:lnTo>
                        <a:pt x="4621" y="4697"/>
                      </a:lnTo>
                      <a:lnTo>
                        <a:pt x="5305" y="6554"/>
                      </a:lnTo>
                      <a:close/>
                      <a:moveTo>
                        <a:pt x="6336" y="4478"/>
                      </a:moveTo>
                      <a:lnTo>
                        <a:pt x="4773" y="4478"/>
                      </a:lnTo>
                      <a:lnTo>
                        <a:pt x="4104" y="4478"/>
                      </a:lnTo>
                      <a:lnTo>
                        <a:pt x="2661" y="4478"/>
                      </a:lnTo>
                      <a:lnTo>
                        <a:pt x="1994" y="4478"/>
                      </a:lnTo>
                      <a:lnTo>
                        <a:pt x="437" y="4478"/>
                      </a:lnTo>
                      <a:lnTo>
                        <a:pt x="437" y="765"/>
                      </a:lnTo>
                      <a:lnTo>
                        <a:pt x="6337" y="765"/>
                      </a:lnTo>
                      <a:lnTo>
                        <a:pt x="6337" y="4478"/>
                      </a:lnTo>
                      <a:lnTo>
                        <a:pt x="6336" y="4478"/>
                      </a:lnTo>
                      <a:close/>
                      <a:moveTo>
                        <a:pt x="6390" y="546"/>
                      </a:moveTo>
                      <a:lnTo>
                        <a:pt x="382" y="546"/>
                      </a:lnTo>
                      <a:cubicBezTo>
                        <a:pt x="292" y="546"/>
                        <a:pt x="218" y="473"/>
                        <a:pt x="218" y="382"/>
                      </a:cubicBezTo>
                      <a:cubicBezTo>
                        <a:pt x="218" y="292"/>
                        <a:pt x="292" y="218"/>
                        <a:pt x="382" y="218"/>
                      </a:cubicBezTo>
                      <a:lnTo>
                        <a:pt x="6390" y="218"/>
                      </a:lnTo>
                      <a:cubicBezTo>
                        <a:pt x="6481" y="218"/>
                        <a:pt x="6554" y="292"/>
                        <a:pt x="6554" y="382"/>
                      </a:cubicBezTo>
                      <a:cubicBezTo>
                        <a:pt x="6554" y="473"/>
                        <a:pt x="6481" y="546"/>
                        <a:pt x="6390" y="546"/>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47" name="Freeform 23"/>
                <p:cNvSpPr>
                  <a:spLocks noEditPoints="1"/>
                </p:cNvSpPr>
                <p:nvPr/>
              </p:nvSpPr>
              <p:spPr bwMode="auto">
                <a:xfrm>
                  <a:off x="-3273" y="1093"/>
                  <a:ext cx="1048" cy="1048"/>
                </a:xfrm>
                <a:custGeom>
                  <a:avLst/>
                  <a:gdLst>
                    <a:gd name="T0" fmla="*/ 1092 w 2184"/>
                    <a:gd name="T1" fmla="*/ 2184 h 2184"/>
                    <a:gd name="T2" fmla="*/ 2184 w 2184"/>
                    <a:gd name="T3" fmla="*/ 1092 h 2184"/>
                    <a:gd name="T4" fmla="*/ 2184 w 2184"/>
                    <a:gd name="T5" fmla="*/ 982 h 2184"/>
                    <a:gd name="T6" fmla="*/ 1201 w 2184"/>
                    <a:gd name="T7" fmla="*/ 982 h 2184"/>
                    <a:gd name="T8" fmla="*/ 1201 w 2184"/>
                    <a:gd name="T9" fmla="*/ 0 h 2184"/>
                    <a:gd name="T10" fmla="*/ 1092 w 2184"/>
                    <a:gd name="T11" fmla="*/ 0 h 2184"/>
                    <a:gd name="T12" fmla="*/ 0 w 2184"/>
                    <a:gd name="T13" fmla="*/ 1092 h 2184"/>
                    <a:gd name="T14" fmla="*/ 1092 w 2184"/>
                    <a:gd name="T15" fmla="*/ 2184 h 2184"/>
                    <a:gd name="T16" fmla="*/ 982 w 2184"/>
                    <a:gd name="T17" fmla="*/ 224 h 2184"/>
                    <a:gd name="T18" fmla="*/ 982 w 2184"/>
                    <a:gd name="T19" fmla="*/ 1200 h 2184"/>
                    <a:gd name="T20" fmla="*/ 1958 w 2184"/>
                    <a:gd name="T21" fmla="*/ 1200 h 2184"/>
                    <a:gd name="T22" fmla="*/ 1092 w 2184"/>
                    <a:gd name="T23" fmla="*/ 1965 h 2184"/>
                    <a:gd name="T24" fmla="*/ 218 w 2184"/>
                    <a:gd name="T25" fmla="*/ 1092 h 2184"/>
                    <a:gd name="T26" fmla="*/ 982 w 2184"/>
                    <a:gd name="T27" fmla="*/ 224 h 2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84" h="2184">
                      <a:moveTo>
                        <a:pt x="1092" y="2184"/>
                      </a:moveTo>
                      <a:cubicBezTo>
                        <a:pt x="1694" y="2184"/>
                        <a:pt x="2184" y="1693"/>
                        <a:pt x="2184" y="1092"/>
                      </a:cubicBezTo>
                      <a:lnTo>
                        <a:pt x="2184" y="982"/>
                      </a:lnTo>
                      <a:lnTo>
                        <a:pt x="1201" y="982"/>
                      </a:lnTo>
                      <a:lnTo>
                        <a:pt x="1201" y="0"/>
                      </a:lnTo>
                      <a:lnTo>
                        <a:pt x="1092" y="0"/>
                      </a:lnTo>
                      <a:cubicBezTo>
                        <a:pt x="489" y="0"/>
                        <a:pt x="0" y="490"/>
                        <a:pt x="0" y="1092"/>
                      </a:cubicBezTo>
                      <a:cubicBezTo>
                        <a:pt x="0" y="1693"/>
                        <a:pt x="489" y="2184"/>
                        <a:pt x="1092" y="2184"/>
                      </a:cubicBezTo>
                      <a:close/>
                      <a:moveTo>
                        <a:pt x="982" y="224"/>
                      </a:moveTo>
                      <a:lnTo>
                        <a:pt x="982" y="1200"/>
                      </a:lnTo>
                      <a:lnTo>
                        <a:pt x="1958" y="1200"/>
                      </a:lnTo>
                      <a:cubicBezTo>
                        <a:pt x="1905" y="1630"/>
                        <a:pt x="1536" y="1965"/>
                        <a:pt x="1092" y="1965"/>
                      </a:cubicBezTo>
                      <a:cubicBezTo>
                        <a:pt x="610" y="1965"/>
                        <a:pt x="218" y="1573"/>
                        <a:pt x="218" y="1092"/>
                      </a:cubicBezTo>
                      <a:cubicBezTo>
                        <a:pt x="217" y="646"/>
                        <a:pt x="552" y="278"/>
                        <a:pt x="982" y="22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48" name="Freeform 24"/>
                <p:cNvSpPr>
                  <a:spLocks noEditPoints="1"/>
                </p:cNvSpPr>
                <p:nvPr/>
              </p:nvSpPr>
              <p:spPr bwMode="auto">
                <a:xfrm>
                  <a:off x="-2644" y="935"/>
                  <a:ext cx="577" cy="577"/>
                </a:xfrm>
                <a:custGeom>
                  <a:avLst/>
                  <a:gdLst>
                    <a:gd name="T0" fmla="*/ 1202 w 1202"/>
                    <a:gd name="T1" fmla="*/ 1092 h 1201"/>
                    <a:gd name="T2" fmla="*/ 110 w 1202"/>
                    <a:gd name="T3" fmla="*/ 0 h 1201"/>
                    <a:gd name="T4" fmla="*/ 0 w 1202"/>
                    <a:gd name="T5" fmla="*/ 0 h 1201"/>
                    <a:gd name="T6" fmla="*/ 0 w 1202"/>
                    <a:gd name="T7" fmla="*/ 1201 h 1201"/>
                    <a:gd name="T8" fmla="*/ 1202 w 1202"/>
                    <a:gd name="T9" fmla="*/ 1201 h 1201"/>
                    <a:gd name="T10" fmla="*/ 1202 w 1202"/>
                    <a:gd name="T11" fmla="*/ 1092 h 1201"/>
                    <a:gd name="T12" fmla="*/ 219 w 1202"/>
                    <a:gd name="T13" fmla="*/ 982 h 1201"/>
                    <a:gd name="T14" fmla="*/ 219 w 1202"/>
                    <a:gd name="T15" fmla="*/ 224 h 1201"/>
                    <a:gd name="T16" fmla="*/ 976 w 1202"/>
                    <a:gd name="T17" fmla="*/ 981 h 1201"/>
                    <a:gd name="T18" fmla="*/ 219 w 1202"/>
                    <a:gd name="T19" fmla="*/ 981 h 1201"/>
                    <a:gd name="T20" fmla="*/ 219 w 1202"/>
                    <a:gd name="T21" fmla="*/ 982 h 1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02" h="1201">
                      <a:moveTo>
                        <a:pt x="1202" y="1092"/>
                      </a:moveTo>
                      <a:cubicBezTo>
                        <a:pt x="1202" y="489"/>
                        <a:pt x="711" y="0"/>
                        <a:pt x="110" y="0"/>
                      </a:cubicBezTo>
                      <a:lnTo>
                        <a:pt x="0" y="0"/>
                      </a:lnTo>
                      <a:lnTo>
                        <a:pt x="0" y="1201"/>
                      </a:lnTo>
                      <a:lnTo>
                        <a:pt x="1202" y="1201"/>
                      </a:lnTo>
                      <a:lnTo>
                        <a:pt x="1202" y="1092"/>
                      </a:lnTo>
                      <a:close/>
                      <a:moveTo>
                        <a:pt x="219" y="982"/>
                      </a:moveTo>
                      <a:lnTo>
                        <a:pt x="219" y="224"/>
                      </a:lnTo>
                      <a:cubicBezTo>
                        <a:pt x="614" y="273"/>
                        <a:pt x="927" y="586"/>
                        <a:pt x="976" y="981"/>
                      </a:cubicBezTo>
                      <a:lnTo>
                        <a:pt x="219" y="981"/>
                      </a:lnTo>
                      <a:lnTo>
                        <a:pt x="219" y="98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49" name="Freeform 25"/>
                <p:cNvSpPr>
                  <a:spLocks noEditPoints="1"/>
                </p:cNvSpPr>
                <p:nvPr/>
              </p:nvSpPr>
              <p:spPr bwMode="auto">
                <a:xfrm>
                  <a:off x="-2225" y="1879"/>
                  <a:ext cx="315" cy="629"/>
                </a:xfrm>
                <a:custGeom>
                  <a:avLst/>
                  <a:gdLst>
                    <a:gd name="T0" fmla="*/ 0 w 656"/>
                    <a:gd name="T1" fmla="*/ 1311 h 1311"/>
                    <a:gd name="T2" fmla="*/ 656 w 656"/>
                    <a:gd name="T3" fmla="*/ 1311 h 1311"/>
                    <a:gd name="T4" fmla="*/ 656 w 656"/>
                    <a:gd name="T5" fmla="*/ 0 h 1311"/>
                    <a:gd name="T6" fmla="*/ 0 w 656"/>
                    <a:gd name="T7" fmla="*/ 0 h 1311"/>
                    <a:gd name="T8" fmla="*/ 0 w 656"/>
                    <a:gd name="T9" fmla="*/ 1311 h 1311"/>
                    <a:gd name="T10" fmla="*/ 218 w 656"/>
                    <a:gd name="T11" fmla="*/ 219 h 1311"/>
                    <a:gd name="T12" fmla="*/ 437 w 656"/>
                    <a:gd name="T13" fmla="*/ 219 h 1311"/>
                    <a:gd name="T14" fmla="*/ 437 w 656"/>
                    <a:gd name="T15" fmla="*/ 1092 h 1311"/>
                    <a:gd name="T16" fmla="*/ 218 w 656"/>
                    <a:gd name="T17" fmla="*/ 1092 h 1311"/>
                    <a:gd name="T18" fmla="*/ 218 w 656"/>
                    <a:gd name="T19" fmla="*/ 219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6" h="1311">
                      <a:moveTo>
                        <a:pt x="0" y="1311"/>
                      </a:moveTo>
                      <a:lnTo>
                        <a:pt x="656" y="1311"/>
                      </a:lnTo>
                      <a:lnTo>
                        <a:pt x="656" y="0"/>
                      </a:lnTo>
                      <a:lnTo>
                        <a:pt x="0" y="0"/>
                      </a:lnTo>
                      <a:lnTo>
                        <a:pt x="0" y="1311"/>
                      </a:lnTo>
                      <a:close/>
                      <a:moveTo>
                        <a:pt x="218" y="219"/>
                      </a:moveTo>
                      <a:lnTo>
                        <a:pt x="437" y="219"/>
                      </a:lnTo>
                      <a:lnTo>
                        <a:pt x="437" y="1092"/>
                      </a:lnTo>
                      <a:lnTo>
                        <a:pt x="218" y="1092"/>
                      </a:lnTo>
                      <a:lnTo>
                        <a:pt x="218" y="21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50" name="Freeform 26"/>
                <p:cNvSpPr>
                  <a:spLocks noEditPoints="1"/>
                </p:cNvSpPr>
                <p:nvPr/>
              </p:nvSpPr>
              <p:spPr bwMode="auto">
                <a:xfrm>
                  <a:off x="-1806" y="1669"/>
                  <a:ext cx="315" cy="840"/>
                </a:xfrm>
                <a:custGeom>
                  <a:avLst/>
                  <a:gdLst>
                    <a:gd name="T0" fmla="*/ 656 w 656"/>
                    <a:gd name="T1" fmla="*/ 0 h 1748"/>
                    <a:gd name="T2" fmla="*/ 0 w 656"/>
                    <a:gd name="T3" fmla="*/ 0 h 1748"/>
                    <a:gd name="T4" fmla="*/ 0 w 656"/>
                    <a:gd name="T5" fmla="*/ 1748 h 1748"/>
                    <a:gd name="T6" fmla="*/ 656 w 656"/>
                    <a:gd name="T7" fmla="*/ 1748 h 1748"/>
                    <a:gd name="T8" fmla="*/ 656 w 656"/>
                    <a:gd name="T9" fmla="*/ 0 h 1748"/>
                    <a:gd name="T10" fmla="*/ 439 w 656"/>
                    <a:gd name="T11" fmla="*/ 1529 h 1748"/>
                    <a:gd name="T12" fmla="*/ 220 w 656"/>
                    <a:gd name="T13" fmla="*/ 1529 h 1748"/>
                    <a:gd name="T14" fmla="*/ 220 w 656"/>
                    <a:gd name="T15" fmla="*/ 219 h 1748"/>
                    <a:gd name="T16" fmla="*/ 439 w 656"/>
                    <a:gd name="T17" fmla="*/ 219 h 1748"/>
                    <a:gd name="T18" fmla="*/ 439 w 656"/>
                    <a:gd name="T19" fmla="*/ 1529 h 1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6" h="1748">
                      <a:moveTo>
                        <a:pt x="656" y="0"/>
                      </a:moveTo>
                      <a:lnTo>
                        <a:pt x="0" y="0"/>
                      </a:lnTo>
                      <a:lnTo>
                        <a:pt x="0" y="1748"/>
                      </a:lnTo>
                      <a:lnTo>
                        <a:pt x="656" y="1748"/>
                      </a:lnTo>
                      <a:lnTo>
                        <a:pt x="656" y="0"/>
                      </a:lnTo>
                      <a:close/>
                      <a:moveTo>
                        <a:pt x="439" y="1529"/>
                      </a:moveTo>
                      <a:lnTo>
                        <a:pt x="220" y="1529"/>
                      </a:lnTo>
                      <a:lnTo>
                        <a:pt x="220" y="219"/>
                      </a:lnTo>
                      <a:lnTo>
                        <a:pt x="439" y="219"/>
                      </a:lnTo>
                      <a:lnTo>
                        <a:pt x="439" y="152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51" name="Freeform 27"/>
                <p:cNvSpPr>
                  <a:spLocks noEditPoints="1"/>
                </p:cNvSpPr>
                <p:nvPr/>
              </p:nvSpPr>
              <p:spPr bwMode="auto">
                <a:xfrm>
                  <a:off x="-1386" y="1407"/>
                  <a:ext cx="315" cy="1102"/>
                </a:xfrm>
                <a:custGeom>
                  <a:avLst/>
                  <a:gdLst>
                    <a:gd name="T0" fmla="*/ 656 w 656"/>
                    <a:gd name="T1" fmla="*/ 0 h 2295"/>
                    <a:gd name="T2" fmla="*/ 0 w 656"/>
                    <a:gd name="T3" fmla="*/ 0 h 2295"/>
                    <a:gd name="T4" fmla="*/ 0 w 656"/>
                    <a:gd name="T5" fmla="*/ 2295 h 2295"/>
                    <a:gd name="T6" fmla="*/ 656 w 656"/>
                    <a:gd name="T7" fmla="*/ 2295 h 2295"/>
                    <a:gd name="T8" fmla="*/ 656 w 656"/>
                    <a:gd name="T9" fmla="*/ 0 h 2295"/>
                    <a:gd name="T10" fmla="*/ 437 w 656"/>
                    <a:gd name="T11" fmla="*/ 2076 h 2295"/>
                    <a:gd name="T12" fmla="*/ 218 w 656"/>
                    <a:gd name="T13" fmla="*/ 2076 h 2295"/>
                    <a:gd name="T14" fmla="*/ 218 w 656"/>
                    <a:gd name="T15" fmla="*/ 219 h 2295"/>
                    <a:gd name="T16" fmla="*/ 437 w 656"/>
                    <a:gd name="T17" fmla="*/ 219 h 2295"/>
                    <a:gd name="T18" fmla="*/ 437 w 656"/>
                    <a:gd name="T19" fmla="*/ 2076 h 2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6" h="2295">
                      <a:moveTo>
                        <a:pt x="656" y="0"/>
                      </a:moveTo>
                      <a:lnTo>
                        <a:pt x="0" y="0"/>
                      </a:lnTo>
                      <a:lnTo>
                        <a:pt x="0" y="2295"/>
                      </a:lnTo>
                      <a:lnTo>
                        <a:pt x="656" y="2295"/>
                      </a:lnTo>
                      <a:lnTo>
                        <a:pt x="656" y="0"/>
                      </a:lnTo>
                      <a:close/>
                      <a:moveTo>
                        <a:pt x="437" y="2076"/>
                      </a:moveTo>
                      <a:lnTo>
                        <a:pt x="218" y="2076"/>
                      </a:lnTo>
                      <a:lnTo>
                        <a:pt x="218" y="219"/>
                      </a:lnTo>
                      <a:lnTo>
                        <a:pt x="437" y="219"/>
                      </a:lnTo>
                      <a:lnTo>
                        <a:pt x="437" y="2076"/>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52" name="Freeform 28"/>
                <p:cNvSpPr>
                  <a:spLocks noEditPoints="1"/>
                </p:cNvSpPr>
                <p:nvPr/>
              </p:nvSpPr>
              <p:spPr bwMode="auto">
                <a:xfrm>
                  <a:off x="-967" y="1145"/>
                  <a:ext cx="315" cy="1363"/>
                </a:xfrm>
                <a:custGeom>
                  <a:avLst/>
                  <a:gdLst>
                    <a:gd name="T0" fmla="*/ 656 w 656"/>
                    <a:gd name="T1" fmla="*/ 0 h 2840"/>
                    <a:gd name="T2" fmla="*/ 0 w 656"/>
                    <a:gd name="T3" fmla="*/ 0 h 2840"/>
                    <a:gd name="T4" fmla="*/ 0 w 656"/>
                    <a:gd name="T5" fmla="*/ 2840 h 2840"/>
                    <a:gd name="T6" fmla="*/ 656 w 656"/>
                    <a:gd name="T7" fmla="*/ 2840 h 2840"/>
                    <a:gd name="T8" fmla="*/ 656 w 656"/>
                    <a:gd name="T9" fmla="*/ 0 h 2840"/>
                    <a:gd name="T10" fmla="*/ 439 w 656"/>
                    <a:gd name="T11" fmla="*/ 2622 h 2840"/>
                    <a:gd name="T12" fmla="*/ 220 w 656"/>
                    <a:gd name="T13" fmla="*/ 2622 h 2840"/>
                    <a:gd name="T14" fmla="*/ 220 w 656"/>
                    <a:gd name="T15" fmla="*/ 218 h 2840"/>
                    <a:gd name="T16" fmla="*/ 439 w 656"/>
                    <a:gd name="T17" fmla="*/ 218 h 2840"/>
                    <a:gd name="T18" fmla="*/ 439 w 656"/>
                    <a:gd name="T19" fmla="*/ 2622 h 2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6" h="2840">
                      <a:moveTo>
                        <a:pt x="656" y="0"/>
                      </a:moveTo>
                      <a:lnTo>
                        <a:pt x="0" y="0"/>
                      </a:lnTo>
                      <a:lnTo>
                        <a:pt x="0" y="2840"/>
                      </a:lnTo>
                      <a:lnTo>
                        <a:pt x="656" y="2840"/>
                      </a:lnTo>
                      <a:lnTo>
                        <a:pt x="656" y="0"/>
                      </a:lnTo>
                      <a:close/>
                      <a:moveTo>
                        <a:pt x="439" y="2622"/>
                      </a:moveTo>
                      <a:lnTo>
                        <a:pt x="220" y="2622"/>
                      </a:lnTo>
                      <a:lnTo>
                        <a:pt x="220" y="218"/>
                      </a:lnTo>
                      <a:lnTo>
                        <a:pt x="439" y="218"/>
                      </a:lnTo>
                      <a:lnTo>
                        <a:pt x="439" y="26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grpSp>
        </p:grpSp>
        <p:grpSp>
          <p:nvGrpSpPr>
            <p:cNvPr id="67" name="Group 66"/>
            <p:cNvGrpSpPr/>
            <p:nvPr/>
          </p:nvGrpSpPr>
          <p:grpSpPr>
            <a:xfrm>
              <a:off x="1393306" y="2138786"/>
              <a:ext cx="3978794" cy="746144"/>
              <a:chOff x="688456" y="2138786"/>
              <a:chExt cx="3978794" cy="746144"/>
            </a:xfrm>
          </p:grpSpPr>
          <p:sp>
            <p:nvSpPr>
              <p:cNvPr id="6" name="Rectangle 5"/>
              <p:cNvSpPr/>
              <p:nvPr/>
            </p:nvSpPr>
            <p:spPr>
              <a:xfrm>
                <a:off x="688456" y="2138786"/>
                <a:ext cx="721244" cy="721244"/>
              </a:xfrm>
              <a:prstGeom prst="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p>
            </p:txBody>
          </p:sp>
          <p:grpSp>
            <p:nvGrpSpPr>
              <p:cNvPr id="22" name="Group 21"/>
              <p:cNvGrpSpPr/>
              <p:nvPr/>
            </p:nvGrpSpPr>
            <p:grpSpPr>
              <a:xfrm>
                <a:off x="1582478" y="2171036"/>
                <a:ext cx="3084772" cy="713894"/>
                <a:chOff x="1620578" y="1828801"/>
                <a:chExt cx="3084772" cy="713894"/>
              </a:xfrm>
            </p:grpSpPr>
            <p:sp>
              <p:nvSpPr>
                <p:cNvPr id="7" name="TextBox 6"/>
                <p:cNvSpPr txBox="1"/>
                <p:nvPr/>
              </p:nvSpPr>
              <p:spPr>
                <a:xfrm>
                  <a:off x="1620578" y="2143126"/>
                  <a:ext cx="3084772" cy="399569"/>
                </a:xfrm>
                <a:prstGeom prst="rect">
                  <a:avLst/>
                </a:prstGeom>
                <a:noFill/>
              </p:spPr>
              <p:txBody>
                <a:bodyPr wrap="square" tIns="0" rtlCol="0" anchor="t">
                  <a:noAutofit/>
                </a:bodyPr>
                <a:lstStyle/>
                <a:p>
                  <a:r>
                    <a:rPr lang="en-US" sz="1200" dirty="0">
                      <a:solidFill>
                        <a:schemeClr val="accent1"/>
                      </a:solidFill>
                    </a:rPr>
                    <a:t>Various versions have evolved over the years, sometimes by accident</a:t>
                  </a:r>
                  <a:endParaRPr lang="th-TH" sz="1200" dirty="0">
                    <a:solidFill>
                      <a:schemeClr val="accent1"/>
                    </a:solidFill>
                  </a:endParaRPr>
                </a:p>
              </p:txBody>
            </p:sp>
            <p:sp>
              <p:nvSpPr>
                <p:cNvPr id="21" name="TextBox 20"/>
                <p:cNvSpPr txBox="1"/>
                <p:nvPr/>
              </p:nvSpPr>
              <p:spPr>
                <a:xfrm>
                  <a:off x="1620578" y="1828801"/>
                  <a:ext cx="3084772" cy="323850"/>
                </a:xfrm>
                <a:prstGeom prst="rect">
                  <a:avLst/>
                </a:prstGeom>
                <a:noFill/>
              </p:spPr>
              <p:txBody>
                <a:bodyPr wrap="square" rtlCol="0" anchor="t">
                  <a:noAutofit/>
                </a:bodyPr>
                <a:lstStyle/>
                <a:p>
                  <a:r>
                    <a:rPr lang="en-GB" sz="1600" b="1" dirty="0">
                      <a:solidFill>
                        <a:schemeClr val="accent1"/>
                      </a:solidFill>
                    </a:rPr>
                    <a:t>POINT 01</a:t>
                  </a:r>
                  <a:endParaRPr lang="th-TH" sz="1600" b="1" dirty="0">
                    <a:solidFill>
                      <a:schemeClr val="accent1"/>
                    </a:solidFill>
                  </a:endParaRPr>
                </a:p>
              </p:txBody>
            </p:sp>
          </p:grpSp>
          <p:grpSp>
            <p:nvGrpSpPr>
              <p:cNvPr id="58" name="Group 31"/>
              <p:cNvGrpSpPr>
                <a:grpSpLocks noChangeAspect="1"/>
              </p:cNvGrpSpPr>
              <p:nvPr/>
            </p:nvGrpSpPr>
            <p:grpSpPr bwMode="auto">
              <a:xfrm>
                <a:off x="871225" y="2322430"/>
                <a:ext cx="355707" cy="353957"/>
                <a:chOff x="1249" y="125"/>
                <a:chExt cx="3251" cy="3235"/>
              </a:xfrm>
              <a:solidFill>
                <a:schemeClr val="accent2"/>
              </a:solidFill>
            </p:grpSpPr>
            <p:sp>
              <p:nvSpPr>
                <p:cNvPr id="60" name="Rectangle 32"/>
                <p:cNvSpPr>
                  <a:spLocks noChangeArrowheads="1"/>
                </p:cNvSpPr>
                <p:nvPr/>
              </p:nvSpPr>
              <p:spPr bwMode="auto">
                <a:xfrm>
                  <a:off x="1931" y="1473"/>
                  <a:ext cx="104" cy="10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61" name="Rectangle 33"/>
                <p:cNvSpPr>
                  <a:spLocks noChangeArrowheads="1"/>
                </p:cNvSpPr>
                <p:nvPr/>
              </p:nvSpPr>
              <p:spPr bwMode="auto">
                <a:xfrm>
                  <a:off x="1931" y="1682"/>
                  <a:ext cx="104" cy="10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62" name="Rectangle 34"/>
                <p:cNvSpPr>
                  <a:spLocks noChangeArrowheads="1"/>
                </p:cNvSpPr>
                <p:nvPr/>
              </p:nvSpPr>
              <p:spPr bwMode="auto">
                <a:xfrm>
                  <a:off x="1931" y="1262"/>
                  <a:ext cx="104"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63" name="Freeform 35"/>
                <p:cNvSpPr>
                  <a:spLocks noEditPoints="1"/>
                </p:cNvSpPr>
                <p:nvPr/>
              </p:nvSpPr>
              <p:spPr bwMode="auto">
                <a:xfrm>
                  <a:off x="1249" y="125"/>
                  <a:ext cx="2936" cy="3235"/>
                </a:xfrm>
                <a:custGeom>
                  <a:avLst/>
                  <a:gdLst>
                    <a:gd name="T0" fmla="*/ 5461 w 6117"/>
                    <a:gd name="T1" fmla="*/ 1844 h 6740"/>
                    <a:gd name="T2" fmla="*/ 5297 w 6117"/>
                    <a:gd name="T3" fmla="*/ 60 h 6740"/>
                    <a:gd name="T4" fmla="*/ 2264 w 6117"/>
                    <a:gd name="T5" fmla="*/ 1713 h 6740"/>
                    <a:gd name="T6" fmla="*/ 656 w 6117"/>
                    <a:gd name="T7" fmla="*/ 2151 h 6740"/>
                    <a:gd name="T8" fmla="*/ 0 w 6117"/>
                    <a:gd name="T9" fmla="*/ 3680 h 6740"/>
                    <a:gd name="T10" fmla="*/ 656 w 6117"/>
                    <a:gd name="T11" fmla="*/ 4117 h 6740"/>
                    <a:gd name="T12" fmla="*/ 1452 w 6117"/>
                    <a:gd name="T13" fmla="*/ 6269 h 6740"/>
                    <a:gd name="T14" fmla="*/ 2489 w 6117"/>
                    <a:gd name="T15" fmla="*/ 6523 h 6740"/>
                    <a:gd name="T16" fmla="*/ 2210 w 6117"/>
                    <a:gd name="T17" fmla="*/ 4119 h 6740"/>
                    <a:gd name="T18" fmla="*/ 4969 w 6117"/>
                    <a:gd name="T19" fmla="*/ 5771 h 6740"/>
                    <a:gd name="T20" fmla="*/ 5136 w 6117"/>
                    <a:gd name="T21" fmla="*/ 5816 h 6740"/>
                    <a:gd name="T22" fmla="*/ 5464 w 6117"/>
                    <a:gd name="T23" fmla="*/ 5488 h 6740"/>
                    <a:gd name="T24" fmla="*/ 6117 w 6117"/>
                    <a:gd name="T25" fmla="*/ 2915 h 6740"/>
                    <a:gd name="T26" fmla="*/ 218 w 6117"/>
                    <a:gd name="T27" fmla="*/ 2369 h 6740"/>
                    <a:gd name="T28" fmla="*/ 656 w 6117"/>
                    <a:gd name="T29" fmla="*/ 3461 h 6740"/>
                    <a:gd name="T30" fmla="*/ 873 w 6117"/>
                    <a:gd name="T31" fmla="*/ 3899 h 6740"/>
                    <a:gd name="T32" fmla="*/ 873 w 6117"/>
                    <a:gd name="T33" fmla="*/ 2151 h 6740"/>
                    <a:gd name="T34" fmla="*/ 2184 w 6117"/>
                    <a:gd name="T35" fmla="*/ 1932 h 6740"/>
                    <a:gd name="T36" fmla="*/ 2164 w 6117"/>
                    <a:gd name="T37" fmla="*/ 3899 h 6740"/>
                    <a:gd name="T38" fmla="*/ 873 w 6117"/>
                    <a:gd name="T39" fmla="*/ 3899 h 6740"/>
                    <a:gd name="T40" fmla="*/ 2318 w 6117"/>
                    <a:gd name="T41" fmla="*/ 6383 h 6740"/>
                    <a:gd name="T42" fmla="*/ 1666 w 6117"/>
                    <a:gd name="T43" fmla="*/ 6224 h 6740"/>
                    <a:gd name="T44" fmla="*/ 1986 w 6117"/>
                    <a:gd name="T45" fmla="*/ 4117 h 6740"/>
                    <a:gd name="T46" fmla="*/ 2404 w 6117"/>
                    <a:gd name="T47" fmla="*/ 1884 h 6740"/>
                    <a:gd name="T48" fmla="*/ 4697 w 6117"/>
                    <a:gd name="T49" fmla="*/ 5348 h 6740"/>
                    <a:gd name="T50" fmla="*/ 2404 w 6117"/>
                    <a:gd name="T51" fmla="*/ 1884 h 6740"/>
                    <a:gd name="T52" fmla="*/ 5189 w 6117"/>
                    <a:gd name="T53" fmla="*/ 5581 h 6740"/>
                    <a:gd name="T54" fmla="*/ 4916 w 6117"/>
                    <a:gd name="T55" fmla="*/ 5480 h 6740"/>
                    <a:gd name="T56" fmla="*/ 5080 w 6117"/>
                    <a:gd name="T57" fmla="*/ 249 h 6740"/>
                    <a:gd name="T58" fmla="*/ 5244 w 6117"/>
                    <a:gd name="T59" fmla="*/ 344 h 6740"/>
                    <a:gd name="T60" fmla="*/ 5462 w 6117"/>
                    <a:gd name="T61" fmla="*/ 3731 h 6740"/>
                    <a:gd name="T62" fmla="*/ 5900 w 6117"/>
                    <a:gd name="T63" fmla="*/ 2916 h 6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17" h="6740">
                      <a:moveTo>
                        <a:pt x="6117" y="2915"/>
                      </a:moveTo>
                      <a:cubicBezTo>
                        <a:pt x="6117" y="2460"/>
                        <a:pt x="5862" y="2048"/>
                        <a:pt x="5461" y="1844"/>
                      </a:cubicBezTo>
                      <a:lnTo>
                        <a:pt x="5461" y="344"/>
                      </a:lnTo>
                      <a:cubicBezTo>
                        <a:pt x="5461" y="225"/>
                        <a:pt x="5400" y="120"/>
                        <a:pt x="5297" y="60"/>
                      </a:cubicBezTo>
                      <a:cubicBezTo>
                        <a:pt x="5194" y="1"/>
                        <a:pt x="5072" y="0"/>
                        <a:pt x="4966" y="61"/>
                      </a:cubicBezTo>
                      <a:lnTo>
                        <a:pt x="2264" y="1713"/>
                      </a:lnTo>
                      <a:lnTo>
                        <a:pt x="656" y="1713"/>
                      </a:lnTo>
                      <a:lnTo>
                        <a:pt x="656" y="2151"/>
                      </a:lnTo>
                      <a:lnTo>
                        <a:pt x="0" y="2151"/>
                      </a:lnTo>
                      <a:lnTo>
                        <a:pt x="0" y="3680"/>
                      </a:lnTo>
                      <a:lnTo>
                        <a:pt x="656" y="3680"/>
                      </a:lnTo>
                      <a:lnTo>
                        <a:pt x="656" y="4117"/>
                      </a:lnTo>
                      <a:lnTo>
                        <a:pt x="1004" y="4117"/>
                      </a:lnTo>
                      <a:lnTo>
                        <a:pt x="1452" y="6269"/>
                      </a:lnTo>
                      <a:cubicBezTo>
                        <a:pt x="1509" y="6541"/>
                        <a:pt x="1752" y="6740"/>
                        <a:pt x="2030" y="6740"/>
                      </a:cubicBezTo>
                      <a:cubicBezTo>
                        <a:pt x="2209" y="6740"/>
                        <a:pt x="2376" y="6660"/>
                        <a:pt x="2489" y="6523"/>
                      </a:cubicBezTo>
                      <a:cubicBezTo>
                        <a:pt x="2602" y="6385"/>
                        <a:pt x="2645" y="6204"/>
                        <a:pt x="2609" y="6029"/>
                      </a:cubicBezTo>
                      <a:lnTo>
                        <a:pt x="2210" y="4119"/>
                      </a:lnTo>
                      <a:lnTo>
                        <a:pt x="2264" y="4119"/>
                      </a:lnTo>
                      <a:lnTo>
                        <a:pt x="4969" y="5771"/>
                      </a:lnTo>
                      <a:lnTo>
                        <a:pt x="4972" y="5772"/>
                      </a:lnTo>
                      <a:cubicBezTo>
                        <a:pt x="5022" y="5801"/>
                        <a:pt x="5080" y="5816"/>
                        <a:pt x="5136" y="5816"/>
                      </a:cubicBezTo>
                      <a:cubicBezTo>
                        <a:pt x="5192" y="5816"/>
                        <a:pt x="5248" y="5801"/>
                        <a:pt x="5300" y="5772"/>
                      </a:cubicBezTo>
                      <a:cubicBezTo>
                        <a:pt x="5402" y="5713"/>
                        <a:pt x="5464" y="5607"/>
                        <a:pt x="5464" y="5488"/>
                      </a:cubicBezTo>
                      <a:lnTo>
                        <a:pt x="5464" y="3985"/>
                      </a:lnTo>
                      <a:cubicBezTo>
                        <a:pt x="5862" y="3781"/>
                        <a:pt x="6117" y="3369"/>
                        <a:pt x="6117" y="2915"/>
                      </a:cubicBezTo>
                      <a:close/>
                      <a:moveTo>
                        <a:pt x="218" y="3461"/>
                      </a:moveTo>
                      <a:lnTo>
                        <a:pt x="218" y="2369"/>
                      </a:lnTo>
                      <a:lnTo>
                        <a:pt x="656" y="2369"/>
                      </a:lnTo>
                      <a:lnTo>
                        <a:pt x="656" y="3461"/>
                      </a:lnTo>
                      <a:lnTo>
                        <a:pt x="218" y="3461"/>
                      </a:lnTo>
                      <a:close/>
                      <a:moveTo>
                        <a:pt x="873" y="3899"/>
                      </a:moveTo>
                      <a:lnTo>
                        <a:pt x="873" y="3680"/>
                      </a:lnTo>
                      <a:lnTo>
                        <a:pt x="873" y="2151"/>
                      </a:lnTo>
                      <a:lnTo>
                        <a:pt x="873" y="1932"/>
                      </a:lnTo>
                      <a:lnTo>
                        <a:pt x="2184" y="1932"/>
                      </a:lnTo>
                      <a:lnTo>
                        <a:pt x="2184" y="3899"/>
                      </a:lnTo>
                      <a:lnTo>
                        <a:pt x="2164" y="3899"/>
                      </a:lnTo>
                      <a:lnTo>
                        <a:pt x="958" y="3899"/>
                      </a:lnTo>
                      <a:lnTo>
                        <a:pt x="873" y="3899"/>
                      </a:lnTo>
                      <a:close/>
                      <a:moveTo>
                        <a:pt x="2394" y="6072"/>
                      </a:moveTo>
                      <a:cubicBezTo>
                        <a:pt x="2417" y="6183"/>
                        <a:pt x="2390" y="6296"/>
                        <a:pt x="2318" y="6383"/>
                      </a:cubicBezTo>
                      <a:cubicBezTo>
                        <a:pt x="2248" y="6469"/>
                        <a:pt x="2142" y="6520"/>
                        <a:pt x="2030" y="6520"/>
                      </a:cubicBezTo>
                      <a:cubicBezTo>
                        <a:pt x="1856" y="6520"/>
                        <a:pt x="1702" y="6396"/>
                        <a:pt x="1666" y="6224"/>
                      </a:cubicBezTo>
                      <a:lnTo>
                        <a:pt x="1226" y="4117"/>
                      </a:lnTo>
                      <a:lnTo>
                        <a:pt x="1986" y="4117"/>
                      </a:lnTo>
                      <a:lnTo>
                        <a:pt x="2394" y="6072"/>
                      </a:lnTo>
                      <a:close/>
                      <a:moveTo>
                        <a:pt x="2404" y="1884"/>
                      </a:moveTo>
                      <a:lnTo>
                        <a:pt x="4697" y="483"/>
                      </a:lnTo>
                      <a:lnTo>
                        <a:pt x="4697" y="5348"/>
                      </a:lnTo>
                      <a:lnTo>
                        <a:pt x="2404" y="3947"/>
                      </a:lnTo>
                      <a:lnTo>
                        <a:pt x="2404" y="1884"/>
                      </a:lnTo>
                      <a:close/>
                      <a:moveTo>
                        <a:pt x="5244" y="5487"/>
                      </a:moveTo>
                      <a:cubicBezTo>
                        <a:pt x="5244" y="5544"/>
                        <a:pt x="5205" y="5572"/>
                        <a:pt x="5189" y="5581"/>
                      </a:cubicBezTo>
                      <a:cubicBezTo>
                        <a:pt x="5173" y="5591"/>
                        <a:pt x="5130" y="5609"/>
                        <a:pt x="5081" y="5581"/>
                      </a:cubicBezTo>
                      <a:lnTo>
                        <a:pt x="4916" y="5480"/>
                      </a:lnTo>
                      <a:lnTo>
                        <a:pt x="4916" y="349"/>
                      </a:lnTo>
                      <a:lnTo>
                        <a:pt x="5080" y="249"/>
                      </a:lnTo>
                      <a:cubicBezTo>
                        <a:pt x="5129" y="221"/>
                        <a:pt x="5173" y="240"/>
                        <a:pt x="5189" y="249"/>
                      </a:cubicBezTo>
                      <a:cubicBezTo>
                        <a:pt x="5205" y="259"/>
                        <a:pt x="5244" y="287"/>
                        <a:pt x="5244" y="344"/>
                      </a:cubicBezTo>
                      <a:lnTo>
                        <a:pt x="5244" y="5487"/>
                      </a:lnTo>
                      <a:close/>
                      <a:moveTo>
                        <a:pt x="5462" y="3731"/>
                      </a:moveTo>
                      <a:lnTo>
                        <a:pt x="5462" y="2100"/>
                      </a:lnTo>
                      <a:cubicBezTo>
                        <a:pt x="5732" y="2280"/>
                        <a:pt x="5900" y="2583"/>
                        <a:pt x="5900" y="2916"/>
                      </a:cubicBezTo>
                      <a:cubicBezTo>
                        <a:pt x="5900" y="3247"/>
                        <a:pt x="5732" y="3551"/>
                        <a:pt x="5462" y="373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64" name="Rectangle 36"/>
                <p:cNvSpPr>
                  <a:spLocks noChangeArrowheads="1"/>
                </p:cNvSpPr>
                <p:nvPr/>
              </p:nvSpPr>
              <p:spPr bwMode="auto">
                <a:xfrm>
                  <a:off x="4290" y="1473"/>
                  <a:ext cx="210" cy="10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65" name="Freeform 37"/>
                <p:cNvSpPr>
                  <a:spLocks/>
                </p:cNvSpPr>
                <p:nvPr/>
              </p:nvSpPr>
              <p:spPr bwMode="auto">
                <a:xfrm>
                  <a:off x="4098" y="786"/>
                  <a:ext cx="222" cy="223"/>
                </a:xfrm>
                <a:custGeom>
                  <a:avLst/>
                  <a:gdLst>
                    <a:gd name="T0" fmla="*/ 309 w 464"/>
                    <a:gd name="T1" fmla="*/ 0 h 464"/>
                    <a:gd name="T2" fmla="*/ 464 w 464"/>
                    <a:gd name="T3" fmla="*/ 155 h 464"/>
                    <a:gd name="T4" fmla="*/ 155 w 464"/>
                    <a:gd name="T5" fmla="*/ 464 h 464"/>
                    <a:gd name="T6" fmla="*/ 0 w 464"/>
                    <a:gd name="T7" fmla="*/ 309 h 464"/>
                    <a:gd name="T8" fmla="*/ 309 w 464"/>
                    <a:gd name="T9" fmla="*/ 0 h 464"/>
                  </a:gdLst>
                  <a:ahLst/>
                  <a:cxnLst>
                    <a:cxn ang="0">
                      <a:pos x="T0" y="T1"/>
                    </a:cxn>
                    <a:cxn ang="0">
                      <a:pos x="T2" y="T3"/>
                    </a:cxn>
                    <a:cxn ang="0">
                      <a:pos x="T4" y="T5"/>
                    </a:cxn>
                    <a:cxn ang="0">
                      <a:pos x="T6" y="T7"/>
                    </a:cxn>
                    <a:cxn ang="0">
                      <a:pos x="T8" y="T9"/>
                    </a:cxn>
                  </a:cxnLst>
                  <a:rect l="0" t="0" r="r" b="b"/>
                  <a:pathLst>
                    <a:path w="464" h="464">
                      <a:moveTo>
                        <a:pt x="309" y="0"/>
                      </a:moveTo>
                      <a:lnTo>
                        <a:pt x="464" y="155"/>
                      </a:lnTo>
                      <a:lnTo>
                        <a:pt x="155" y="464"/>
                      </a:lnTo>
                      <a:lnTo>
                        <a:pt x="0" y="309"/>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66" name="Freeform 38"/>
                <p:cNvSpPr>
                  <a:spLocks/>
                </p:cNvSpPr>
                <p:nvPr/>
              </p:nvSpPr>
              <p:spPr bwMode="auto">
                <a:xfrm>
                  <a:off x="4098" y="2041"/>
                  <a:ext cx="222" cy="222"/>
                </a:xfrm>
                <a:custGeom>
                  <a:avLst/>
                  <a:gdLst>
                    <a:gd name="T0" fmla="*/ 309 w 464"/>
                    <a:gd name="T1" fmla="*/ 463 h 463"/>
                    <a:gd name="T2" fmla="*/ 0 w 464"/>
                    <a:gd name="T3" fmla="*/ 154 h 463"/>
                    <a:gd name="T4" fmla="*/ 155 w 464"/>
                    <a:gd name="T5" fmla="*/ 0 h 463"/>
                    <a:gd name="T6" fmla="*/ 464 w 464"/>
                    <a:gd name="T7" fmla="*/ 309 h 463"/>
                    <a:gd name="T8" fmla="*/ 309 w 464"/>
                    <a:gd name="T9" fmla="*/ 463 h 463"/>
                  </a:gdLst>
                  <a:ahLst/>
                  <a:cxnLst>
                    <a:cxn ang="0">
                      <a:pos x="T0" y="T1"/>
                    </a:cxn>
                    <a:cxn ang="0">
                      <a:pos x="T2" y="T3"/>
                    </a:cxn>
                    <a:cxn ang="0">
                      <a:pos x="T4" y="T5"/>
                    </a:cxn>
                    <a:cxn ang="0">
                      <a:pos x="T6" y="T7"/>
                    </a:cxn>
                    <a:cxn ang="0">
                      <a:pos x="T8" y="T9"/>
                    </a:cxn>
                  </a:cxnLst>
                  <a:rect l="0" t="0" r="r" b="b"/>
                  <a:pathLst>
                    <a:path w="464" h="463">
                      <a:moveTo>
                        <a:pt x="309" y="463"/>
                      </a:moveTo>
                      <a:lnTo>
                        <a:pt x="0" y="154"/>
                      </a:lnTo>
                      <a:lnTo>
                        <a:pt x="155" y="0"/>
                      </a:lnTo>
                      <a:lnTo>
                        <a:pt x="464" y="309"/>
                      </a:lnTo>
                      <a:lnTo>
                        <a:pt x="309" y="463"/>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grpSp>
        </p:grpSp>
      </p:grpSp>
      <p:pic>
        <p:nvPicPr>
          <p:cNvPr id="45" name="Picture 44">
            <a:extLst>
              <a:ext uri="{FF2B5EF4-FFF2-40B4-BE49-F238E27FC236}">
                <a16:creationId xmlns:a16="http://schemas.microsoft.com/office/drawing/2014/main" id="{28129E9D-D2EE-4A80-A88F-4C403B26F8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94240" y="6195371"/>
            <a:ext cx="1852100" cy="303550"/>
          </a:xfrm>
          <a:prstGeom prst="rect">
            <a:avLst/>
          </a:prstGeom>
        </p:spPr>
      </p:pic>
    </p:spTree>
    <p:extLst>
      <p:ext uri="{BB962C8B-B14F-4D97-AF65-F5344CB8AC3E}">
        <p14:creationId xmlns:p14="http://schemas.microsoft.com/office/powerpoint/2010/main" val="1464278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Picture Placeholder 72"/>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l="18906" r="45334"/>
          <a:stretch/>
        </p:blipFill>
        <p:spPr>
          <a:xfrm>
            <a:off x="4222633" y="0"/>
            <a:ext cx="3671809" cy="6858000"/>
          </a:xfrm>
        </p:spPr>
      </p:pic>
      <p:sp>
        <p:nvSpPr>
          <p:cNvPr id="3" name="Title 2"/>
          <p:cNvSpPr>
            <a:spLocks noGrp="1"/>
          </p:cNvSpPr>
          <p:nvPr>
            <p:ph type="title"/>
          </p:nvPr>
        </p:nvSpPr>
        <p:spPr/>
        <p:txBody>
          <a:bodyPr/>
          <a:lstStyle/>
          <a:p>
            <a:r>
              <a:rPr lang="en-GB" dirty="0"/>
              <a:t>SIMPLE</a:t>
            </a:r>
            <a:br>
              <a:rPr lang="en-GB" dirty="0"/>
            </a:br>
            <a:r>
              <a:rPr lang="en-GB" dirty="0"/>
              <a:t>SLIDE</a:t>
            </a:r>
            <a:endParaRPr lang="th-TH" dirty="0"/>
          </a:p>
        </p:txBody>
      </p:sp>
      <p:sp>
        <p:nvSpPr>
          <p:cNvPr id="10" name="Text Placeholder 9"/>
          <p:cNvSpPr>
            <a:spLocks noGrp="1"/>
          </p:cNvSpPr>
          <p:nvPr>
            <p:ph type="body" sz="quarter" idx="12"/>
          </p:nvPr>
        </p:nvSpPr>
        <p:spPr>
          <a:xfrm>
            <a:off x="624417" y="3892814"/>
            <a:ext cx="2766483" cy="1751331"/>
          </a:xfrm>
        </p:spPr>
        <p:txBody>
          <a:bodyPr/>
          <a:lstStyle/>
          <a:p>
            <a:r>
              <a:rPr lang="en-US" dirty="0"/>
              <a:t>All the </a:t>
            </a:r>
            <a:r>
              <a:rPr lang="en-US" dirty="0" err="1"/>
              <a:t>Lorem</a:t>
            </a:r>
            <a:r>
              <a:rPr lang="en-US" dirty="0"/>
              <a:t> </a:t>
            </a:r>
            <a:r>
              <a:rPr lang="en-US" dirty="0" err="1"/>
              <a:t>Ipsum</a:t>
            </a:r>
            <a:r>
              <a:rPr lang="en-US" dirty="0"/>
              <a:t> generators on the Internet tend to repeat predefined chunks as necessary, making this the first true generator on the Internet. It uses a dictionary of over 200 </a:t>
            </a:r>
            <a:br>
              <a:rPr lang="en-US" dirty="0"/>
            </a:br>
            <a:r>
              <a:rPr lang="en-US" dirty="0"/>
              <a:t>Latin words, </a:t>
            </a:r>
            <a:endParaRPr lang="en-GB" dirty="0"/>
          </a:p>
        </p:txBody>
      </p:sp>
      <p:sp>
        <p:nvSpPr>
          <p:cNvPr id="2" name="Text Placeholder 1"/>
          <p:cNvSpPr>
            <a:spLocks noGrp="1"/>
          </p:cNvSpPr>
          <p:nvPr>
            <p:ph type="body" sz="quarter" idx="13"/>
          </p:nvPr>
        </p:nvSpPr>
        <p:spPr/>
        <p:txBody>
          <a:bodyPr/>
          <a:lstStyle/>
          <a:p>
            <a:r>
              <a:rPr lang="en-GB"/>
              <a:t>Design for Everyone</a:t>
            </a:r>
          </a:p>
          <a:p>
            <a:endParaRPr lang="th-TH" dirty="0"/>
          </a:p>
        </p:txBody>
      </p:sp>
      <p:grpSp>
        <p:nvGrpSpPr>
          <p:cNvPr id="5" name="Group 4"/>
          <p:cNvGrpSpPr/>
          <p:nvPr/>
        </p:nvGrpSpPr>
        <p:grpSpPr>
          <a:xfrm>
            <a:off x="8544107" y="889407"/>
            <a:ext cx="3400240" cy="5012222"/>
            <a:chOff x="8372657" y="1068802"/>
            <a:chExt cx="3400240" cy="5012222"/>
          </a:xfrm>
        </p:grpSpPr>
        <p:grpSp>
          <p:nvGrpSpPr>
            <p:cNvPr id="41" name="Group 40"/>
            <p:cNvGrpSpPr/>
            <p:nvPr/>
          </p:nvGrpSpPr>
          <p:grpSpPr>
            <a:xfrm>
              <a:off x="8372657" y="3799478"/>
              <a:ext cx="3400240" cy="861267"/>
              <a:chOff x="6372256" y="3937418"/>
              <a:chExt cx="2605060" cy="659850"/>
            </a:xfrm>
          </p:grpSpPr>
          <p:sp>
            <p:nvSpPr>
              <p:cNvPr id="60" name="Rectangle 59"/>
              <p:cNvSpPr/>
              <p:nvPr/>
            </p:nvSpPr>
            <p:spPr>
              <a:xfrm>
                <a:off x="6372256" y="3973091"/>
                <a:ext cx="624177" cy="624177"/>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800"/>
              </a:p>
            </p:txBody>
          </p:sp>
          <p:grpSp>
            <p:nvGrpSpPr>
              <p:cNvPr id="61" name="Group 60"/>
              <p:cNvGrpSpPr/>
              <p:nvPr/>
            </p:nvGrpSpPr>
            <p:grpSpPr>
              <a:xfrm>
                <a:off x="7145958" y="3937418"/>
                <a:ext cx="1831358" cy="652233"/>
                <a:chOff x="1620577" y="1647386"/>
                <a:chExt cx="2116156" cy="753657"/>
              </a:xfrm>
            </p:grpSpPr>
            <p:sp>
              <p:nvSpPr>
                <p:cNvPr id="62" name="TextBox 61"/>
                <p:cNvSpPr txBox="1"/>
                <p:nvPr/>
              </p:nvSpPr>
              <p:spPr>
                <a:xfrm>
                  <a:off x="1620577" y="1970504"/>
                  <a:ext cx="2116156" cy="430539"/>
                </a:xfrm>
                <a:prstGeom prst="rect">
                  <a:avLst/>
                </a:prstGeom>
                <a:noFill/>
              </p:spPr>
              <p:txBody>
                <a:bodyPr wrap="square" tIns="0" rtlCol="0" anchor="t">
                  <a:noAutofit/>
                </a:bodyPr>
                <a:lstStyle/>
                <a:p>
                  <a:r>
                    <a:rPr lang="en-US" sz="1000" dirty="0">
                      <a:solidFill>
                        <a:schemeClr val="accent1"/>
                      </a:solidFill>
                    </a:rPr>
                    <a:t>Contrary to popular belief, </a:t>
                  </a:r>
                  <a:r>
                    <a:rPr lang="en-US" sz="1000" dirty="0" err="1">
                      <a:solidFill>
                        <a:schemeClr val="accent1"/>
                      </a:solidFill>
                    </a:rPr>
                    <a:t>Lorem</a:t>
                  </a:r>
                  <a:r>
                    <a:rPr lang="en-US" sz="1000" dirty="0">
                      <a:solidFill>
                        <a:schemeClr val="accent1"/>
                      </a:solidFill>
                    </a:rPr>
                    <a:t> </a:t>
                  </a:r>
                  <a:r>
                    <a:rPr lang="en-US" sz="1000" dirty="0" err="1">
                      <a:solidFill>
                        <a:schemeClr val="accent1"/>
                      </a:solidFill>
                    </a:rPr>
                    <a:t>Ipsum</a:t>
                  </a:r>
                  <a:r>
                    <a:rPr lang="en-US" sz="1000" dirty="0">
                      <a:solidFill>
                        <a:schemeClr val="accent1"/>
                      </a:solidFill>
                    </a:rPr>
                    <a:t> is not simply random text. </a:t>
                  </a:r>
                </a:p>
              </p:txBody>
            </p:sp>
            <p:sp>
              <p:nvSpPr>
                <p:cNvPr id="63" name="TextBox 62"/>
                <p:cNvSpPr txBox="1"/>
                <p:nvPr/>
              </p:nvSpPr>
              <p:spPr>
                <a:xfrm>
                  <a:off x="1620577" y="1647386"/>
                  <a:ext cx="1767621" cy="323850"/>
                </a:xfrm>
                <a:prstGeom prst="rect">
                  <a:avLst/>
                </a:prstGeom>
                <a:noFill/>
              </p:spPr>
              <p:txBody>
                <a:bodyPr wrap="square" rtlCol="0" anchor="t">
                  <a:noAutofit/>
                </a:bodyPr>
                <a:lstStyle/>
                <a:p>
                  <a:r>
                    <a:rPr lang="en-GB" sz="1200" b="1" dirty="0">
                      <a:solidFill>
                        <a:schemeClr val="accent1"/>
                      </a:solidFill>
                    </a:rPr>
                    <a:t>POINT 03</a:t>
                  </a:r>
                  <a:endParaRPr lang="th-TH" sz="1200" b="1" dirty="0">
                    <a:solidFill>
                      <a:schemeClr val="accent1"/>
                    </a:solidFill>
                  </a:endParaRPr>
                </a:p>
              </p:txBody>
            </p:sp>
          </p:grpSp>
          <p:grpSp>
            <p:nvGrpSpPr>
              <p:cNvPr id="11" name="Group 4"/>
              <p:cNvGrpSpPr>
                <a:grpSpLocks noChangeAspect="1"/>
              </p:cNvGrpSpPr>
              <p:nvPr/>
            </p:nvGrpSpPr>
            <p:grpSpPr bwMode="auto">
              <a:xfrm>
                <a:off x="6468825" y="4069126"/>
                <a:ext cx="431039" cy="431171"/>
                <a:chOff x="4224" y="-440"/>
                <a:chExt cx="3251" cy="3252"/>
              </a:xfrm>
              <a:solidFill>
                <a:schemeClr val="accent2"/>
              </a:solidFill>
            </p:grpSpPr>
            <p:sp>
              <p:nvSpPr>
                <p:cNvPr id="13" name="Freeform 5"/>
                <p:cNvSpPr>
                  <a:spLocks noEditPoints="1"/>
                </p:cNvSpPr>
                <p:nvPr/>
              </p:nvSpPr>
              <p:spPr bwMode="auto">
                <a:xfrm>
                  <a:off x="4224" y="-440"/>
                  <a:ext cx="3251" cy="3252"/>
                </a:xfrm>
                <a:custGeom>
                  <a:avLst/>
                  <a:gdLst>
                    <a:gd name="T0" fmla="*/ 6336 w 6773"/>
                    <a:gd name="T1" fmla="*/ 2076 h 6773"/>
                    <a:gd name="T2" fmla="*/ 5462 w 6773"/>
                    <a:gd name="T3" fmla="*/ 5790 h 6773"/>
                    <a:gd name="T4" fmla="*/ 5025 w 6773"/>
                    <a:gd name="T5" fmla="*/ 2730 h 6773"/>
                    <a:gd name="T6" fmla="*/ 4152 w 6773"/>
                    <a:gd name="T7" fmla="*/ 5789 h 6773"/>
                    <a:gd name="T8" fmla="*/ 3714 w 6773"/>
                    <a:gd name="T9" fmla="*/ 3386 h 6773"/>
                    <a:gd name="T10" fmla="*/ 2840 w 6773"/>
                    <a:gd name="T11" fmla="*/ 5790 h 6773"/>
                    <a:gd name="T12" fmla="*/ 2402 w 6773"/>
                    <a:gd name="T13" fmla="*/ 4042 h 6773"/>
                    <a:gd name="T14" fmla="*/ 1529 w 6773"/>
                    <a:gd name="T15" fmla="*/ 5790 h 6773"/>
                    <a:gd name="T16" fmla="*/ 1092 w 6773"/>
                    <a:gd name="T17" fmla="*/ 0 h 6773"/>
                    <a:gd name="T18" fmla="*/ 873 w 6773"/>
                    <a:gd name="T19" fmla="*/ 546 h 6773"/>
                    <a:gd name="T20" fmla="*/ 656 w 6773"/>
                    <a:gd name="T21" fmla="*/ 765 h 6773"/>
                    <a:gd name="T22" fmla="*/ 874 w 6773"/>
                    <a:gd name="T23" fmla="*/ 1421 h 6773"/>
                    <a:gd name="T24" fmla="*/ 656 w 6773"/>
                    <a:gd name="T25" fmla="*/ 1640 h 6773"/>
                    <a:gd name="T26" fmla="*/ 874 w 6773"/>
                    <a:gd name="T27" fmla="*/ 2296 h 6773"/>
                    <a:gd name="T28" fmla="*/ 656 w 6773"/>
                    <a:gd name="T29" fmla="*/ 2514 h 6773"/>
                    <a:gd name="T30" fmla="*/ 874 w 6773"/>
                    <a:gd name="T31" fmla="*/ 3170 h 6773"/>
                    <a:gd name="T32" fmla="*/ 656 w 6773"/>
                    <a:gd name="T33" fmla="*/ 3386 h 6773"/>
                    <a:gd name="T34" fmla="*/ 874 w 6773"/>
                    <a:gd name="T35" fmla="*/ 4042 h 6773"/>
                    <a:gd name="T36" fmla="*/ 656 w 6773"/>
                    <a:gd name="T37" fmla="*/ 4261 h 6773"/>
                    <a:gd name="T38" fmla="*/ 874 w 6773"/>
                    <a:gd name="T39" fmla="*/ 4917 h 6773"/>
                    <a:gd name="T40" fmla="*/ 656 w 6773"/>
                    <a:gd name="T41" fmla="*/ 5136 h 6773"/>
                    <a:gd name="T42" fmla="*/ 874 w 6773"/>
                    <a:gd name="T43" fmla="*/ 5792 h 6773"/>
                    <a:gd name="T44" fmla="*/ 0 w 6773"/>
                    <a:gd name="T45" fmla="*/ 6010 h 6773"/>
                    <a:gd name="T46" fmla="*/ 873 w 6773"/>
                    <a:gd name="T47" fmla="*/ 6773 h 6773"/>
                    <a:gd name="T48" fmla="*/ 1092 w 6773"/>
                    <a:gd name="T49" fmla="*/ 6008 h 6773"/>
                    <a:gd name="T50" fmla="*/ 2402 w 6773"/>
                    <a:gd name="T51" fmla="*/ 6008 h 6773"/>
                    <a:gd name="T52" fmla="*/ 3713 w 6773"/>
                    <a:gd name="T53" fmla="*/ 6008 h 6773"/>
                    <a:gd name="T54" fmla="*/ 5024 w 6773"/>
                    <a:gd name="T55" fmla="*/ 6008 h 6773"/>
                    <a:gd name="T56" fmla="*/ 6334 w 6773"/>
                    <a:gd name="T57" fmla="*/ 6008 h 6773"/>
                    <a:gd name="T58" fmla="*/ 6773 w 6773"/>
                    <a:gd name="T59" fmla="*/ 5789 h 6773"/>
                    <a:gd name="T60" fmla="*/ 6336 w 6773"/>
                    <a:gd name="T61" fmla="*/ 5790 h 6773"/>
                    <a:gd name="T62" fmla="*/ 1748 w 6773"/>
                    <a:gd name="T63" fmla="*/ 4260 h 6773"/>
                    <a:gd name="T64" fmla="*/ 2185 w 6773"/>
                    <a:gd name="T65" fmla="*/ 5789 h 6773"/>
                    <a:gd name="T66" fmla="*/ 1748 w 6773"/>
                    <a:gd name="T67" fmla="*/ 5790 h 6773"/>
                    <a:gd name="T68" fmla="*/ 3058 w 6773"/>
                    <a:gd name="T69" fmla="*/ 3605 h 6773"/>
                    <a:gd name="T70" fmla="*/ 3496 w 6773"/>
                    <a:gd name="T71" fmla="*/ 5790 h 6773"/>
                    <a:gd name="T72" fmla="*/ 4369 w 6773"/>
                    <a:gd name="T73" fmla="*/ 5790 h 6773"/>
                    <a:gd name="T74" fmla="*/ 4806 w 6773"/>
                    <a:gd name="T75" fmla="*/ 2950 h 6773"/>
                    <a:gd name="T76" fmla="*/ 4369 w 6773"/>
                    <a:gd name="T77" fmla="*/ 5790 h 6773"/>
                    <a:gd name="T78" fmla="*/ 5681 w 6773"/>
                    <a:gd name="T79" fmla="*/ 2294 h 6773"/>
                    <a:gd name="T80" fmla="*/ 6118 w 6773"/>
                    <a:gd name="T81" fmla="*/ 5790 h 6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73" h="6773">
                      <a:moveTo>
                        <a:pt x="6336" y="5790"/>
                      </a:moveTo>
                      <a:lnTo>
                        <a:pt x="6336" y="2076"/>
                      </a:lnTo>
                      <a:lnTo>
                        <a:pt x="5462" y="2076"/>
                      </a:lnTo>
                      <a:lnTo>
                        <a:pt x="5462" y="5790"/>
                      </a:lnTo>
                      <a:lnTo>
                        <a:pt x="5025" y="5790"/>
                      </a:lnTo>
                      <a:lnTo>
                        <a:pt x="5025" y="2730"/>
                      </a:lnTo>
                      <a:lnTo>
                        <a:pt x="4152" y="2730"/>
                      </a:lnTo>
                      <a:lnTo>
                        <a:pt x="4152" y="5789"/>
                      </a:lnTo>
                      <a:lnTo>
                        <a:pt x="3714" y="5789"/>
                      </a:lnTo>
                      <a:lnTo>
                        <a:pt x="3714" y="3386"/>
                      </a:lnTo>
                      <a:lnTo>
                        <a:pt x="2840" y="3386"/>
                      </a:lnTo>
                      <a:lnTo>
                        <a:pt x="2840" y="5790"/>
                      </a:lnTo>
                      <a:lnTo>
                        <a:pt x="2402" y="5790"/>
                      </a:lnTo>
                      <a:lnTo>
                        <a:pt x="2402" y="4042"/>
                      </a:lnTo>
                      <a:lnTo>
                        <a:pt x="1529" y="4042"/>
                      </a:lnTo>
                      <a:lnTo>
                        <a:pt x="1529" y="5790"/>
                      </a:lnTo>
                      <a:lnTo>
                        <a:pt x="1092" y="5790"/>
                      </a:lnTo>
                      <a:lnTo>
                        <a:pt x="1092" y="0"/>
                      </a:lnTo>
                      <a:lnTo>
                        <a:pt x="873" y="0"/>
                      </a:lnTo>
                      <a:lnTo>
                        <a:pt x="873" y="546"/>
                      </a:lnTo>
                      <a:lnTo>
                        <a:pt x="656" y="546"/>
                      </a:lnTo>
                      <a:lnTo>
                        <a:pt x="656" y="765"/>
                      </a:lnTo>
                      <a:lnTo>
                        <a:pt x="874" y="765"/>
                      </a:lnTo>
                      <a:lnTo>
                        <a:pt x="874" y="1421"/>
                      </a:lnTo>
                      <a:lnTo>
                        <a:pt x="656" y="1421"/>
                      </a:lnTo>
                      <a:lnTo>
                        <a:pt x="656" y="1640"/>
                      </a:lnTo>
                      <a:lnTo>
                        <a:pt x="874" y="1640"/>
                      </a:lnTo>
                      <a:lnTo>
                        <a:pt x="874" y="2296"/>
                      </a:lnTo>
                      <a:lnTo>
                        <a:pt x="656" y="2296"/>
                      </a:lnTo>
                      <a:lnTo>
                        <a:pt x="656" y="2514"/>
                      </a:lnTo>
                      <a:lnTo>
                        <a:pt x="874" y="2514"/>
                      </a:lnTo>
                      <a:lnTo>
                        <a:pt x="874" y="3170"/>
                      </a:lnTo>
                      <a:lnTo>
                        <a:pt x="656" y="3170"/>
                      </a:lnTo>
                      <a:lnTo>
                        <a:pt x="656" y="3386"/>
                      </a:lnTo>
                      <a:lnTo>
                        <a:pt x="874" y="3386"/>
                      </a:lnTo>
                      <a:lnTo>
                        <a:pt x="874" y="4042"/>
                      </a:lnTo>
                      <a:lnTo>
                        <a:pt x="656" y="4042"/>
                      </a:lnTo>
                      <a:lnTo>
                        <a:pt x="656" y="4261"/>
                      </a:lnTo>
                      <a:lnTo>
                        <a:pt x="874" y="4261"/>
                      </a:lnTo>
                      <a:lnTo>
                        <a:pt x="874" y="4917"/>
                      </a:lnTo>
                      <a:lnTo>
                        <a:pt x="656" y="4917"/>
                      </a:lnTo>
                      <a:lnTo>
                        <a:pt x="656" y="5136"/>
                      </a:lnTo>
                      <a:lnTo>
                        <a:pt x="874" y="5136"/>
                      </a:lnTo>
                      <a:lnTo>
                        <a:pt x="874" y="5792"/>
                      </a:lnTo>
                      <a:lnTo>
                        <a:pt x="0" y="5792"/>
                      </a:lnTo>
                      <a:lnTo>
                        <a:pt x="0" y="6010"/>
                      </a:lnTo>
                      <a:lnTo>
                        <a:pt x="873" y="6010"/>
                      </a:lnTo>
                      <a:lnTo>
                        <a:pt x="873" y="6773"/>
                      </a:lnTo>
                      <a:lnTo>
                        <a:pt x="1092" y="6773"/>
                      </a:lnTo>
                      <a:lnTo>
                        <a:pt x="1092" y="6008"/>
                      </a:lnTo>
                      <a:lnTo>
                        <a:pt x="1529" y="6008"/>
                      </a:lnTo>
                      <a:lnTo>
                        <a:pt x="2402" y="6008"/>
                      </a:lnTo>
                      <a:lnTo>
                        <a:pt x="2840" y="6008"/>
                      </a:lnTo>
                      <a:lnTo>
                        <a:pt x="3713" y="6008"/>
                      </a:lnTo>
                      <a:lnTo>
                        <a:pt x="4150" y="6008"/>
                      </a:lnTo>
                      <a:lnTo>
                        <a:pt x="5024" y="6008"/>
                      </a:lnTo>
                      <a:lnTo>
                        <a:pt x="5461" y="6008"/>
                      </a:lnTo>
                      <a:lnTo>
                        <a:pt x="6334" y="6008"/>
                      </a:lnTo>
                      <a:lnTo>
                        <a:pt x="6773" y="6008"/>
                      </a:lnTo>
                      <a:lnTo>
                        <a:pt x="6773" y="5789"/>
                      </a:lnTo>
                      <a:lnTo>
                        <a:pt x="6336" y="5789"/>
                      </a:lnTo>
                      <a:lnTo>
                        <a:pt x="6336" y="5790"/>
                      </a:lnTo>
                      <a:close/>
                      <a:moveTo>
                        <a:pt x="1748" y="5790"/>
                      </a:moveTo>
                      <a:lnTo>
                        <a:pt x="1748" y="4260"/>
                      </a:lnTo>
                      <a:lnTo>
                        <a:pt x="2185" y="4260"/>
                      </a:lnTo>
                      <a:lnTo>
                        <a:pt x="2185" y="5789"/>
                      </a:lnTo>
                      <a:lnTo>
                        <a:pt x="1748" y="5789"/>
                      </a:lnTo>
                      <a:lnTo>
                        <a:pt x="1748" y="5790"/>
                      </a:lnTo>
                      <a:close/>
                      <a:moveTo>
                        <a:pt x="3058" y="5790"/>
                      </a:moveTo>
                      <a:lnTo>
                        <a:pt x="3058" y="3605"/>
                      </a:lnTo>
                      <a:lnTo>
                        <a:pt x="3496" y="3605"/>
                      </a:lnTo>
                      <a:lnTo>
                        <a:pt x="3496" y="5790"/>
                      </a:lnTo>
                      <a:lnTo>
                        <a:pt x="3058" y="5790"/>
                      </a:lnTo>
                      <a:close/>
                      <a:moveTo>
                        <a:pt x="4369" y="5790"/>
                      </a:moveTo>
                      <a:lnTo>
                        <a:pt x="4369" y="2950"/>
                      </a:lnTo>
                      <a:lnTo>
                        <a:pt x="4806" y="2950"/>
                      </a:lnTo>
                      <a:lnTo>
                        <a:pt x="4806" y="5790"/>
                      </a:lnTo>
                      <a:lnTo>
                        <a:pt x="4369" y="5790"/>
                      </a:lnTo>
                      <a:close/>
                      <a:moveTo>
                        <a:pt x="5681" y="5790"/>
                      </a:moveTo>
                      <a:lnTo>
                        <a:pt x="5681" y="2294"/>
                      </a:lnTo>
                      <a:lnTo>
                        <a:pt x="6118" y="2294"/>
                      </a:lnTo>
                      <a:lnTo>
                        <a:pt x="6118" y="5790"/>
                      </a:lnTo>
                      <a:lnTo>
                        <a:pt x="5681" y="579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14" name="Freeform 6"/>
                <p:cNvSpPr>
                  <a:spLocks/>
                </p:cNvSpPr>
                <p:nvPr/>
              </p:nvSpPr>
              <p:spPr bwMode="auto">
                <a:xfrm>
                  <a:off x="4921" y="425"/>
                  <a:ext cx="2344" cy="1453"/>
                </a:xfrm>
                <a:custGeom>
                  <a:avLst/>
                  <a:gdLst>
                    <a:gd name="T0" fmla="*/ 1558 w 4884"/>
                    <a:gd name="T1" fmla="*/ 1622 h 3026"/>
                    <a:gd name="T2" fmla="*/ 1777 w 4884"/>
                    <a:gd name="T3" fmla="*/ 2277 h 3026"/>
                    <a:gd name="T4" fmla="*/ 3082 w 4884"/>
                    <a:gd name="T5" fmla="*/ 973 h 3026"/>
                    <a:gd name="T6" fmla="*/ 3301 w 4884"/>
                    <a:gd name="T7" fmla="*/ 1737 h 3026"/>
                    <a:gd name="T8" fmla="*/ 4665 w 4884"/>
                    <a:gd name="T9" fmla="*/ 373 h 3026"/>
                    <a:gd name="T10" fmla="*/ 4665 w 4884"/>
                    <a:gd name="T11" fmla="*/ 764 h 3026"/>
                    <a:gd name="T12" fmla="*/ 4884 w 4884"/>
                    <a:gd name="T13" fmla="*/ 764 h 3026"/>
                    <a:gd name="T14" fmla="*/ 4884 w 4884"/>
                    <a:gd name="T15" fmla="*/ 0 h 3026"/>
                    <a:gd name="T16" fmla="*/ 4120 w 4884"/>
                    <a:gd name="T17" fmla="*/ 0 h 3026"/>
                    <a:gd name="T18" fmla="*/ 4120 w 4884"/>
                    <a:gd name="T19" fmla="*/ 218 h 3026"/>
                    <a:gd name="T20" fmla="*/ 4512 w 4884"/>
                    <a:gd name="T21" fmla="*/ 218 h 3026"/>
                    <a:gd name="T22" fmla="*/ 3409 w 4884"/>
                    <a:gd name="T23" fmla="*/ 1321 h 3026"/>
                    <a:gd name="T24" fmla="*/ 3190 w 4884"/>
                    <a:gd name="T25" fmla="*/ 556 h 3026"/>
                    <a:gd name="T26" fmla="*/ 1873 w 4884"/>
                    <a:gd name="T27" fmla="*/ 1873 h 3026"/>
                    <a:gd name="T28" fmla="*/ 1654 w 4884"/>
                    <a:gd name="T29" fmla="*/ 1217 h 3026"/>
                    <a:gd name="T30" fmla="*/ 0 w 4884"/>
                    <a:gd name="T31" fmla="*/ 2872 h 3026"/>
                    <a:gd name="T32" fmla="*/ 154 w 4884"/>
                    <a:gd name="T33" fmla="*/ 3026 h 3026"/>
                    <a:gd name="T34" fmla="*/ 1558 w 4884"/>
                    <a:gd name="T35" fmla="*/ 1622 h 3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84" h="3026">
                      <a:moveTo>
                        <a:pt x="1558" y="1622"/>
                      </a:moveTo>
                      <a:lnTo>
                        <a:pt x="1777" y="2277"/>
                      </a:lnTo>
                      <a:lnTo>
                        <a:pt x="3082" y="973"/>
                      </a:lnTo>
                      <a:lnTo>
                        <a:pt x="3301" y="1737"/>
                      </a:lnTo>
                      <a:lnTo>
                        <a:pt x="4665" y="373"/>
                      </a:lnTo>
                      <a:lnTo>
                        <a:pt x="4665" y="764"/>
                      </a:lnTo>
                      <a:lnTo>
                        <a:pt x="4884" y="764"/>
                      </a:lnTo>
                      <a:lnTo>
                        <a:pt x="4884" y="0"/>
                      </a:lnTo>
                      <a:lnTo>
                        <a:pt x="4120" y="0"/>
                      </a:lnTo>
                      <a:lnTo>
                        <a:pt x="4120" y="218"/>
                      </a:lnTo>
                      <a:lnTo>
                        <a:pt x="4512" y="218"/>
                      </a:lnTo>
                      <a:lnTo>
                        <a:pt x="3409" y="1321"/>
                      </a:lnTo>
                      <a:lnTo>
                        <a:pt x="3190" y="556"/>
                      </a:lnTo>
                      <a:lnTo>
                        <a:pt x="1873" y="1873"/>
                      </a:lnTo>
                      <a:lnTo>
                        <a:pt x="1654" y="1217"/>
                      </a:lnTo>
                      <a:lnTo>
                        <a:pt x="0" y="2872"/>
                      </a:lnTo>
                      <a:lnTo>
                        <a:pt x="154" y="3026"/>
                      </a:lnTo>
                      <a:lnTo>
                        <a:pt x="1558" y="162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grpSp>
        </p:grpSp>
        <p:grpSp>
          <p:nvGrpSpPr>
            <p:cNvPr id="39" name="Group 38"/>
            <p:cNvGrpSpPr/>
            <p:nvPr/>
          </p:nvGrpSpPr>
          <p:grpSpPr>
            <a:xfrm>
              <a:off x="8372658" y="1068802"/>
              <a:ext cx="3400239" cy="861278"/>
              <a:chOff x="6372256" y="1408686"/>
              <a:chExt cx="2605059" cy="659860"/>
            </a:xfrm>
          </p:grpSpPr>
          <p:sp>
            <p:nvSpPr>
              <p:cNvPr id="6" name="Rectangle 5"/>
              <p:cNvSpPr/>
              <p:nvPr/>
            </p:nvSpPr>
            <p:spPr>
              <a:xfrm>
                <a:off x="6372256" y="1444369"/>
                <a:ext cx="624177" cy="624177"/>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800"/>
              </a:p>
            </p:txBody>
          </p:sp>
          <p:grpSp>
            <p:nvGrpSpPr>
              <p:cNvPr id="22" name="Group 21"/>
              <p:cNvGrpSpPr/>
              <p:nvPr/>
            </p:nvGrpSpPr>
            <p:grpSpPr>
              <a:xfrm>
                <a:off x="7145958" y="1408686"/>
                <a:ext cx="1831357" cy="652238"/>
                <a:chOff x="1620577" y="1863249"/>
                <a:chExt cx="2116154" cy="753669"/>
              </a:xfrm>
            </p:grpSpPr>
            <p:sp>
              <p:nvSpPr>
                <p:cNvPr id="7" name="TextBox 6"/>
                <p:cNvSpPr txBox="1"/>
                <p:nvPr/>
              </p:nvSpPr>
              <p:spPr>
                <a:xfrm>
                  <a:off x="1620578" y="2186379"/>
                  <a:ext cx="2116153" cy="430539"/>
                </a:xfrm>
                <a:prstGeom prst="rect">
                  <a:avLst/>
                </a:prstGeom>
                <a:noFill/>
              </p:spPr>
              <p:txBody>
                <a:bodyPr wrap="square" tIns="0" rtlCol="0" anchor="t">
                  <a:noAutofit/>
                </a:bodyPr>
                <a:lstStyle/>
                <a:p>
                  <a:r>
                    <a:rPr lang="en-US" sz="1000" dirty="0">
                      <a:solidFill>
                        <a:schemeClr val="accent1"/>
                      </a:solidFill>
                    </a:rPr>
                    <a:t>Therefore always free from repetition, injected </a:t>
                  </a:r>
                  <a:r>
                    <a:rPr lang="en-US" sz="1000" dirty="0" err="1">
                      <a:solidFill>
                        <a:schemeClr val="accent1"/>
                      </a:solidFill>
                    </a:rPr>
                    <a:t>humour</a:t>
                  </a:r>
                  <a:r>
                    <a:rPr lang="en-US" sz="1000" dirty="0">
                      <a:solidFill>
                        <a:schemeClr val="accent1"/>
                      </a:solidFill>
                    </a:rPr>
                    <a:t>, </a:t>
                  </a:r>
                </a:p>
              </p:txBody>
            </p:sp>
            <p:sp>
              <p:nvSpPr>
                <p:cNvPr id="21" name="TextBox 20"/>
                <p:cNvSpPr txBox="1"/>
                <p:nvPr/>
              </p:nvSpPr>
              <p:spPr>
                <a:xfrm>
                  <a:off x="1620577" y="1863249"/>
                  <a:ext cx="1767621" cy="323850"/>
                </a:xfrm>
                <a:prstGeom prst="rect">
                  <a:avLst/>
                </a:prstGeom>
                <a:noFill/>
              </p:spPr>
              <p:txBody>
                <a:bodyPr wrap="square" rtlCol="0" anchor="t">
                  <a:noAutofit/>
                </a:bodyPr>
                <a:lstStyle/>
                <a:p>
                  <a:r>
                    <a:rPr lang="en-GB" sz="1200" b="1" dirty="0">
                      <a:solidFill>
                        <a:schemeClr val="accent1"/>
                      </a:solidFill>
                    </a:rPr>
                    <a:t>POINT 01</a:t>
                  </a:r>
                  <a:endParaRPr lang="th-TH" sz="1200" b="1" dirty="0">
                    <a:solidFill>
                      <a:schemeClr val="accent1"/>
                    </a:solidFill>
                  </a:endParaRPr>
                </a:p>
              </p:txBody>
            </p:sp>
          </p:grpSp>
          <p:grpSp>
            <p:nvGrpSpPr>
              <p:cNvPr id="24" name="Group 16"/>
              <p:cNvGrpSpPr>
                <a:grpSpLocks noChangeAspect="1"/>
              </p:cNvGrpSpPr>
              <p:nvPr/>
            </p:nvGrpSpPr>
            <p:grpSpPr bwMode="auto">
              <a:xfrm>
                <a:off x="6497698" y="1579488"/>
                <a:ext cx="373292" cy="354467"/>
                <a:chOff x="-3075" y="1018"/>
                <a:chExt cx="3252" cy="3088"/>
              </a:xfrm>
              <a:solidFill>
                <a:schemeClr val="accent2"/>
              </a:solidFill>
            </p:grpSpPr>
            <p:sp>
              <p:nvSpPr>
                <p:cNvPr id="26" name="Freeform 17"/>
                <p:cNvSpPr>
                  <a:spLocks noEditPoints="1"/>
                </p:cNvSpPr>
                <p:nvPr/>
              </p:nvSpPr>
              <p:spPr bwMode="auto">
                <a:xfrm>
                  <a:off x="-2642" y="2264"/>
                  <a:ext cx="434" cy="434"/>
                </a:xfrm>
                <a:custGeom>
                  <a:avLst/>
                  <a:gdLst>
                    <a:gd name="T0" fmla="*/ 452 w 904"/>
                    <a:gd name="T1" fmla="*/ 0 h 904"/>
                    <a:gd name="T2" fmla="*/ 0 w 904"/>
                    <a:gd name="T3" fmla="*/ 452 h 904"/>
                    <a:gd name="T4" fmla="*/ 452 w 904"/>
                    <a:gd name="T5" fmla="*/ 904 h 904"/>
                    <a:gd name="T6" fmla="*/ 904 w 904"/>
                    <a:gd name="T7" fmla="*/ 452 h 904"/>
                    <a:gd name="T8" fmla="*/ 452 w 904"/>
                    <a:gd name="T9" fmla="*/ 0 h 904"/>
                    <a:gd name="T10" fmla="*/ 452 w 904"/>
                    <a:gd name="T11" fmla="*/ 677 h 904"/>
                    <a:gd name="T12" fmla="*/ 227 w 904"/>
                    <a:gd name="T13" fmla="*/ 452 h 904"/>
                    <a:gd name="T14" fmla="*/ 452 w 904"/>
                    <a:gd name="T15" fmla="*/ 227 h 904"/>
                    <a:gd name="T16" fmla="*/ 678 w 904"/>
                    <a:gd name="T17" fmla="*/ 452 h 904"/>
                    <a:gd name="T18" fmla="*/ 452 w 904"/>
                    <a:gd name="T19" fmla="*/ 677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04" h="904">
                      <a:moveTo>
                        <a:pt x="452" y="0"/>
                      </a:moveTo>
                      <a:cubicBezTo>
                        <a:pt x="203" y="0"/>
                        <a:pt x="0" y="203"/>
                        <a:pt x="0" y="452"/>
                      </a:cubicBezTo>
                      <a:cubicBezTo>
                        <a:pt x="0" y="701"/>
                        <a:pt x="203" y="904"/>
                        <a:pt x="452" y="904"/>
                      </a:cubicBezTo>
                      <a:cubicBezTo>
                        <a:pt x="702" y="904"/>
                        <a:pt x="904" y="701"/>
                        <a:pt x="904" y="452"/>
                      </a:cubicBezTo>
                      <a:cubicBezTo>
                        <a:pt x="904" y="203"/>
                        <a:pt x="702" y="0"/>
                        <a:pt x="452" y="0"/>
                      </a:cubicBezTo>
                      <a:close/>
                      <a:moveTo>
                        <a:pt x="452" y="677"/>
                      </a:moveTo>
                      <a:cubicBezTo>
                        <a:pt x="328" y="677"/>
                        <a:pt x="227" y="576"/>
                        <a:pt x="227" y="452"/>
                      </a:cubicBezTo>
                      <a:cubicBezTo>
                        <a:pt x="227" y="328"/>
                        <a:pt x="328" y="227"/>
                        <a:pt x="452" y="227"/>
                      </a:cubicBezTo>
                      <a:cubicBezTo>
                        <a:pt x="576" y="227"/>
                        <a:pt x="678" y="328"/>
                        <a:pt x="678" y="452"/>
                      </a:cubicBezTo>
                      <a:cubicBezTo>
                        <a:pt x="678" y="576"/>
                        <a:pt x="576" y="677"/>
                        <a:pt x="452" y="67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27" name="Freeform 18"/>
                <p:cNvSpPr>
                  <a:spLocks noEditPoints="1"/>
                </p:cNvSpPr>
                <p:nvPr/>
              </p:nvSpPr>
              <p:spPr bwMode="auto">
                <a:xfrm>
                  <a:off x="-3075" y="1018"/>
                  <a:ext cx="3252" cy="3088"/>
                </a:xfrm>
                <a:custGeom>
                  <a:avLst/>
                  <a:gdLst>
                    <a:gd name="T0" fmla="*/ 3556 w 6773"/>
                    <a:gd name="T1" fmla="*/ 0 h 6433"/>
                    <a:gd name="T2" fmla="*/ 1918 w 6773"/>
                    <a:gd name="T3" fmla="*/ 1211 h 6433"/>
                    <a:gd name="T4" fmla="*/ 634 w 6773"/>
                    <a:gd name="T5" fmla="*/ 723 h 6433"/>
                    <a:gd name="T6" fmla="*/ 634 w 6773"/>
                    <a:gd name="T7" fmla="*/ 939 h 6433"/>
                    <a:gd name="T8" fmla="*/ 449 w 6773"/>
                    <a:gd name="T9" fmla="*/ 2481 h 6433"/>
                    <a:gd name="T10" fmla="*/ 0 w 6773"/>
                    <a:gd name="T11" fmla="*/ 2823 h 6433"/>
                    <a:gd name="T12" fmla="*/ 338 w 6773"/>
                    <a:gd name="T13" fmla="*/ 4289 h 6433"/>
                    <a:gd name="T14" fmla="*/ 1468 w 6773"/>
                    <a:gd name="T15" fmla="*/ 5332 h 6433"/>
                    <a:gd name="T16" fmla="*/ 2370 w 6773"/>
                    <a:gd name="T17" fmla="*/ 6433 h 6433"/>
                    <a:gd name="T18" fmla="*/ 4402 w 6773"/>
                    <a:gd name="T19" fmla="*/ 5773 h 6433"/>
                    <a:gd name="T20" fmla="*/ 5305 w 6773"/>
                    <a:gd name="T21" fmla="*/ 6433 h 6433"/>
                    <a:gd name="T22" fmla="*/ 6773 w 6773"/>
                    <a:gd name="T23" fmla="*/ 3387 h 6433"/>
                    <a:gd name="T24" fmla="*/ 3556 w 6773"/>
                    <a:gd name="T25" fmla="*/ 225 h 6433"/>
                    <a:gd name="T26" fmla="*/ 4362 w 6773"/>
                    <a:gd name="T27" fmla="*/ 2145 h 6433"/>
                    <a:gd name="T28" fmla="*/ 3622 w 6773"/>
                    <a:gd name="T29" fmla="*/ 1980 h 6433"/>
                    <a:gd name="T30" fmla="*/ 3989 w 6773"/>
                    <a:gd name="T31" fmla="*/ 1576 h 6433"/>
                    <a:gd name="T32" fmla="*/ 3622 w 6773"/>
                    <a:gd name="T33" fmla="*/ 1193 h 6433"/>
                    <a:gd name="T34" fmla="*/ 3729 w 6773"/>
                    <a:gd name="T35" fmla="*/ 989 h 6433"/>
                    <a:gd name="T36" fmla="*/ 3846 w 6773"/>
                    <a:gd name="T37" fmla="*/ 749 h 6433"/>
                    <a:gd name="T38" fmla="*/ 3622 w 6773"/>
                    <a:gd name="T39" fmla="*/ 564 h 6433"/>
                    <a:gd name="T40" fmla="*/ 3493 w 6773"/>
                    <a:gd name="T41" fmla="*/ 652 h 6433"/>
                    <a:gd name="T42" fmla="*/ 3158 w 6773"/>
                    <a:gd name="T43" fmla="*/ 1009 h 6433"/>
                    <a:gd name="T44" fmla="*/ 3492 w 6773"/>
                    <a:gd name="T45" fmla="*/ 1403 h 6433"/>
                    <a:gd name="T46" fmla="*/ 3406 w 6773"/>
                    <a:gd name="T47" fmla="*/ 1699 h 6433"/>
                    <a:gd name="T48" fmla="*/ 3122 w 6773"/>
                    <a:gd name="T49" fmla="*/ 1603 h 6433"/>
                    <a:gd name="T50" fmla="*/ 3490 w 6773"/>
                    <a:gd name="T51" fmla="*/ 1987 h 6433"/>
                    <a:gd name="T52" fmla="*/ 2746 w 6773"/>
                    <a:gd name="T53" fmla="*/ 2147 h 6433"/>
                    <a:gd name="T54" fmla="*/ 3556 w 6773"/>
                    <a:gd name="T55" fmla="*/ 225 h 6433"/>
                    <a:gd name="T56" fmla="*/ 3409 w 6773"/>
                    <a:gd name="T57" fmla="*/ 1085 h 6433"/>
                    <a:gd name="T58" fmla="*/ 3412 w 6773"/>
                    <a:gd name="T59" fmla="*/ 905 h 6433"/>
                    <a:gd name="T60" fmla="*/ 3494 w 6773"/>
                    <a:gd name="T61" fmla="*/ 1151 h 6433"/>
                    <a:gd name="T62" fmla="*/ 3622 w 6773"/>
                    <a:gd name="T63" fmla="*/ 1785 h 6433"/>
                    <a:gd name="T64" fmla="*/ 3737 w 6773"/>
                    <a:gd name="T65" fmla="*/ 1507 h 6433"/>
                    <a:gd name="T66" fmla="*/ 3730 w 6773"/>
                    <a:gd name="T67" fmla="*/ 1723 h 6433"/>
                    <a:gd name="T68" fmla="*/ 5144 w 6773"/>
                    <a:gd name="T69" fmla="*/ 5287 h 6433"/>
                    <a:gd name="T70" fmla="*/ 5080 w 6773"/>
                    <a:gd name="T71" fmla="*/ 6209 h 6433"/>
                    <a:gd name="T72" fmla="*/ 4628 w 6773"/>
                    <a:gd name="T73" fmla="*/ 5487 h 6433"/>
                    <a:gd name="T74" fmla="*/ 3498 w 6773"/>
                    <a:gd name="T75" fmla="*/ 5645 h 6433"/>
                    <a:gd name="T76" fmla="*/ 2142 w 6773"/>
                    <a:gd name="T77" fmla="*/ 5412 h 6433"/>
                    <a:gd name="T78" fmla="*/ 1693 w 6773"/>
                    <a:gd name="T79" fmla="*/ 6209 h 6433"/>
                    <a:gd name="T80" fmla="*/ 1637 w 6773"/>
                    <a:gd name="T81" fmla="*/ 5171 h 6433"/>
                    <a:gd name="T82" fmla="*/ 590 w 6773"/>
                    <a:gd name="T83" fmla="*/ 4064 h 6433"/>
                    <a:gd name="T84" fmla="*/ 225 w 6773"/>
                    <a:gd name="T85" fmla="*/ 3951 h 6433"/>
                    <a:gd name="T86" fmla="*/ 338 w 6773"/>
                    <a:gd name="T87" fmla="*/ 2708 h 6433"/>
                    <a:gd name="T88" fmla="*/ 621 w 6773"/>
                    <a:gd name="T89" fmla="*/ 2643 h 6433"/>
                    <a:gd name="T90" fmla="*/ 1506 w 6773"/>
                    <a:gd name="T91" fmla="*/ 1679 h 6433"/>
                    <a:gd name="T92" fmla="*/ 1061 w 6773"/>
                    <a:gd name="T93" fmla="*/ 907 h 6433"/>
                    <a:gd name="T94" fmla="*/ 1816 w 6773"/>
                    <a:gd name="T95" fmla="*/ 1501 h 6433"/>
                    <a:gd name="T96" fmla="*/ 2200 w 6773"/>
                    <a:gd name="T97" fmla="*/ 1344 h 6433"/>
                    <a:gd name="T98" fmla="*/ 2454 w 6773"/>
                    <a:gd name="T99" fmla="*/ 2143 h 6433"/>
                    <a:gd name="T100" fmla="*/ 2256 w 6773"/>
                    <a:gd name="T101" fmla="*/ 2368 h 6433"/>
                    <a:gd name="T102" fmla="*/ 4453 w 6773"/>
                    <a:gd name="T103" fmla="*/ 2368 h 6433"/>
                    <a:gd name="T104" fmla="*/ 4854 w 6773"/>
                    <a:gd name="T105" fmla="*/ 2143 h 6433"/>
                    <a:gd name="T106" fmla="*/ 4909 w 6773"/>
                    <a:gd name="T107" fmla="*/ 1384 h 6433"/>
                    <a:gd name="T108" fmla="*/ 5144 w 6773"/>
                    <a:gd name="T109" fmla="*/ 5287 h 6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73" h="6433">
                      <a:moveTo>
                        <a:pt x="4892" y="1139"/>
                      </a:moveTo>
                      <a:cubicBezTo>
                        <a:pt x="4788" y="495"/>
                        <a:pt x="4229" y="0"/>
                        <a:pt x="3556" y="0"/>
                      </a:cubicBezTo>
                      <a:cubicBezTo>
                        <a:pt x="2896" y="0"/>
                        <a:pt x="2346" y="475"/>
                        <a:pt x="2226" y="1099"/>
                      </a:cubicBezTo>
                      <a:cubicBezTo>
                        <a:pt x="2121" y="1132"/>
                        <a:pt x="2018" y="1169"/>
                        <a:pt x="1918" y="1211"/>
                      </a:cubicBezTo>
                      <a:cubicBezTo>
                        <a:pt x="1712" y="879"/>
                        <a:pt x="1352" y="676"/>
                        <a:pt x="956" y="676"/>
                      </a:cubicBezTo>
                      <a:cubicBezTo>
                        <a:pt x="848" y="676"/>
                        <a:pt x="740" y="692"/>
                        <a:pt x="634" y="723"/>
                      </a:cubicBezTo>
                      <a:lnTo>
                        <a:pt x="268" y="831"/>
                      </a:lnTo>
                      <a:lnTo>
                        <a:pt x="634" y="939"/>
                      </a:lnTo>
                      <a:cubicBezTo>
                        <a:pt x="937" y="1028"/>
                        <a:pt x="1174" y="1275"/>
                        <a:pt x="1256" y="1577"/>
                      </a:cubicBezTo>
                      <a:cubicBezTo>
                        <a:pt x="901" y="1831"/>
                        <a:pt x="624" y="2141"/>
                        <a:pt x="449" y="2481"/>
                      </a:cubicBezTo>
                      <a:lnTo>
                        <a:pt x="338" y="2481"/>
                      </a:lnTo>
                      <a:cubicBezTo>
                        <a:pt x="152" y="2484"/>
                        <a:pt x="0" y="2636"/>
                        <a:pt x="0" y="2823"/>
                      </a:cubicBezTo>
                      <a:lnTo>
                        <a:pt x="0" y="3951"/>
                      </a:lnTo>
                      <a:cubicBezTo>
                        <a:pt x="0" y="4137"/>
                        <a:pt x="152" y="4289"/>
                        <a:pt x="338" y="4289"/>
                      </a:cubicBezTo>
                      <a:lnTo>
                        <a:pt x="449" y="4289"/>
                      </a:lnTo>
                      <a:cubicBezTo>
                        <a:pt x="660" y="4699"/>
                        <a:pt x="1009" y="5057"/>
                        <a:pt x="1468" y="5332"/>
                      </a:cubicBezTo>
                      <a:lnTo>
                        <a:pt x="1468" y="6433"/>
                      </a:lnTo>
                      <a:lnTo>
                        <a:pt x="2370" y="6433"/>
                      </a:lnTo>
                      <a:lnTo>
                        <a:pt x="2370" y="5717"/>
                      </a:lnTo>
                      <a:cubicBezTo>
                        <a:pt x="3017" y="5899"/>
                        <a:pt x="3736" y="5919"/>
                        <a:pt x="4402" y="5773"/>
                      </a:cubicBezTo>
                      <a:lnTo>
                        <a:pt x="4402" y="6433"/>
                      </a:lnTo>
                      <a:lnTo>
                        <a:pt x="5305" y="6433"/>
                      </a:lnTo>
                      <a:lnTo>
                        <a:pt x="5305" y="5457"/>
                      </a:lnTo>
                      <a:cubicBezTo>
                        <a:pt x="6226" y="4997"/>
                        <a:pt x="6773" y="4227"/>
                        <a:pt x="6773" y="3387"/>
                      </a:cubicBezTo>
                      <a:cubicBezTo>
                        <a:pt x="6773" y="2425"/>
                        <a:pt x="6036" y="1547"/>
                        <a:pt x="4892" y="1139"/>
                      </a:cubicBezTo>
                      <a:close/>
                      <a:moveTo>
                        <a:pt x="3556" y="225"/>
                      </a:moveTo>
                      <a:cubicBezTo>
                        <a:pt x="4178" y="225"/>
                        <a:pt x="4685" y="732"/>
                        <a:pt x="4685" y="1355"/>
                      </a:cubicBezTo>
                      <a:cubicBezTo>
                        <a:pt x="4685" y="1655"/>
                        <a:pt x="4570" y="1933"/>
                        <a:pt x="4362" y="2145"/>
                      </a:cubicBezTo>
                      <a:lnTo>
                        <a:pt x="3622" y="2145"/>
                      </a:lnTo>
                      <a:lnTo>
                        <a:pt x="3622" y="1980"/>
                      </a:lnTo>
                      <a:cubicBezTo>
                        <a:pt x="3737" y="1963"/>
                        <a:pt x="3826" y="1919"/>
                        <a:pt x="3892" y="1845"/>
                      </a:cubicBezTo>
                      <a:cubicBezTo>
                        <a:pt x="3956" y="1772"/>
                        <a:pt x="3989" y="1683"/>
                        <a:pt x="3989" y="1576"/>
                      </a:cubicBezTo>
                      <a:cubicBezTo>
                        <a:pt x="3989" y="1481"/>
                        <a:pt x="3964" y="1403"/>
                        <a:pt x="3912" y="1341"/>
                      </a:cubicBezTo>
                      <a:cubicBezTo>
                        <a:pt x="3860" y="1280"/>
                        <a:pt x="3764" y="1231"/>
                        <a:pt x="3622" y="1193"/>
                      </a:cubicBezTo>
                      <a:lnTo>
                        <a:pt x="3622" y="848"/>
                      </a:lnTo>
                      <a:cubicBezTo>
                        <a:pt x="3678" y="872"/>
                        <a:pt x="3714" y="919"/>
                        <a:pt x="3729" y="989"/>
                      </a:cubicBezTo>
                      <a:lnTo>
                        <a:pt x="3953" y="960"/>
                      </a:lnTo>
                      <a:cubicBezTo>
                        <a:pt x="3937" y="872"/>
                        <a:pt x="3902" y="801"/>
                        <a:pt x="3846" y="749"/>
                      </a:cubicBezTo>
                      <a:cubicBezTo>
                        <a:pt x="3792" y="696"/>
                        <a:pt x="3717" y="665"/>
                        <a:pt x="3622" y="653"/>
                      </a:cubicBezTo>
                      <a:lnTo>
                        <a:pt x="3622" y="564"/>
                      </a:lnTo>
                      <a:lnTo>
                        <a:pt x="3493" y="564"/>
                      </a:lnTo>
                      <a:lnTo>
                        <a:pt x="3493" y="652"/>
                      </a:lnTo>
                      <a:cubicBezTo>
                        <a:pt x="3393" y="663"/>
                        <a:pt x="3312" y="700"/>
                        <a:pt x="3250" y="765"/>
                      </a:cubicBezTo>
                      <a:cubicBezTo>
                        <a:pt x="3189" y="831"/>
                        <a:pt x="3158" y="912"/>
                        <a:pt x="3158" y="1009"/>
                      </a:cubicBezTo>
                      <a:cubicBezTo>
                        <a:pt x="3158" y="1104"/>
                        <a:pt x="3185" y="1185"/>
                        <a:pt x="3238" y="1252"/>
                      </a:cubicBezTo>
                      <a:cubicBezTo>
                        <a:pt x="3293" y="1320"/>
                        <a:pt x="3377" y="1369"/>
                        <a:pt x="3492" y="1403"/>
                      </a:cubicBezTo>
                      <a:lnTo>
                        <a:pt x="3492" y="1773"/>
                      </a:lnTo>
                      <a:cubicBezTo>
                        <a:pt x="3460" y="1757"/>
                        <a:pt x="3432" y="1733"/>
                        <a:pt x="3406" y="1699"/>
                      </a:cubicBezTo>
                      <a:cubicBezTo>
                        <a:pt x="3381" y="1665"/>
                        <a:pt x="3362" y="1624"/>
                        <a:pt x="3353" y="1577"/>
                      </a:cubicBezTo>
                      <a:lnTo>
                        <a:pt x="3122" y="1603"/>
                      </a:lnTo>
                      <a:cubicBezTo>
                        <a:pt x="3140" y="1719"/>
                        <a:pt x="3180" y="1808"/>
                        <a:pt x="3244" y="1872"/>
                      </a:cubicBezTo>
                      <a:cubicBezTo>
                        <a:pt x="3306" y="1935"/>
                        <a:pt x="3389" y="1973"/>
                        <a:pt x="3490" y="1987"/>
                      </a:cubicBezTo>
                      <a:lnTo>
                        <a:pt x="3490" y="2147"/>
                      </a:lnTo>
                      <a:lnTo>
                        <a:pt x="2746" y="2147"/>
                      </a:lnTo>
                      <a:cubicBezTo>
                        <a:pt x="2538" y="1935"/>
                        <a:pt x="2424" y="1656"/>
                        <a:pt x="2424" y="1356"/>
                      </a:cubicBezTo>
                      <a:cubicBezTo>
                        <a:pt x="2426" y="732"/>
                        <a:pt x="2933" y="225"/>
                        <a:pt x="3556" y="225"/>
                      </a:cubicBezTo>
                      <a:close/>
                      <a:moveTo>
                        <a:pt x="3493" y="1151"/>
                      </a:moveTo>
                      <a:cubicBezTo>
                        <a:pt x="3456" y="1133"/>
                        <a:pt x="3426" y="1112"/>
                        <a:pt x="3409" y="1085"/>
                      </a:cubicBezTo>
                      <a:cubicBezTo>
                        <a:pt x="3390" y="1060"/>
                        <a:pt x="3380" y="1031"/>
                        <a:pt x="3380" y="999"/>
                      </a:cubicBezTo>
                      <a:cubicBezTo>
                        <a:pt x="3380" y="965"/>
                        <a:pt x="3390" y="933"/>
                        <a:pt x="3412" y="905"/>
                      </a:cubicBezTo>
                      <a:cubicBezTo>
                        <a:pt x="3432" y="877"/>
                        <a:pt x="3460" y="857"/>
                        <a:pt x="3494" y="845"/>
                      </a:cubicBezTo>
                      <a:lnTo>
                        <a:pt x="3494" y="1151"/>
                      </a:lnTo>
                      <a:lnTo>
                        <a:pt x="3493" y="1151"/>
                      </a:lnTo>
                      <a:close/>
                      <a:moveTo>
                        <a:pt x="3622" y="1785"/>
                      </a:moveTo>
                      <a:lnTo>
                        <a:pt x="3622" y="1441"/>
                      </a:lnTo>
                      <a:cubicBezTo>
                        <a:pt x="3676" y="1456"/>
                        <a:pt x="3714" y="1479"/>
                        <a:pt x="3737" y="1507"/>
                      </a:cubicBezTo>
                      <a:cubicBezTo>
                        <a:pt x="3761" y="1535"/>
                        <a:pt x="3772" y="1569"/>
                        <a:pt x="3772" y="1608"/>
                      </a:cubicBezTo>
                      <a:cubicBezTo>
                        <a:pt x="3772" y="1652"/>
                        <a:pt x="3758" y="1692"/>
                        <a:pt x="3730" y="1723"/>
                      </a:cubicBezTo>
                      <a:cubicBezTo>
                        <a:pt x="3702" y="1755"/>
                        <a:pt x="3666" y="1777"/>
                        <a:pt x="3622" y="1785"/>
                      </a:cubicBezTo>
                      <a:close/>
                      <a:moveTo>
                        <a:pt x="5144" y="5287"/>
                      </a:moveTo>
                      <a:lnTo>
                        <a:pt x="5080" y="5317"/>
                      </a:lnTo>
                      <a:lnTo>
                        <a:pt x="5080" y="6209"/>
                      </a:lnTo>
                      <a:lnTo>
                        <a:pt x="4628" y="6209"/>
                      </a:lnTo>
                      <a:lnTo>
                        <a:pt x="4628" y="5487"/>
                      </a:lnTo>
                      <a:lnTo>
                        <a:pt x="4486" y="5523"/>
                      </a:lnTo>
                      <a:cubicBezTo>
                        <a:pt x="4168" y="5604"/>
                        <a:pt x="3834" y="5645"/>
                        <a:pt x="3498" y="5645"/>
                      </a:cubicBezTo>
                      <a:cubicBezTo>
                        <a:pt x="3081" y="5645"/>
                        <a:pt x="2674" y="5583"/>
                        <a:pt x="2290" y="5460"/>
                      </a:cubicBezTo>
                      <a:lnTo>
                        <a:pt x="2142" y="5412"/>
                      </a:lnTo>
                      <a:lnTo>
                        <a:pt x="2142" y="6209"/>
                      </a:lnTo>
                      <a:lnTo>
                        <a:pt x="1693" y="6209"/>
                      </a:lnTo>
                      <a:lnTo>
                        <a:pt x="1693" y="5203"/>
                      </a:lnTo>
                      <a:lnTo>
                        <a:pt x="1637" y="5171"/>
                      </a:lnTo>
                      <a:cubicBezTo>
                        <a:pt x="1166" y="4900"/>
                        <a:pt x="816" y="4540"/>
                        <a:pt x="621" y="4129"/>
                      </a:cubicBezTo>
                      <a:lnTo>
                        <a:pt x="590" y="4064"/>
                      </a:lnTo>
                      <a:lnTo>
                        <a:pt x="338" y="4064"/>
                      </a:lnTo>
                      <a:cubicBezTo>
                        <a:pt x="276" y="4064"/>
                        <a:pt x="225" y="4013"/>
                        <a:pt x="225" y="3951"/>
                      </a:cubicBezTo>
                      <a:lnTo>
                        <a:pt x="225" y="2821"/>
                      </a:lnTo>
                      <a:cubicBezTo>
                        <a:pt x="225" y="2759"/>
                        <a:pt x="276" y="2708"/>
                        <a:pt x="338" y="2708"/>
                      </a:cubicBezTo>
                      <a:lnTo>
                        <a:pt x="590" y="2708"/>
                      </a:lnTo>
                      <a:lnTo>
                        <a:pt x="621" y="2643"/>
                      </a:lnTo>
                      <a:cubicBezTo>
                        <a:pt x="785" y="2293"/>
                        <a:pt x="1070" y="1975"/>
                        <a:pt x="1445" y="1720"/>
                      </a:cubicBezTo>
                      <a:lnTo>
                        <a:pt x="1506" y="1679"/>
                      </a:lnTo>
                      <a:lnTo>
                        <a:pt x="1493" y="1607"/>
                      </a:lnTo>
                      <a:cubicBezTo>
                        <a:pt x="1442" y="1325"/>
                        <a:pt x="1284" y="1077"/>
                        <a:pt x="1061" y="907"/>
                      </a:cubicBezTo>
                      <a:cubicBezTo>
                        <a:pt x="1364" y="941"/>
                        <a:pt x="1629" y="1125"/>
                        <a:pt x="1768" y="1404"/>
                      </a:cubicBezTo>
                      <a:lnTo>
                        <a:pt x="1816" y="1501"/>
                      </a:lnTo>
                      <a:lnTo>
                        <a:pt x="1914" y="1456"/>
                      </a:lnTo>
                      <a:cubicBezTo>
                        <a:pt x="2006" y="1415"/>
                        <a:pt x="2102" y="1377"/>
                        <a:pt x="2200" y="1344"/>
                      </a:cubicBezTo>
                      <a:lnTo>
                        <a:pt x="2200" y="1352"/>
                      </a:lnTo>
                      <a:cubicBezTo>
                        <a:pt x="2200" y="1641"/>
                        <a:pt x="2289" y="1913"/>
                        <a:pt x="2454" y="2143"/>
                      </a:cubicBezTo>
                      <a:lnTo>
                        <a:pt x="2256" y="2143"/>
                      </a:lnTo>
                      <a:lnTo>
                        <a:pt x="2256" y="2368"/>
                      </a:lnTo>
                      <a:lnTo>
                        <a:pt x="2657" y="2368"/>
                      </a:lnTo>
                      <a:lnTo>
                        <a:pt x="4453" y="2368"/>
                      </a:lnTo>
                      <a:lnTo>
                        <a:pt x="4854" y="2368"/>
                      </a:lnTo>
                      <a:lnTo>
                        <a:pt x="4854" y="2143"/>
                      </a:lnTo>
                      <a:lnTo>
                        <a:pt x="4657" y="2143"/>
                      </a:lnTo>
                      <a:cubicBezTo>
                        <a:pt x="4816" y="1924"/>
                        <a:pt x="4904" y="1663"/>
                        <a:pt x="4909" y="1384"/>
                      </a:cubicBezTo>
                      <a:cubicBezTo>
                        <a:pt x="5908" y="1772"/>
                        <a:pt x="6548" y="2545"/>
                        <a:pt x="6548" y="3384"/>
                      </a:cubicBezTo>
                      <a:cubicBezTo>
                        <a:pt x="6548" y="4157"/>
                        <a:pt x="6022" y="4867"/>
                        <a:pt x="5144" y="52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grpSp>
        </p:grpSp>
        <p:grpSp>
          <p:nvGrpSpPr>
            <p:cNvPr id="40" name="Group 39"/>
            <p:cNvGrpSpPr/>
            <p:nvPr/>
          </p:nvGrpSpPr>
          <p:grpSpPr>
            <a:xfrm>
              <a:off x="8372658" y="2434134"/>
              <a:ext cx="3400239" cy="861276"/>
              <a:chOff x="6372256" y="2673049"/>
              <a:chExt cx="2605059" cy="659858"/>
            </a:xfrm>
          </p:grpSpPr>
          <p:sp>
            <p:nvSpPr>
              <p:cNvPr id="55" name="Rectangle 54"/>
              <p:cNvSpPr/>
              <p:nvPr/>
            </p:nvSpPr>
            <p:spPr>
              <a:xfrm>
                <a:off x="6372256" y="2708730"/>
                <a:ext cx="624177" cy="624177"/>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800"/>
              </a:p>
            </p:txBody>
          </p:sp>
          <p:grpSp>
            <p:nvGrpSpPr>
              <p:cNvPr id="56" name="Group 55"/>
              <p:cNvGrpSpPr/>
              <p:nvPr/>
            </p:nvGrpSpPr>
            <p:grpSpPr>
              <a:xfrm>
                <a:off x="7145958" y="2673049"/>
                <a:ext cx="1831357" cy="652238"/>
                <a:chOff x="1620577" y="1755321"/>
                <a:chExt cx="2116155" cy="753669"/>
              </a:xfrm>
            </p:grpSpPr>
            <p:sp>
              <p:nvSpPr>
                <p:cNvPr id="57" name="TextBox 56"/>
                <p:cNvSpPr txBox="1"/>
                <p:nvPr/>
              </p:nvSpPr>
              <p:spPr>
                <a:xfrm>
                  <a:off x="1620578" y="2078451"/>
                  <a:ext cx="2116154" cy="430539"/>
                </a:xfrm>
                <a:prstGeom prst="rect">
                  <a:avLst/>
                </a:prstGeom>
                <a:noFill/>
              </p:spPr>
              <p:txBody>
                <a:bodyPr wrap="square" tIns="0" rtlCol="0" anchor="t">
                  <a:noAutofit/>
                </a:bodyPr>
                <a:lstStyle/>
                <a:p>
                  <a:r>
                    <a:rPr lang="en-US" sz="1000" dirty="0">
                      <a:solidFill>
                        <a:schemeClr val="accent1"/>
                      </a:solidFill>
                    </a:rPr>
                    <a:t>A Latin professor at Hampden-Sydney College in Virginia, </a:t>
                  </a:r>
                </a:p>
              </p:txBody>
            </p:sp>
            <p:sp>
              <p:nvSpPr>
                <p:cNvPr id="58" name="TextBox 57"/>
                <p:cNvSpPr txBox="1"/>
                <p:nvPr/>
              </p:nvSpPr>
              <p:spPr>
                <a:xfrm>
                  <a:off x="1620577" y="1755321"/>
                  <a:ext cx="1767621" cy="323850"/>
                </a:xfrm>
                <a:prstGeom prst="rect">
                  <a:avLst/>
                </a:prstGeom>
                <a:noFill/>
              </p:spPr>
              <p:txBody>
                <a:bodyPr wrap="square" rtlCol="0" anchor="t">
                  <a:noAutofit/>
                </a:bodyPr>
                <a:lstStyle/>
                <a:p>
                  <a:r>
                    <a:rPr lang="en-GB" sz="1200" b="1" dirty="0">
                      <a:solidFill>
                        <a:schemeClr val="accent1"/>
                      </a:solidFill>
                    </a:rPr>
                    <a:t>POINT 02</a:t>
                  </a:r>
                  <a:endParaRPr lang="th-TH" sz="1200" b="1" dirty="0">
                    <a:solidFill>
                      <a:schemeClr val="accent1"/>
                    </a:solidFill>
                  </a:endParaRPr>
                </a:p>
              </p:txBody>
            </p:sp>
          </p:grpSp>
          <p:grpSp>
            <p:nvGrpSpPr>
              <p:cNvPr id="28" name="Group 21"/>
              <p:cNvGrpSpPr>
                <a:grpSpLocks noChangeAspect="1"/>
              </p:cNvGrpSpPr>
              <p:nvPr/>
            </p:nvGrpSpPr>
            <p:grpSpPr bwMode="auto">
              <a:xfrm>
                <a:off x="6526989" y="2828876"/>
                <a:ext cx="314710" cy="383885"/>
                <a:chOff x="-3409" y="413"/>
                <a:chExt cx="2666" cy="3252"/>
              </a:xfrm>
              <a:solidFill>
                <a:schemeClr val="accent2"/>
              </a:solidFill>
            </p:grpSpPr>
            <p:sp>
              <p:nvSpPr>
                <p:cNvPr id="30" name="Freeform 22"/>
                <p:cNvSpPr>
                  <a:spLocks/>
                </p:cNvSpPr>
                <p:nvPr/>
              </p:nvSpPr>
              <p:spPr bwMode="auto">
                <a:xfrm>
                  <a:off x="-3409" y="413"/>
                  <a:ext cx="2666" cy="2485"/>
                </a:xfrm>
                <a:custGeom>
                  <a:avLst/>
                  <a:gdLst>
                    <a:gd name="T0" fmla="*/ 4980 w 5552"/>
                    <a:gd name="T1" fmla="*/ 1578 h 5177"/>
                    <a:gd name="T2" fmla="*/ 4302 w 5552"/>
                    <a:gd name="T3" fmla="*/ 374 h 5177"/>
                    <a:gd name="T4" fmla="*/ 3490 w 5552"/>
                    <a:gd name="T5" fmla="*/ 372 h 5177"/>
                    <a:gd name="T6" fmla="*/ 2158 w 5552"/>
                    <a:gd name="T7" fmla="*/ 0 h 5177"/>
                    <a:gd name="T8" fmla="*/ 1580 w 5552"/>
                    <a:gd name="T9" fmla="*/ 572 h 5177"/>
                    <a:gd name="T10" fmla="*/ 375 w 5552"/>
                    <a:gd name="T11" fmla="*/ 1250 h 5177"/>
                    <a:gd name="T12" fmla="*/ 372 w 5552"/>
                    <a:gd name="T13" fmla="*/ 2062 h 5177"/>
                    <a:gd name="T14" fmla="*/ 0 w 5552"/>
                    <a:gd name="T15" fmla="*/ 3396 h 5177"/>
                    <a:gd name="T16" fmla="*/ 572 w 5552"/>
                    <a:gd name="T17" fmla="*/ 3973 h 5177"/>
                    <a:gd name="T18" fmla="*/ 1251 w 5552"/>
                    <a:gd name="T19" fmla="*/ 5177 h 5177"/>
                    <a:gd name="T20" fmla="*/ 1520 w 5552"/>
                    <a:gd name="T21" fmla="*/ 4756 h 5177"/>
                    <a:gd name="T22" fmla="*/ 655 w 5552"/>
                    <a:gd name="T23" fmla="*/ 4266 h 5177"/>
                    <a:gd name="T24" fmla="*/ 796 w 5552"/>
                    <a:gd name="T25" fmla="*/ 3920 h 5177"/>
                    <a:gd name="T26" fmla="*/ 551 w 5552"/>
                    <a:gd name="T27" fmla="*/ 3306 h 5177"/>
                    <a:gd name="T28" fmla="*/ 222 w 5552"/>
                    <a:gd name="T29" fmla="*/ 2332 h 5177"/>
                    <a:gd name="T30" fmla="*/ 568 w 5552"/>
                    <a:gd name="T31" fmla="*/ 2186 h 5177"/>
                    <a:gd name="T32" fmla="*/ 830 w 5552"/>
                    <a:gd name="T33" fmla="*/ 1580 h 5177"/>
                    <a:gd name="T34" fmla="*/ 1286 w 5552"/>
                    <a:gd name="T35" fmla="*/ 654 h 5177"/>
                    <a:gd name="T36" fmla="*/ 1632 w 5552"/>
                    <a:gd name="T37" fmla="*/ 796 h 5177"/>
                    <a:gd name="T38" fmla="*/ 2246 w 5552"/>
                    <a:gd name="T39" fmla="*/ 550 h 5177"/>
                    <a:gd name="T40" fmla="*/ 3220 w 5552"/>
                    <a:gd name="T41" fmla="*/ 221 h 5177"/>
                    <a:gd name="T42" fmla="*/ 3366 w 5552"/>
                    <a:gd name="T43" fmla="*/ 568 h 5177"/>
                    <a:gd name="T44" fmla="*/ 3972 w 5552"/>
                    <a:gd name="T45" fmla="*/ 829 h 5177"/>
                    <a:gd name="T46" fmla="*/ 4894 w 5552"/>
                    <a:gd name="T47" fmla="*/ 1285 h 5177"/>
                    <a:gd name="T48" fmla="*/ 4756 w 5552"/>
                    <a:gd name="T49" fmla="*/ 1633 h 5177"/>
                    <a:gd name="T50" fmla="*/ 5002 w 5552"/>
                    <a:gd name="T51" fmla="*/ 2246 h 5177"/>
                    <a:gd name="T52" fmla="*/ 5331 w 5552"/>
                    <a:gd name="T53" fmla="*/ 3221 h 5177"/>
                    <a:gd name="T54" fmla="*/ 4984 w 5552"/>
                    <a:gd name="T55" fmla="*/ 3366 h 5177"/>
                    <a:gd name="T56" fmla="*/ 4723 w 5552"/>
                    <a:gd name="T57" fmla="*/ 3973 h 5177"/>
                    <a:gd name="T58" fmla="*/ 4267 w 5552"/>
                    <a:gd name="T59" fmla="*/ 4894 h 5177"/>
                    <a:gd name="T60" fmla="*/ 3918 w 5552"/>
                    <a:gd name="T61" fmla="*/ 4944 h 5177"/>
                    <a:gd name="T62" fmla="*/ 5178 w 5552"/>
                    <a:gd name="T63" fmla="*/ 4298 h 5177"/>
                    <a:gd name="T64" fmla="*/ 5180 w 5552"/>
                    <a:gd name="T65" fmla="*/ 3486 h 5177"/>
                    <a:gd name="T66" fmla="*/ 5552 w 5552"/>
                    <a:gd name="T67" fmla="*/ 2153 h 5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52" h="5177">
                      <a:moveTo>
                        <a:pt x="5180" y="2062"/>
                      </a:moveTo>
                      <a:cubicBezTo>
                        <a:pt x="5131" y="1894"/>
                        <a:pt x="5063" y="1732"/>
                        <a:pt x="4980" y="1578"/>
                      </a:cubicBezTo>
                      <a:lnTo>
                        <a:pt x="5178" y="1250"/>
                      </a:lnTo>
                      <a:lnTo>
                        <a:pt x="4302" y="374"/>
                      </a:lnTo>
                      <a:lnTo>
                        <a:pt x="3974" y="572"/>
                      </a:lnTo>
                      <a:cubicBezTo>
                        <a:pt x="3820" y="489"/>
                        <a:pt x="3659" y="421"/>
                        <a:pt x="3490" y="372"/>
                      </a:cubicBezTo>
                      <a:lnTo>
                        <a:pt x="3396" y="0"/>
                      </a:lnTo>
                      <a:lnTo>
                        <a:pt x="2158" y="0"/>
                      </a:lnTo>
                      <a:lnTo>
                        <a:pt x="2064" y="372"/>
                      </a:lnTo>
                      <a:cubicBezTo>
                        <a:pt x="1896" y="421"/>
                        <a:pt x="1734" y="489"/>
                        <a:pt x="1580" y="572"/>
                      </a:cubicBezTo>
                      <a:lnTo>
                        <a:pt x="1252" y="374"/>
                      </a:lnTo>
                      <a:lnTo>
                        <a:pt x="375" y="1250"/>
                      </a:lnTo>
                      <a:lnTo>
                        <a:pt x="572" y="1578"/>
                      </a:lnTo>
                      <a:cubicBezTo>
                        <a:pt x="490" y="1732"/>
                        <a:pt x="422" y="1893"/>
                        <a:pt x="372" y="2062"/>
                      </a:cubicBezTo>
                      <a:lnTo>
                        <a:pt x="0" y="2156"/>
                      </a:lnTo>
                      <a:lnTo>
                        <a:pt x="0" y="3396"/>
                      </a:lnTo>
                      <a:lnTo>
                        <a:pt x="372" y="3489"/>
                      </a:lnTo>
                      <a:cubicBezTo>
                        <a:pt x="422" y="3657"/>
                        <a:pt x="490" y="3820"/>
                        <a:pt x="572" y="3973"/>
                      </a:cubicBezTo>
                      <a:lnTo>
                        <a:pt x="375" y="4301"/>
                      </a:lnTo>
                      <a:lnTo>
                        <a:pt x="1251" y="5177"/>
                      </a:lnTo>
                      <a:lnTo>
                        <a:pt x="1635" y="4946"/>
                      </a:lnTo>
                      <a:lnTo>
                        <a:pt x="1520" y="4756"/>
                      </a:lnTo>
                      <a:lnTo>
                        <a:pt x="1286" y="4897"/>
                      </a:lnTo>
                      <a:lnTo>
                        <a:pt x="655" y="4266"/>
                      </a:lnTo>
                      <a:lnTo>
                        <a:pt x="830" y="3976"/>
                      </a:lnTo>
                      <a:lnTo>
                        <a:pt x="796" y="3920"/>
                      </a:lnTo>
                      <a:cubicBezTo>
                        <a:pt x="698" y="3749"/>
                        <a:pt x="620" y="3564"/>
                        <a:pt x="568" y="3369"/>
                      </a:cubicBezTo>
                      <a:lnTo>
                        <a:pt x="551" y="3306"/>
                      </a:lnTo>
                      <a:lnTo>
                        <a:pt x="222" y="3224"/>
                      </a:lnTo>
                      <a:lnTo>
                        <a:pt x="222" y="2332"/>
                      </a:lnTo>
                      <a:lnTo>
                        <a:pt x="551" y="2249"/>
                      </a:lnTo>
                      <a:lnTo>
                        <a:pt x="568" y="2186"/>
                      </a:lnTo>
                      <a:cubicBezTo>
                        <a:pt x="620" y="1993"/>
                        <a:pt x="696" y="1808"/>
                        <a:pt x="796" y="1636"/>
                      </a:cubicBezTo>
                      <a:lnTo>
                        <a:pt x="830" y="1580"/>
                      </a:lnTo>
                      <a:lnTo>
                        <a:pt x="655" y="1285"/>
                      </a:lnTo>
                      <a:lnTo>
                        <a:pt x="1286" y="654"/>
                      </a:lnTo>
                      <a:lnTo>
                        <a:pt x="1576" y="829"/>
                      </a:lnTo>
                      <a:lnTo>
                        <a:pt x="1632" y="796"/>
                      </a:lnTo>
                      <a:cubicBezTo>
                        <a:pt x="1803" y="697"/>
                        <a:pt x="1988" y="620"/>
                        <a:pt x="2183" y="568"/>
                      </a:cubicBezTo>
                      <a:lnTo>
                        <a:pt x="2246" y="550"/>
                      </a:lnTo>
                      <a:lnTo>
                        <a:pt x="2328" y="221"/>
                      </a:lnTo>
                      <a:lnTo>
                        <a:pt x="3220" y="221"/>
                      </a:lnTo>
                      <a:lnTo>
                        <a:pt x="3303" y="550"/>
                      </a:lnTo>
                      <a:lnTo>
                        <a:pt x="3366" y="568"/>
                      </a:lnTo>
                      <a:cubicBezTo>
                        <a:pt x="3559" y="620"/>
                        <a:pt x="3744" y="696"/>
                        <a:pt x="3916" y="796"/>
                      </a:cubicBezTo>
                      <a:lnTo>
                        <a:pt x="3972" y="829"/>
                      </a:lnTo>
                      <a:lnTo>
                        <a:pt x="4263" y="654"/>
                      </a:lnTo>
                      <a:lnTo>
                        <a:pt x="4894" y="1285"/>
                      </a:lnTo>
                      <a:lnTo>
                        <a:pt x="4723" y="1577"/>
                      </a:lnTo>
                      <a:lnTo>
                        <a:pt x="4756" y="1633"/>
                      </a:lnTo>
                      <a:cubicBezTo>
                        <a:pt x="4855" y="1804"/>
                        <a:pt x="4932" y="1989"/>
                        <a:pt x="4984" y="2184"/>
                      </a:cubicBezTo>
                      <a:lnTo>
                        <a:pt x="5002" y="2246"/>
                      </a:lnTo>
                      <a:lnTo>
                        <a:pt x="5331" y="2329"/>
                      </a:lnTo>
                      <a:lnTo>
                        <a:pt x="5331" y="3221"/>
                      </a:lnTo>
                      <a:lnTo>
                        <a:pt x="5002" y="3304"/>
                      </a:lnTo>
                      <a:lnTo>
                        <a:pt x="4984" y="3366"/>
                      </a:lnTo>
                      <a:cubicBezTo>
                        <a:pt x="4932" y="3560"/>
                        <a:pt x="4856" y="3745"/>
                        <a:pt x="4756" y="3917"/>
                      </a:cubicBezTo>
                      <a:lnTo>
                        <a:pt x="4723" y="3973"/>
                      </a:lnTo>
                      <a:lnTo>
                        <a:pt x="4898" y="4264"/>
                      </a:lnTo>
                      <a:lnTo>
                        <a:pt x="4267" y="4894"/>
                      </a:lnTo>
                      <a:lnTo>
                        <a:pt x="4032" y="4753"/>
                      </a:lnTo>
                      <a:lnTo>
                        <a:pt x="3918" y="4944"/>
                      </a:lnTo>
                      <a:lnTo>
                        <a:pt x="4302" y="5174"/>
                      </a:lnTo>
                      <a:lnTo>
                        <a:pt x="5178" y="4298"/>
                      </a:lnTo>
                      <a:lnTo>
                        <a:pt x="4980" y="3970"/>
                      </a:lnTo>
                      <a:cubicBezTo>
                        <a:pt x="5063" y="3817"/>
                        <a:pt x="5131" y="3656"/>
                        <a:pt x="5180" y="3486"/>
                      </a:cubicBezTo>
                      <a:lnTo>
                        <a:pt x="5552" y="3393"/>
                      </a:lnTo>
                      <a:lnTo>
                        <a:pt x="5552" y="2153"/>
                      </a:lnTo>
                      <a:lnTo>
                        <a:pt x="5180" y="2062"/>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31" name="Freeform 23"/>
                <p:cNvSpPr>
                  <a:spLocks noEditPoints="1"/>
                </p:cNvSpPr>
                <p:nvPr/>
              </p:nvSpPr>
              <p:spPr bwMode="auto">
                <a:xfrm>
                  <a:off x="-2891" y="937"/>
                  <a:ext cx="1615" cy="2728"/>
                </a:xfrm>
                <a:custGeom>
                  <a:avLst/>
                  <a:gdLst>
                    <a:gd name="T0" fmla="*/ 2585 w 3363"/>
                    <a:gd name="T1" fmla="*/ 4460 h 5681"/>
                    <a:gd name="T2" fmla="*/ 2475 w 3363"/>
                    <a:gd name="T3" fmla="*/ 4062 h 5681"/>
                    <a:gd name="T4" fmla="*/ 3363 w 3363"/>
                    <a:gd name="T5" fmla="*/ 1684 h 5681"/>
                    <a:gd name="T6" fmla="*/ 1617 w 3363"/>
                    <a:gd name="T7" fmla="*/ 20 h 5681"/>
                    <a:gd name="T8" fmla="*/ 411 w 3363"/>
                    <a:gd name="T9" fmla="*/ 2738 h 5681"/>
                    <a:gd name="T10" fmla="*/ 921 w 3363"/>
                    <a:gd name="T11" fmla="*/ 4213 h 5681"/>
                    <a:gd name="T12" fmla="*/ 855 w 3363"/>
                    <a:gd name="T13" fmla="*/ 4622 h 5681"/>
                    <a:gd name="T14" fmla="*/ 855 w 3363"/>
                    <a:gd name="T15" fmla="*/ 5185 h 5681"/>
                    <a:gd name="T16" fmla="*/ 1144 w 3363"/>
                    <a:gd name="T17" fmla="*/ 5681 h 5681"/>
                    <a:gd name="T18" fmla="*/ 2588 w 3363"/>
                    <a:gd name="T19" fmla="*/ 5348 h 5681"/>
                    <a:gd name="T20" fmla="*/ 2700 w 3363"/>
                    <a:gd name="T21" fmla="*/ 4904 h 5681"/>
                    <a:gd name="T22" fmla="*/ 581 w 3363"/>
                    <a:gd name="T23" fmla="*/ 2597 h 5681"/>
                    <a:gd name="T24" fmla="*/ 1628 w 3363"/>
                    <a:gd name="T25" fmla="*/ 241 h 5681"/>
                    <a:gd name="T26" fmla="*/ 3141 w 3363"/>
                    <a:gd name="T27" fmla="*/ 1682 h 5681"/>
                    <a:gd name="T28" fmla="*/ 2253 w 3363"/>
                    <a:gd name="T29" fmla="*/ 4061 h 5681"/>
                    <a:gd name="T30" fmla="*/ 1809 w 3363"/>
                    <a:gd name="T31" fmla="*/ 4125 h 5681"/>
                    <a:gd name="T32" fmla="*/ 2143 w 3363"/>
                    <a:gd name="T33" fmla="*/ 2682 h 5681"/>
                    <a:gd name="T34" fmla="*/ 1255 w 3363"/>
                    <a:gd name="T35" fmla="*/ 2682 h 5681"/>
                    <a:gd name="T36" fmla="*/ 1588 w 3363"/>
                    <a:gd name="T37" fmla="*/ 4125 h 5681"/>
                    <a:gd name="T38" fmla="*/ 1144 w 3363"/>
                    <a:gd name="T39" fmla="*/ 4089 h 5681"/>
                    <a:gd name="T40" fmla="*/ 2364 w 3363"/>
                    <a:gd name="T41" fmla="*/ 4460 h 5681"/>
                    <a:gd name="T42" fmla="*/ 1143 w 3363"/>
                    <a:gd name="T43" fmla="*/ 4570 h 5681"/>
                    <a:gd name="T44" fmla="*/ 1143 w 3363"/>
                    <a:gd name="T45" fmla="*/ 4349 h 5681"/>
                    <a:gd name="T46" fmla="*/ 2364 w 3363"/>
                    <a:gd name="T47" fmla="*/ 4460 h 5681"/>
                    <a:gd name="T48" fmla="*/ 1475 w 3363"/>
                    <a:gd name="T49" fmla="*/ 2682 h 5681"/>
                    <a:gd name="T50" fmla="*/ 1920 w 3363"/>
                    <a:gd name="T51" fmla="*/ 2682 h 5681"/>
                    <a:gd name="T52" fmla="*/ 2252 w 3363"/>
                    <a:gd name="T53" fmla="*/ 5458 h 5681"/>
                    <a:gd name="T54" fmla="*/ 1031 w 3363"/>
                    <a:gd name="T55" fmla="*/ 5348 h 5681"/>
                    <a:gd name="T56" fmla="*/ 2252 w 3363"/>
                    <a:gd name="T57" fmla="*/ 5237 h 5681"/>
                    <a:gd name="T58" fmla="*/ 2252 w 3363"/>
                    <a:gd name="T59" fmla="*/ 5458 h 5681"/>
                    <a:gd name="T60" fmla="*/ 2253 w 3363"/>
                    <a:gd name="T61" fmla="*/ 5014 h 5681"/>
                    <a:gd name="T62" fmla="*/ 1031 w 3363"/>
                    <a:gd name="T63" fmla="*/ 5014 h 5681"/>
                    <a:gd name="T64" fmla="*/ 1031 w 3363"/>
                    <a:gd name="T65" fmla="*/ 4793 h 5681"/>
                    <a:gd name="T66" fmla="*/ 2252 w 3363"/>
                    <a:gd name="T67" fmla="*/ 4793 h 5681"/>
                    <a:gd name="T68" fmla="*/ 2473 w 3363"/>
                    <a:gd name="T69" fmla="*/ 4904 h 5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363" h="5681">
                      <a:moveTo>
                        <a:pt x="2541" y="4622"/>
                      </a:moveTo>
                      <a:cubicBezTo>
                        <a:pt x="2569" y="4574"/>
                        <a:pt x="2585" y="4518"/>
                        <a:pt x="2585" y="4460"/>
                      </a:cubicBezTo>
                      <a:cubicBezTo>
                        <a:pt x="2585" y="4361"/>
                        <a:pt x="2541" y="4274"/>
                        <a:pt x="2475" y="4213"/>
                      </a:cubicBezTo>
                      <a:lnTo>
                        <a:pt x="2475" y="4062"/>
                      </a:lnTo>
                      <a:cubicBezTo>
                        <a:pt x="2475" y="3601"/>
                        <a:pt x="2652" y="3136"/>
                        <a:pt x="2976" y="2749"/>
                      </a:cubicBezTo>
                      <a:cubicBezTo>
                        <a:pt x="3225" y="2450"/>
                        <a:pt x="3363" y="2073"/>
                        <a:pt x="3363" y="1684"/>
                      </a:cubicBezTo>
                      <a:cubicBezTo>
                        <a:pt x="3363" y="1224"/>
                        <a:pt x="3180" y="796"/>
                        <a:pt x="2847" y="478"/>
                      </a:cubicBezTo>
                      <a:cubicBezTo>
                        <a:pt x="2515" y="161"/>
                        <a:pt x="2077" y="0"/>
                        <a:pt x="1617" y="20"/>
                      </a:cubicBezTo>
                      <a:cubicBezTo>
                        <a:pt x="791" y="58"/>
                        <a:pt x="112" y="708"/>
                        <a:pt x="39" y="1530"/>
                      </a:cubicBezTo>
                      <a:cubicBezTo>
                        <a:pt x="0" y="1970"/>
                        <a:pt x="131" y="2400"/>
                        <a:pt x="411" y="2738"/>
                      </a:cubicBezTo>
                      <a:cubicBezTo>
                        <a:pt x="744" y="3144"/>
                        <a:pt x="921" y="3612"/>
                        <a:pt x="921" y="4090"/>
                      </a:cubicBezTo>
                      <a:lnTo>
                        <a:pt x="921" y="4213"/>
                      </a:lnTo>
                      <a:cubicBezTo>
                        <a:pt x="853" y="4274"/>
                        <a:pt x="811" y="4361"/>
                        <a:pt x="811" y="4460"/>
                      </a:cubicBezTo>
                      <a:cubicBezTo>
                        <a:pt x="811" y="4520"/>
                        <a:pt x="828" y="4574"/>
                        <a:pt x="855" y="4622"/>
                      </a:cubicBezTo>
                      <a:cubicBezTo>
                        <a:pt x="761" y="4681"/>
                        <a:pt x="699" y="4785"/>
                        <a:pt x="699" y="4904"/>
                      </a:cubicBezTo>
                      <a:cubicBezTo>
                        <a:pt x="699" y="5022"/>
                        <a:pt x="761" y="5125"/>
                        <a:pt x="855" y="5185"/>
                      </a:cubicBezTo>
                      <a:cubicBezTo>
                        <a:pt x="827" y="5233"/>
                        <a:pt x="811" y="5289"/>
                        <a:pt x="811" y="5348"/>
                      </a:cubicBezTo>
                      <a:cubicBezTo>
                        <a:pt x="811" y="5532"/>
                        <a:pt x="960" y="5681"/>
                        <a:pt x="1144" y="5681"/>
                      </a:cubicBezTo>
                      <a:lnTo>
                        <a:pt x="2255" y="5681"/>
                      </a:lnTo>
                      <a:cubicBezTo>
                        <a:pt x="2439" y="5681"/>
                        <a:pt x="2588" y="5532"/>
                        <a:pt x="2588" y="5348"/>
                      </a:cubicBezTo>
                      <a:cubicBezTo>
                        <a:pt x="2588" y="5288"/>
                        <a:pt x="2571" y="5233"/>
                        <a:pt x="2544" y="5185"/>
                      </a:cubicBezTo>
                      <a:cubicBezTo>
                        <a:pt x="2637" y="5126"/>
                        <a:pt x="2700" y="5022"/>
                        <a:pt x="2700" y="4904"/>
                      </a:cubicBezTo>
                      <a:cubicBezTo>
                        <a:pt x="2697" y="4785"/>
                        <a:pt x="2635" y="4682"/>
                        <a:pt x="2541" y="4622"/>
                      </a:cubicBezTo>
                      <a:close/>
                      <a:moveTo>
                        <a:pt x="581" y="2597"/>
                      </a:moveTo>
                      <a:cubicBezTo>
                        <a:pt x="340" y="2304"/>
                        <a:pt x="225" y="1932"/>
                        <a:pt x="260" y="1550"/>
                      </a:cubicBezTo>
                      <a:cubicBezTo>
                        <a:pt x="324" y="838"/>
                        <a:pt x="912" y="274"/>
                        <a:pt x="1628" y="241"/>
                      </a:cubicBezTo>
                      <a:cubicBezTo>
                        <a:pt x="2028" y="221"/>
                        <a:pt x="2407" y="364"/>
                        <a:pt x="2695" y="638"/>
                      </a:cubicBezTo>
                      <a:cubicBezTo>
                        <a:pt x="2983" y="913"/>
                        <a:pt x="3141" y="1285"/>
                        <a:pt x="3141" y="1682"/>
                      </a:cubicBezTo>
                      <a:cubicBezTo>
                        <a:pt x="3141" y="2020"/>
                        <a:pt x="3023" y="2348"/>
                        <a:pt x="2807" y="2605"/>
                      </a:cubicBezTo>
                      <a:cubicBezTo>
                        <a:pt x="2451" y="3032"/>
                        <a:pt x="2253" y="3548"/>
                        <a:pt x="2253" y="4061"/>
                      </a:cubicBezTo>
                      <a:lnTo>
                        <a:pt x="2253" y="4125"/>
                      </a:lnTo>
                      <a:lnTo>
                        <a:pt x="1809" y="4125"/>
                      </a:lnTo>
                      <a:lnTo>
                        <a:pt x="1809" y="3110"/>
                      </a:lnTo>
                      <a:cubicBezTo>
                        <a:pt x="2000" y="3061"/>
                        <a:pt x="2143" y="2888"/>
                        <a:pt x="2143" y="2682"/>
                      </a:cubicBezTo>
                      <a:cubicBezTo>
                        <a:pt x="2143" y="2437"/>
                        <a:pt x="1944" y="2238"/>
                        <a:pt x="1699" y="2238"/>
                      </a:cubicBezTo>
                      <a:cubicBezTo>
                        <a:pt x="1453" y="2238"/>
                        <a:pt x="1255" y="2437"/>
                        <a:pt x="1255" y="2682"/>
                      </a:cubicBezTo>
                      <a:cubicBezTo>
                        <a:pt x="1255" y="2889"/>
                        <a:pt x="1397" y="3061"/>
                        <a:pt x="1588" y="3110"/>
                      </a:cubicBezTo>
                      <a:lnTo>
                        <a:pt x="1588" y="4125"/>
                      </a:lnTo>
                      <a:lnTo>
                        <a:pt x="1144" y="4125"/>
                      </a:lnTo>
                      <a:lnTo>
                        <a:pt x="1144" y="4089"/>
                      </a:lnTo>
                      <a:cubicBezTo>
                        <a:pt x="1143" y="3560"/>
                        <a:pt x="948" y="3044"/>
                        <a:pt x="581" y="2597"/>
                      </a:cubicBezTo>
                      <a:close/>
                      <a:moveTo>
                        <a:pt x="2364" y="4460"/>
                      </a:moveTo>
                      <a:cubicBezTo>
                        <a:pt x="2364" y="4521"/>
                        <a:pt x="2315" y="4570"/>
                        <a:pt x="2253" y="4570"/>
                      </a:cubicBezTo>
                      <a:lnTo>
                        <a:pt x="1143" y="4570"/>
                      </a:lnTo>
                      <a:cubicBezTo>
                        <a:pt x="1081" y="4570"/>
                        <a:pt x="1032" y="4521"/>
                        <a:pt x="1032" y="4460"/>
                      </a:cubicBezTo>
                      <a:cubicBezTo>
                        <a:pt x="1032" y="4398"/>
                        <a:pt x="1081" y="4349"/>
                        <a:pt x="1143" y="4349"/>
                      </a:cubicBezTo>
                      <a:lnTo>
                        <a:pt x="2253" y="4349"/>
                      </a:lnTo>
                      <a:cubicBezTo>
                        <a:pt x="2313" y="4349"/>
                        <a:pt x="2364" y="4398"/>
                        <a:pt x="2364" y="4460"/>
                      </a:cubicBezTo>
                      <a:close/>
                      <a:moveTo>
                        <a:pt x="1697" y="2905"/>
                      </a:moveTo>
                      <a:cubicBezTo>
                        <a:pt x="1575" y="2905"/>
                        <a:pt x="1475" y="2805"/>
                        <a:pt x="1475" y="2682"/>
                      </a:cubicBezTo>
                      <a:cubicBezTo>
                        <a:pt x="1475" y="2560"/>
                        <a:pt x="1575" y="2460"/>
                        <a:pt x="1697" y="2460"/>
                      </a:cubicBezTo>
                      <a:cubicBezTo>
                        <a:pt x="1820" y="2460"/>
                        <a:pt x="1920" y="2560"/>
                        <a:pt x="1920" y="2682"/>
                      </a:cubicBezTo>
                      <a:cubicBezTo>
                        <a:pt x="1920" y="2805"/>
                        <a:pt x="1820" y="2905"/>
                        <a:pt x="1697" y="2905"/>
                      </a:cubicBezTo>
                      <a:close/>
                      <a:moveTo>
                        <a:pt x="2252" y="5458"/>
                      </a:moveTo>
                      <a:lnTo>
                        <a:pt x="1141" y="5458"/>
                      </a:lnTo>
                      <a:cubicBezTo>
                        <a:pt x="1080" y="5458"/>
                        <a:pt x="1031" y="5409"/>
                        <a:pt x="1031" y="5348"/>
                      </a:cubicBezTo>
                      <a:cubicBezTo>
                        <a:pt x="1031" y="5286"/>
                        <a:pt x="1080" y="5237"/>
                        <a:pt x="1141" y="5237"/>
                      </a:cubicBezTo>
                      <a:lnTo>
                        <a:pt x="2252" y="5237"/>
                      </a:lnTo>
                      <a:cubicBezTo>
                        <a:pt x="2313" y="5237"/>
                        <a:pt x="2363" y="5286"/>
                        <a:pt x="2363" y="5348"/>
                      </a:cubicBezTo>
                      <a:cubicBezTo>
                        <a:pt x="2364" y="5409"/>
                        <a:pt x="2313" y="5458"/>
                        <a:pt x="2252" y="5458"/>
                      </a:cubicBezTo>
                      <a:close/>
                      <a:moveTo>
                        <a:pt x="2364" y="5014"/>
                      </a:moveTo>
                      <a:lnTo>
                        <a:pt x="2253" y="5014"/>
                      </a:lnTo>
                      <a:lnTo>
                        <a:pt x="1143" y="5014"/>
                      </a:lnTo>
                      <a:lnTo>
                        <a:pt x="1031" y="5014"/>
                      </a:lnTo>
                      <a:cubicBezTo>
                        <a:pt x="969" y="5014"/>
                        <a:pt x="920" y="4965"/>
                        <a:pt x="920" y="4904"/>
                      </a:cubicBezTo>
                      <a:cubicBezTo>
                        <a:pt x="920" y="4842"/>
                        <a:pt x="969" y="4793"/>
                        <a:pt x="1031" y="4793"/>
                      </a:cubicBezTo>
                      <a:lnTo>
                        <a:pt x="1141" y="4793"/>
                      </a:lnTo>
                      <a:lnTo>
                        <a:pt x="2252" y="4793"/>
                      </a:lnTo>
                      <a:lnTo>
                        <a:pt x="2363" y="4793"/>
                      </a:lnTo>
                      <a:cubicBezTo>
                        <a:pt x="2424" y="4793"/>
                        <a:pt x="2473" y="4842"/>
                        <a:pt x="2473" y="4904"/>
                      </a:cubicBezTo>
                      <a:cubicBezTo>
                        <a:pt x="2475" y="4965"/>
                        <a:pt x="2425" y="5014"/>
                        <a:pt x="2364" y="501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32" name="Rectangle 24"/>
                <p:cNvSpPr>
                  <a:spLocks noChangeArrowheads="1"/>
                </p:cNvSpPr>
                <p:nvPr/>
              </p:nvSpPr>
              <p:spPr bwMode="auto">
                <a:xfrm>
                  <a:off x="-3196" y="1692"/>
                  <a:ext cx="107" cy="10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33" name="Rectangle 25"/>
                <p:cNvSpPr>
                  <a:spLocks noChangeArrowheads="1"/>
                </p:cNvSpPr>
                <p:nvPr/>
              </p:nvSpPr>
              <p:spPr bwMode="auto">
                <a:xfrm>
                  <a:off x="-1063" y="1692"/>
                  <a:ext cx="106" cy="10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34" name="Freeform 26"/>
                <p:cNvSpPr>
                  <a:spLocks/>
                </p:cNvSpPr>
                <p:nvPr/>
              </p:nvSpPr>
              <p:spPr bwMode="auto">
                <a:xfrm>
                  <a:off x="-2905" y="2424"/>
                  <a:ext cx="150" cy="151"/>
                </a:xfrm>
                <a:custGeom>
                  <a:avLst/>
                  <a:gdLst>
                    <a:gd name="T0" fmla="*/ 314 w 314"/>
                    <a:gd name="T1" fmla="*/ 157 h 315"/>
                    <a:gd name="T2" fmla="*/ 157 w 314"/>
                    <a:gd name="T3" fmla="*/ 315 h 315"/>
                    <a:gd name="T4" fmla="*/ 0 w 314"/>
                    <a:gd name="T5" fmla="*/ 157 h 315"/>
                    <a:gd name="T6" fmla="*/ 157 w 314"/>
                    <a:gd name="T7" fmla="*/ 0 h 315"/>
                    <a:gd name="T8" fmla="*/ 314 w 314"/>
                    <a:gd name="T9" fmla="*/ 157 h 315"/>
                  </a:gdLst>
                  <a:ahLst/>
                  <a:cxnLst>
                    <a:cxn ang="0">
                      <a:pos x="T0" y="T1"/>
                    </a:cxn>
                    <a:cxn ang="0">
                      <a:pos x="T2" y="T3"/>
                    </a:cxn>
                    <a:cxn ang="0">
                      <a:pos x="T4" y="T5"/>
                    </a:cxn>
                    <a:cxn ang="0">
                      <a:pos x="T6" y="T7"/>
                    </a:cxn>
                    <a:cxn ang="0">
                      <a:pos x="T8" y="T9"/>
                    </a:cxn>
                  </a:cxnLst>
                  <a:rect l="0" t="0" r="r" b="b"/>
                  <a:pathLst>
                    <a:path w="314" h="315">
                      <a:moveTo>
                        <a:pt x="314" y="157"/>
                      </a:moveTo>
                      <a:lnTo>
                        <a:pt x="157" y="315"/>
                      </a:lnTo>
                      <a:lnTo>
                        <a:pt x="0" y="157"/>
                      </a:lnTo>
                      <a:lnTo>
                        <a:pt x="157" y="0"/>
                      </a:lnTo>
                      <a:lnTo>
                        <a:pt x="314" y="15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35" name="Freeform 27"/>
                <p:cNvSpPr>
                  <a:spLocks/>
                </p:cNvSpPr>
                <p:nvPr/>
              </p:nvSpPr>
              <p:spPr bwMode="auto">
                <a:xfrm>
                  <a:off x="-1398" y="916"/>
                  <a:ext cx="151" cy="151"/>
                </a:xfrm>
                <a:custGeom>
                  <a:avLst/>
                  <a:gdLst>
                    <a:gd name="T0" fmla="*/ 0 w 315"/>
                    <a:gd name="T1" fmla="*/ 158 h 315"/>
                    <a:gd name="T2" fmla="*/ 158 w 315"/>
                    <a:gd name="T3" fmla="*/ 0 h 315"/>
                    <a:gd name="T4" fmla="*/ 315 w 315"/>
                    <a:gd name="T5" fmla="*/ 158 h 315"/>
                    <a:gd name="T6" fmla="*/ 158 w 315"/>
                    <a:gd name="T7" fmla="*/ 315 h 315"/>
                    <a:gd name="T8" fmla="*/ 0 w 315"/>
                    <a:gd name="T9" fmla="*/ 158 h 315"/>
                  </a:gdLst>
                  <a:ahLst/>
                  <a:cxnLst>
                    <a:cxn ang="0">
                      <a:pos x="T0" y="T1"/>
                    </a:cxn>
                    <a:cxn ang="0">
                      <a:pos x="T2" y="T3"/>
                    </a:cxn>
                    <a:cxn ang="0">
                      <a:pos x="T4" y="T5"/>
                    </a:cxn>
                    <a:cxn ang="0">
                      <a:pos x="T6" y="T7"/>
                    </a:cxn>
                    <a:cxn ang="0">
                      <a:pos x="T8" y="T9"/>
                    </a:cxn>
                  </a:cxnLst>
                  <a:rect l="0" t="0" r="r" b="b"/>
                  <a:pathLst>
                    <a:path w="315" h="315">
                      <a:moveTo>
                        <a:pt x="0" y="158"/>
                      </a:moveTo>
                      <a:lnTo>
                        <a:pt x="158" y="0"/>
                      </a:lnTo>
                      <a:lnTo>
                        <a:pt x="315" y="158"/>
                      </a:lnTo>
                      <a:lnTo>
                        <a:pt x="158" y="315"/>
                      </a:lnTo>
                      <a:lnTo>
                        <a:pt x="0" y="15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36" name="Freeform 28"/>
                <p:cNvSpPr>
                  <a:spLocks/>
                </p:cNvSpPr>
                <p:nvPr/>
              </p:nvSpPr>
              <p:spPr bwMode="auto">
                <a:xfrm>
                  <a:off x="-1398" y="2424"/>
                  <a:ext cx="151" cy="151"/>
                </a:xfrm>
                <a:custGeom>
                  <a:avLst/>
                  <a:gdLst>
                    <a:gd name="T0" fmla="*/ 158 w 315"/>
                    <a:gd name="T1" fmla="*/ 315 h 315"/>
                    <a:gd name="T2" fmla="*/ 0 w 315"/>
                    <a:gd name="T3" fmla="*/ 157 h 315"/>
                    <a:gd name="T4" fmla="*/ 158 w 315"/>
                    <a:gd name="T5" fmla="*/ 0 h 315"/>
                    <a:gd name="T6" fmla="*/ 315 w 315"/>
                    <a:gd name="T7" fmla="*/ 157 h 315"/>
                    <a:gd name="T8" fmla="*/ 158 w 315"/>
                    <a:gd name="T9" fmla="*/ 315 h 315"/>
                  </a:gdLst>
                  <a:ahLst/>
                  <a:cxnLst>
                    <a:cxn ang="0">
                      <a:pos x="T0" y="T1"/>
                    </a:cxn>
                    <a:cxn ang="0">
                      <a:pos x="T2" y="T3"/>
                    </a:cxn>
                    <a:cxn ang="0">
                      <a:pos x="T4" y="T5"/>
                    </a:cxn>
                    <a:cxn ang="0">
                      <a:pos x="T6" y="T7"/>
                    </a:cxn>
                    <a:cxn ang="0">
                      <a:pos x="T8" y="T9"/>
                    </a:cxn>
                  </a:cxnLst>
                  <a:rect l="0" t="0" r="r" b="b"/>
                  <a:pathLst>
                    <a:path w="315" h="315">
                      <a:moveTo>
                        <a:pt x="158" y="315"/>
                      </a:moveTo>
                      <a:lnTo>
                        <a:pt x="0" y="157"/>
                      </a:lnTo>
                      <a:lnTo>
                        <a:pt x="158" y="0"/>
                      </a:lnTo>
                      <a:lnTo>
                        <a:pt x="315" y="157"/>
                      </a:lnTo>
                      <a:lnTo>
                        <a:pt x="158" y="31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37" name="Freeform 29"/>
                <p:cNvSpPr>
                  <a:spLocks/>
                </p:cNvSpPr>
                <p:nvPr/>
              </p:nvSpPr>
              <p:spPr bwMode="auto">
                <a:xfrm>
                  <a:off x="-2905" y="916"/>
                  <a:ext cx="150" cy="151"/>
                </a:xfrm>
                <a:custGeom>
                  <a:avLst/>
                  <a:gdLst>
                    <a:gd name="T0" fmla="*/ 157 w 314"/>
                    <a:gd name="T1" fmla="*/ 0 h 315"/>
                    <a:gd name="T2" fmla="*/ 314 w 314"/>
                    <a:gd name="T3" fmla="*/ 158 h 315"/>
                    <a:gd name="T4" fmla="*/ 157 w 314"/>
                    <a:gd name="T5" fmla="*/ 315 h 315"/>
                    <a:gd name="T6" fmla="*/ 0 w 314"/>
                    <a:gd name="T7" fmla="*/ 158 h 315"/>
                    <a:gd name="T8" fmla="*/ 157 w 314"/>
                    <a:gd name="T9" fmla="*/ 0 h 315"/>
                  </a:gdLst>
                  <a:ahLst/>
                  <a:cxnLst>
                    <a:cxn ang="0">
                      <a:pos x="T0" y="T1"/>
                    </a:cxn>
                    <a:cxn ang="0">
                      <a:pos x="T2" y="T3"/>
                    </a:cxn>
                    <a:cxn ang="0">
                      <a:pos x="T4" y="T5"/>
                    </a:cxn>
                    <a:cxn ang="0">
                      <a:pos x="T6" y="T7"/>
                    </a:cxn>
                    <a:cxn ang="0">
                      <a:pos x="T8" y="T9"/>
                    </a:cxn>
                  </a:cxnLst>
                  <a:rect l="0" t="0" r="r" b="b"/>
                  <a:pathLst>
                    <a:path w="314" h="315">
                      <a:moveTo>
                        <a:pt x="157" y="0"/>
                      </a:moveTo>
                      <a:lnTo>
                        <a:pt x="314" y="158"/>
                      </a:lnTo>
                      <a:lnTo>
                        <a:pt x="157" y="315"/>
                      </a:lnTo>
                      <a:lnTo>
                        <a:pt x="0" y="158"/>
                      </a:lnTo>
                      <a:lnTo>
                        <a:pt x="15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a:p>
              </p:txBody>
            </p:sp>
            <p:sp>
              <p:nvSpPr>
                <p:cNvPr id="38" name="Rectangle 30"/>
                <p:cNvSpPr>
                  <a:spLocks noChangeArrowheads="1"/>
                </p:cNvSpPr>
                <p:nvPr/>
              </p:nvSpPr>
              <p:spPr bwMode="auto">
                <a:xfrm>
                  <a:off x="-2129" y="626"/>
                  <a:ext cx="107" cy="10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grpSp>
        </p:grpSp>
        <p:grpSp>
          <p:nvGrpSpPr>
            <p:cNvPr id="50" name="Group 49"/>
            <p:cNvGrpSpPr/>
            <p:nvPr/>
          </p:nvGrpSpPr>
          <p:grpSpPr>
            <a:xfrm>
              <a:off x="8372658" y="5164804"/>
              <a:ext cx="3400239" cy="916220"/>
              <a:chOff x="6372256" y="5201774"/>
              <a:chExt cx="2605059" cy="701952"/>
            </a:xfrm>
          </p:grpSpPr>
          <p:sp>
            <p:nvSpPr>
              <p:cNvPr id="65" name="Rectangle 64"/>
              <p:cNvSpPr/>
              <p:nvPr/>
            </p:nvSpPr>
            <p:spPr>
              <a:xfrm>
                <a:off x="6372256" y="5237447"/>
                <a:ext cx="624177" cy="624177"/>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1800"/>
              </a:p>
            </p:txBody>
          </p:sp>
          <p:grpSp>
            <p:nvGrpSpPr>
              <p:cNvPr id="66" name="Group 65"/>
              <p:cNvGrpSpPr/>
              <p:nvPr/>
            </p:nvGrpSpPr>
            <p:grpSpPr>
              <a:xfrm>
                <a:off x="7145958" y="5201774"/>
                <a:ext cx="1831357" cy="652236"/>
                <a:chOff x="1620577" y="1539453"/>
                <a:chExt cx="2116155" cy="753662"/>
              </a:xfrm>
            </p:grpSpPr>
            <p:sp>
              <p:nvSpPr>
                <p:cNvPr id="67" name="TextBox 66"/>
                <p:cNvSpPr txBox="1"/>
                <p:nvPr/>
              </p:nvSpPr>
              <p:spPr>
                <a:xfrm>
                  <a:off x="1620578" y="1862576"/>
                  <a:ext cx="2116154" cy="430539"/>
                </a:xfrm>
                <a:prstGeom prst="rect">
                  <a:avLst/>
                </a:prstGeom>
                <a:noFill/>
              </p:spPr>
              <p:txBody>
                <a:bodyPr wrap="square" tIns="0" rtlCol="0" anchor="t">
                  <a:noAutofit/>
                </a:bodyPr>
                <a:lstStyle/>
                <a:p>
                  <a:r>
                    <a:rPr lang="en-US" sz="1000" dirty="0">
                      <a:solidFill>
                        <a:schemeClr val="accent1"/>
                      </a:solidFill>
                    </a:rPr>
                    <a:t>Various versions have evolved over the years, sometimes by accident</a:t>
                  </a:r>
                </a:p>
              </p:txBody>
            </p:sp>
            <p:sp>
              <p:nvSpPr>
                <p:cNvPr id="68" name="TextBox 67"/>
                <p:cNvSpPr txBox="1"/>
                <p:nvPr/>
              </p:nvSpPr>
              <p:spPr>
                <a:xfrm>
                  <a:off x="1620577" y="1539453"/>
                  <a:ext cx="1767621" cy="323850"/>
                </a:xfrm>
                <a:prstGeom prst="rect">
                  <a:avLst/>
                </a:prstGeom>
                <a:noFill/>
              </p:spPr>
              <p:txBody>
                <a:bodyPr wrap="square" rtlCol="0" anchor="t">
                  <a:noAutofit/>
                </a:bodyPr>
                <a:lstStyle/>
                <a:p>
                  <a:r>
                    <a:rPr lang="en-GB" sz="1200" b="1" dirty="0">
                      <a:solidFill>
                        <a:schemeClr val="accent1"/>
                      </a:solidFill>
                    </a:rPr>
                    <a:t>POINT 04</a:t>
                  </a:r>
                  <a:endParaRPr lang="th-TH" sz="1200" b="1" dirty="0">
                    <a:solidFill>
                      <a:schemeClr val="accent1"/>
                    </a:solidFill>
                  </a:endParaRPr>
                </a:p>
              </p:txBody>
            </p:sp>
          </p:grpSp>
          <p:grpSp>
            <p:nvGrpSpPr>
              <p:cNvPr id="44" name="Group 33"/>
              <p:cNvGrpSpPr>
                <a:grpSpLocks noChangeAspect="1"/>
              </p:cNvGrpSpPr>
              <p:nvPr/>
            </p:nvGrpSpPr>
            <p:grpSpPr bwMode="auto">
              <a:xfrm>
                <a:off x="6554161" y="5356860"/>
                <a:ext cx="260366" cy="546866"/>
                <a:chOff x="1773" y="-1463"/>
                <a:chExt cx="2202" cy="4625"/>
              </a:xfrm>
              <a:solidFill>
                <a:schemeClr val="accent2"/>
              </a:solidFill>
            </p:grpSpPr>
            <p:sp>
              <p:nvSpPr>
                <p:cNvPr id="46" name="Rectangle 34"/>
                <p:cNvSpPr>
                  <a:spLocks noChangeArrowheads="1"/>
                </p:cNvSpPr>
                <p:nvPr/>
              </p:nvSpPr>
              <p:spPr bwMode="auto">
                <a:xfrm>
                  <a:off x="2822" y="2638"/>
                  <a:ext cx="105"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47" name="Rectangle 35"/>
                <p:cNvSpPr>
                  <a:spLocks noChangeArrowheads="1"/>
                </p:cNvSpPr>
                <p:nvPr/>
              </p:nvSpPr>
              <p:spPr bwMode="auto">
                <a:xfrm>
                  <a:off x="2822" y="2848"/>
                  <a:ext cx="105"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48" name="Rectangle 36"/>
                <p:cNvSpPr>
                  <a:spLocks noChangeArrowheads="1"/>
                </p:cNvSpPr>
                <p:nvPr/>
              </p:nvSpPr>
              <p:spPr bwMode="auto">
                <a:xfrm>
                  <a:off x="2822" y="3057"/>
                  <a:ext cx="105" cy="10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th-TH"/>
                </a:p>
              </p:txBody>
            </p:sp>
            <p:sp>
              <p:nvSpPr>
                <p:cNvPr id="49" name="Freeform 37"/>
                <p:cNvSpPr>
                  <a:spLocks noEditPoints="1"/>
                </p:cNvSpPr>
                <p:nvPr/>
              </p:nvSpPr>
              <p:spPr bwMode="auto">
                <a:xfrm>
                  <a:off x="1773" y="-1463"/>
                  <a:ext cx="2202" cy="3251"/>
                </a:xfrm>
                <a:custGeom>
                  <a:avLst/>
                  <a:gdLst>
                    <a:gd name="T0" fmla="*/ 2294 w 4588"/>
                    <a:gd name="T1" fmla="*/ 0 h 6773"/>
                    <a:gd name="T2" fmla="*/ 1966 w 4588"/>
                    <a:gd name="T3" fmla="*/ 4562 h 6773"/>
                    <a:gd name="T4" fmla="*/ 1638 w 4588"/>
                    <a:gd name="T5" fmla="*/ 5136 h 6773"/>
                    <a:gd name="T6" fmla="*/ 2949 w 4588"/>
                    <a:gd name="T7" fmla="*/ 6773 h 6773"/>
                    <a:gd name="T8" fmla="*/ 2621 w 4588"/>
                    <a:gd name="T9" fmla="*/ 4806 h 6773"/>
                    <a:gd name="T10" fmla="*/ 4582 w 4588"/>
                    <a:gd name="T11" fmla="*/ 2402 h 6773"/>
                    <a:gd name="T12" fmla="*/ 4588 w 4588"/>
                    <a:gd name="T13" fmla="*/ 2184 h 6773"/>
                    <a:gd name="T14" fmla="*/ 4582 w 4588"/>
                    <a:gd name="T15" fmla="*/ 2185 h 6773"/>
                    <a:gd name="T16" fmla="*/ 4365 w 4588"/>
                    <a:gd name="T17" fmla="*/ 2185 h 6773"/>
                    <a:gd name="T18" fmla="*/ 2294 w 4588"/>
                    <a:gd name="T19" fmla="*/ 546 h 6773"/>
                    <a:gd name="T20" fmla="*/ 224 w 4588"/>
                    <a:gd name="T21" fmla="*/ 2185 h 6773"/>
                    <a:gd name="T22" fmla="*/ 3341 w 4588"/>
                    <a:gd name="T23" fmla="*/ 2185 h 6773"/>
                    <a:gd name="T24" fmla="*/ 2514 w 4588"/>
                    <a:gd name="T25" fmla="*/ 942 h 6773"/>
                    <a:gd name="T26" fmla="*/ 1566 w 4588"/>
                    <a:gd name="T27" fmla="*/ 1386 h 6773"/>
                    <a:gd name="T28" fmla="*/ 770 w 4588"/>
                    <a:gd name="T29" fmla="*/ 2185 h 6773"/>
                    <a:gd name="T30" fmla="*/ 3818 w 4588"/>
                    <a:gd name="T31" fmla="*/ 2185 h 6773"/>
                    <a:gd name="T32" fmla="*/ 3818 w 4588"/>
                    <a:gd name="T33" fmla="*/ 2404 h 6773"/>
                    <a:gd name="T34" fmla="*/ 770 w 4588"/>
                    <a:gd name="T35" fmla="*/ 2404 h 6773"/>
                    <a:gd name="T36" fmla="*/ 1493 w 4588"/>
                    <a:gd name="T37" fmla="*/ 1890 h 6773"/>
                    <a:gd name="T38" fmla="*/ 2513 w 4588"/>
                    <a:gd name="T39" fmla="*/ 1680 h 6773"/>
                    <a:gd name="T40" fmla="*/ 3433 w 4588"/>
                    <a:gd name="T41" fmla="*/ 2404 h 6773"/>
                    <a:gd name="T42" fmla="*/ 2732 w 4588"/>
                    <a:gd name="T43" fmla="*/ 5134 h 6773"/>
                    <a:gd name="T44" fmla="*/ 1858 w 4588"/>
                    <a:gd name="T45" fmla="*/ 6554 h 6773"/>
                    <a:gd name="T46" fmla="*/ 1968 w 4588"/>
                    <a:gd name="T47" fmla="*/ 5025 h 6773"/>
                    <a:gd name="T48" fmla="*/ 2732 w 4588"/>
                    <a:gd name="T49" fmla="*/ 5134 h 6773"/>
                    <a:gd name="T50" fmla="*/ 2404 w 4588"/>
                    <a:gd name="T51" fmla="*/ 4806 h 6773"/>
                    <a:gd name="T52" fmla="*/ 2185 w 4588"/>
                    <a:gd name="T53" fmla="*/ 4585 h 6773"/>
                    <a:gd name="T54" fmla="*/ 2293 w 4588"/>
                    <a:gd name="T55" fmla="*/ 4588 h 6773"/>
                    <a:gd name="T56" fmla="*/ 2404 w 4588"/>
                    <a:gd name="T57" fmla="*/ 4585 h 6773"/>
                    <a:gd name="T58" fmla="*/ 2502 w 4588"/>
                    <a:gd name="T59" fmla="*/ 4360 h 6773"/>
                    <a:gd name="T60" fmla="*/ 2157 w 4588"/>
                    <a:gd name="T61" fmla="*/ 4364 h 6773"/>
                    <a:gd name="T62" fmla="*/ 2078 w 4588"/>
                    <a:gd name="T63" fmla="*/ 4358 h 6773"/>
                    <a:gd name="T64" fmla="*/ 552 w 4588"/>
                    <a:gd name="T65" fmla="*/ 2404 h 6773"/>
                    <a:gd name="T66" fmla="*/ 4037 w 4588"/>
                    <a:gd name="T67" fmla="*/ 2404 h 6773"/>
                    <a:gd name="T68" fmla="*/ 2510 w 4588"/>
                    <a:gd name="T69" fmla="*/ 4358 h 6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588" h="6773">
                      <a:moveTo>
                        <a:pt x="4582" y="2185"/>
                      </a:moveTo>
                      <a:cubicBezTo>
                        <a:pt x="4525" y="970"/>
                        <a:pt x="3522" y="0"/>
                        <a:pt x="2294" y="0"/>
                      </a:cubicBezTo>
                      <a:cubicBezTo>
                        <a:pt x="1029" y="0"/>
                        <a:pt x="0" y="1029"/>
                        <a:pt x="0" y="2294"/>
                      </a:cubicBezTo>
                      <a:cubicBezTo>
                        <a:pt x="0" y="3448"/>
                        <a:pt x="856" y="4402"/>
                        <a:pt x="1966" y="4562"/>
                      </a:cubicBezTo>
                      <a:lnTo>
                        <a:pt x="1966" y="4808"/>
                      </a:lnTo>
                      <a:cubicBezTo>
                        <a:pt x="1785" y="4808"/>
                        <a:pt x="1638" y="4954"/>
                        <a:pt x="1638" y="5136"/>
                      </a:cubicBezTo>
                      <a:lnTo>
                        <a:pt x="1638" y="6773"/>
                      </a:lnTo>
                      <a:lnTo>
                        <a:pt x="2949" y="6773"/>
                      </a:lnTo>
                      <a:lnTo>
                        <a:pt x="2949" y="5134"/>
                      </a:lnTo>
                      <a:cubicBezTo>
                        <a:pt x="2949" y="4953"/>
                        <a:pt x="2802" y="4806"/>
                        <a:pt x="2621" y="4806"/>
                      </a:cubicBezTo>
                      <a:lnTo>
                        <a:pt x="2621" y="4561"/>
                      </a:lnTo>
                      <a:cubicBezTo>
                        <a:pt x="3696" y="4406"/>
                        <a:pt x="4529" y="3506"/>
                        <a:pt x="4582" y="2402"/>
                      </a:cubicBezTo>
                      <a:lnTo>
                        <a:pt x="4588" y="2402"/>
                      </a:lnTo>
                      <a:lnTo>
                        <a:pt x="4588" y="2184"/>
                      </a:lnTo>
                      <a:lnTo>
                        <a:pt x="4582" y="2184"/>
                      </a:lnTo>
                      <a:lnTo>
                        <a:pt x="4582" y="2185"/>
                      </a:lnTo>
                      <a:close/>
                      <a:moveTo>
                        <a:pt x="2294" y="218"/>
                      </a:moveTo>
                      <a:cubicBezTo>
                        <a:pt x="3402" y="218"/>
                        <a:pt x="4308" y="1092"/>
                        <a:pt x="4365" y="2185"/>
                      </a:cubicBezTo>
                      <a:lnTo>
                        <a:pt x="4037" y="2185"/>
                      </a:lnTo>
                      <a:cubicBezTo>
                        <a:pt x="3980" y="1272"/>
                        <a:pt x="3221" y="546"/>
                        <a:pt x="2294" y="546"/>
                      </a:cubicBezTo>
                      <a:cubicBezTo>
                        <a:pt x="1368" y="546"/>
                        <a:pt x="609" y="1272"/>
                        <a:pt x="552" y="2185"/>
                      </a:cubicBezTo>
                      <a:lnTo>
                        <a:pt x="224" y="2185"/>
                      </a:lnTo>
                      <a:cubicBezTo>
                        <a:pt x="281" y="1090"/>
                        <a:pt x="1186" y="218"/>
                        <a:pt x="2294" y="218"/>
                      </a:cubicBezTo>
                      <a:close/>
                      <a:moveTo>
                        <a:pt x="3341" y="2185"/>
                      </a:moveTo>
                      <a:lnTo>
                        <a:pt x="3001" y="2525"/>
                      </a:lnTo>
                      <a:lnTo>
                        <a:pt x="2514" y="942"/>
                      </a:lnTo>
                      <a:lnTo>
                        <a:pt x="1968" y="2690"/>
                      </a:lnTo>
                      <a:lnTo>
                        <a:pt x="1566" y="1386"/>
                      </a:lnTo>
                      <a:lnTo>
                        <a:pt x="1034" y="2185"/>
                      </a:lnTo>
                      <a:lnTo>
                        <a:pt x="770" y="2185"/>
                      </a:lnTo>
                      <a:cubicBezTo>
                        <a:pt x="826" y="1393"/>
                        <a:pt x="1488" y="765"/>
                        <a:pt x="2294" y="765"/>
                      </a:cubicBezTo>
                      <a:cubicBezTo>
                        <a:pt x="3101" y="765"/>
                        <a:pt x="3762" y="1393"/>
                        <a:pt x="3818" y="2185"/>
                      </a:cubicBezTo>
                      <a:lnTo>
                        <a:pt x="3341" y="2185"/>
                      </a:lnTo>
                      <a:close/>
                      <a:moveTo>
                        <a:pt x="3818" y="2404"/>
                      </a:moveTo>
                      <a:cubicBezTo>
                        <a:pt x="3762" y="3196"/>
                        <a:pt x="3101" y="3824"/>
                        <a:pt x="2294" y="3824"/>
                      </a:cubicBezTo>
                      <a:cubicBezTo>
                        <a:pt x="1488" y="3824"/>
                        <a:pt x="826" y="3196"/>
                        <a:pt x="770" y="2404"/>
                      </a:cubicBezTo>
                      <a:lnTo>
                        <a:pt x="1152" y="2404"/>
                      </a:lnTo>
                      <a:lnTo>
                        <a:pt x="1493" y="1890"/>
                      </a:lnTo>
                      <a:lnTo>
                        <a:pt x="1966" y="3428"/>
                      </a:lnTo>
                      <a:lnTo>
                        <a:pt x="2513" y="1680"/>
                      </a:lnTo>
                      <a:lnTo>
                        <a:pt x="2900" y="2937"/>
                      </a:lnTo>
                      <a:lnTo>
                        <a:pt x="3433" y="2404"/>
                      </a:lnTo>
                      <a:lnTo>
                        <a:pt x="3818" y="2404"/>
                      </a:lnTo>
                      <a:close/>
                      <a:moveTo>
                        <a:pt x="2732" y="5134"/>
                      </a:moveTo>
                      <a:lnTo>
                        <a:pt x="2732" y="6554"/>
                      </a:lnTo>
                      <a:lnTo>
                        <a:pt x="1858" y="6554"/>
                      </a:lnTo>
                      <a:lnTo>
                        <a:pt x="1858" y="5134"/>
                      </a:lnTo>
                      <a:cubicBezTo>
                        <a:pt x="1858" y="5074"/>
                        <a:pt x="1908" y="5025"/>
                        <a:pt x="1968" y="5025"/>
                      </a:cubicBezTo>
                      <a:lnTo>
                        <a:pt x="2624" y="5025"/>
                      </a:lnTo>
                      <a:cubicBezTo>
                        <a:pt x="2682" y="5025"/>
                        <a:pt x="2732" y="5074"/>
                        <a:pt x="2732" y="5134"/>
                      </a:cubicBezTo>
                      <a:close/>
                      <a:moveTo>
                        <a:pt x="2404" y="4585"/>
                      </a:moveTo>
                      <a:lnTo>
                        <a:pt x="2404" y="4806"/>
                      </a:lnTo>
                      <a:lnTo>
                        <a:pt x="2185" y="4806"/>
                      </a:lnTo>
                      <a:lnTo>
                        <a:pt x="2185" y="4585"/>
                      </a:lnTo>
                      <a:cubicBezTo>
                        <a:pt x="2204" y="4586"/>
                        <a:pt x="2222" y="4585"/>
                        <a:pt x="2241" y="4585"/>
                      </a:cubicBezTo>
                      <a:cubicBezTo>
                        <a:pt x="2258" y="4585"/>
                        <a:pt x="2276" y="4588"/>
                        <a:pt x="2293" y="4588"/>
                      </a:cubicBezTo>
                      <a:cubicBezTo>
                        <a:pt x="2310" y="4588"/>
                        <a:pt x="2328" y="4585"/>
                        <a:pt x="2345" y="4585"/>
                      </a:cubicBezTo>
                      <a:cubicBezTo>
                        <a:pt x="2366" y="4585"/>
                        <a:pt x="2385" y="4586"/>
                        <a:pt x="2404" y="4585"/>
                      </a:cubicBezTo>
                      <a:close/>
                      <a:moveTo>
                        <a:pt x="2510" y="4358"/>
                      </a:moveTo>
                      <a:lnTo>
                        <a:pt x="2502" y="4360"/>
                      </a:lnTo>
                      <a:cubicBezTo>
                        <a:pt x="2480" y="4362"/>
                        <a:pt x="2456" y="4362"/>
                        <a:pt x="2432" y="4364"/>
                      </a:cubicBezTo>
                      <a:cubicBezTo>
                        <a:pt x="2340" y="4370"/>
                        <a:pt x="2249" y="4370"/>
                        <a:pt x="2157" y="4364"/>
                      </a:cubicBezTo>
                      <a:cubicBezTo>
                        <a:pt x="2133" y="4362"/>
                        <a:pt x="2110" y="4362"/>
                        <a:pt x="2086" y="4360"/>
                      </a:cubicBezTo>
                      <a:lnTo>
                        <a:pt x="2078" y="4358"/>
                      </a:lnTo>
                      <a:cubicBezTo>
                        <a:pt x="1070" y="4254"/>
                        <a:pt x="277" y="3425"/>
                        <a:pt x="224" y="2404"/>
                      </a:cubicBezTo>
                      <a:lnTo>
                        <a:pt x="552" y="2404"/>
                      </a:lnTo>
                      <a:cubicBezTo>
                        <a:pt x="609" y="3317"/>
                        <a:pt x="1368" y="4042"/>
                        <a:pt x="2294" y="4042"/>
                      </a:cubicBezTo>
                      <a:cubicBezTo>
                        <a:pt x="3221" y="4042"/>
                        <a:pt x="3980" y="3317"/>
                        <a:pt x="4037" y="2404"/>
                      </a:cubicBezTo>
                      <a:lnTo>
                        <a:pt x="4365" y="2404"/>
                      </a:lnTo>
                      <a:cubicBezTo>
                        <a:pt x="4310" y="3425"/>
                        <a:pt x="3517" y="4254"/>
                        <a:pt x="2510" y="435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th-TH" dirty="0"/>
                </a:p>
              </p:txBody>
            </p:sp>
          </p:grpSp>
        </p:grpSp>
      </p:grpSp>
    </p:spTree>
    <p:extLst>
      <p:ext uri="{BB962C8B-B14F-4D97-AF65-F5344CB8AC3E}">
        <p14:creationId xmlns:p14="http://schemas.microsoft.com/office/powerpoint/2010/main" val="68159031"/>
      </p:ext>
    </p:extLst>
  </p:cSld>
  <p:clrMapOvr>
    <a:masterClrMapping/>
  </p:clrMapOvr>
</p:sld>
</file>

<file path=ppt/theme/theme1.xml><?xml version="1.0" encoding="utf-8"?>
<a:theme xmlns:a="http://schemas.openxmlformats.org/drawingml/2006/main" name="Office Theme">
  <a:themeElements>
    <a:clrScheme name="Template 5">
      <a:dk1>
        <a:sysClr val="windowText" lastClr="000000"/>
      </a:dk1>
      <a:lt1>
        <a:sysClr val="window" lastClr="FFFFFF"/>
      </a:lt1>
      <a:dk2>
        <a:srgbClr val="44546A"/>
      </a:dk2>
      <a:lt2>
        <a:srgbClr val="E7E6E6"/>
      </a:lt2>
      <a:accent1>
        <a:srgbClr val="5A5A5A"/>
      </a:accent1>
      <a:accent2>
        <a:srgbClr val="A0DDCF"/>
      </a:accent2>
      <a:accent3>
        <a:srgbClr val="A5A5A5"/>
      </a:accent3>
      <a:accent4>
        <a:srgbClr val="7F7F7F"/>
      </a:accent4>
      <a:accent5>
        <a:srgbClr val="595959"/>
      </a:accent5>
      <a:accent6>
        <a:srgbClr val="3F3F3F"/>
      </a:accent6>
      <a:hlink>
        <a:srgbClr val="0563C1"/>
      </a:hlink>
      <a:folHlink>
        <a:srgbClr val="954F72"/>
      </a:folHlink>
    </a:clrScheme>
    <a:fontScheme name="Template - 5">
      <a:majorFont>
        <a:latin typeface="BodoniXT"/>
        <a:ea typeface=""/>
        <a:cs typeface="Angsana New"/>
      </a:majorFont>
      <a:minorFont>
        <a:latin typeface="Montserrat Light"/>
        <a:ea typeface=""/>
        <a:cs typeface="Cordia New"/>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3837</TotalTime>
  <Words>3197</Words>
  <Application>Microsoft Office PowerPoint</Application>
  <PresentationFormat>Widescreen</PresentationFormat>
  <Paragraphs>430</Paragraphs>
  <Slides>36</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BodoniXT</vt:lpstr>
      <vt:lpstr>Calibri</vt:lpstr>
      <vt:lpstr>Calibri Light</vt:lpstr>
      <vt:lpstr>Montserrat Light</vt:lpstr>
      <vt:lpstr>Office Theme</vt:lpstr>
      <vt:lpstr> INDEAL</vt:lpstr>
      <vt:lpstr>TABLE OF CONTENTS</vt:lpstr>
      <vt:lpstr>SIMPLE  SLIDE</vt:lpstr>
      <vt:lpstr>SIMPLE  SLIDE</vt:lpstr>
      <vt:lpstr>SIMPLE SLIDE</vt:lpstr>
      <vt:lpstr>A QUITTER  NEVER WINS  AND A WINNER NEVER QUITS</vt:lpstr>
      <vt:lpstr>1</vt:lpstr>
      <vt:lpstr>IMAGE &amp; POINT</vt:lpstr>
      <vt:lpstr>SIMPLE SLIDE</vt:lpstr>
      <vt:lpstr>SIMPLE  SLIDE</vt:lpstr>
      <vt:lpstr>DESIGN TEAM</vt:lpstr>
      <vt:lpstr>DESIGN TEAM</vt:lpstr>
      <vt:lpstr>SIMPLE SLIDE</vt:lpstr>
      <vt:lpstr>MOCKUP</vt:lpstr>
      <vt:lpstr>MOCKUP SLIDE</vt:lpstr>
      <vt:lpstr>2</vt:lpstr>
      <vt:lpstr>VISUAL DESIGN</vt:lpstr>
      <vt:lpstr>VISUAL DESIGN</vt:lpstr>
      <vt:lpstr>VISUAL DESIGN</vt:lpstr>
      <vt:lpstr>VISUAL DESIGN</vt:lpstr>
      <vt:lpstr>TIMELINE</vt:lpstr>
      <vt:lpstr>VISUAL DESIGN</vt:lpstr>
      <vt:lpstr>VISUAL DESIGN</vt:lpstr>
      <vt:lpstr>CIRCLE RINGS</vt:lpstr>
      <vt:lpstr>VISUAL DESIGN</vt:lpstr>
      <vt:lpstr>VISUAL DESIGN</vt:lpstr>
      <vt:lpstr>VISUAL DESIGN</vt:lpstr>
      <vt:lpstr>EDITABLE CHART</vt:lpstr>
      <vt:lpstr>EDITABLE CHART</vt:lpstr>
      <vt:lpstr>EDITABLE CHART</vt:lpstr>
      <vt:lpstr>EDITABLE CHART</vt:lpstr>
      <vt:lpstr>EDITABLE CHART</vt:lpstr>
      <vt:lpstr>EDITABLE CHART</vt:lpstr>
      <vt:lpstr>EDITABLE TABLE</vt:lpstr>
      <vt:lpstr>CONTACT US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Win7</dc:creator>
  <cp:lastModifiedBy>Jill Thomas</cp:lastModifiedBy>
  <cp:revision>280</cp:revision>
  <dcterms:created xsi:type="dcterms:W3CDTF">2016-11-16T11:38:56Z</dcterms:created>
  <dcterms:modified xsi:type="dcterms:W3CDTF">2019-01-22T00:57:50Z</dcterms:modified>
</cp:coreProperties>
</file>