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57" r:id="rId3"/>
    <p:sldId id="276" r:id="rId4"/>
    <p:sldId id="259" r:id="rId5"/>
    <p:sldId id="260" r:id="rId6"/>
    <p:sldId id="261" r:id="rId7"/>
    <p:sldId id="266" r:id="rId8"/>
    <p:sldId id="267" r:id="rId9"/>
    <p:sldId id="270" r:id="rId10"/>
    <p:sldId id="271" r:id="rId11"/>
    <p:sldId id="277" r:id="rId12"/>
    <p:sldId id="27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5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9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32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8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311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3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5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2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3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5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9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611" y="4343399"/>
            <a:ext cx="6815399" cy="95673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The Price is Right!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2967134"/>
            <a:ext cx="6815399" cy="122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7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NAME THAT MANUFACTURE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4918075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					</a:t>
            </a:r>
            <a:r>
              <a:rPr lang="en-US" b="1" dirty="0">
                <a:solidFill>
                  <a:srgbClr val="FF0000"/>
                </a:solidFill>
              </a:rPr>
              <a:t>SAFCO!!!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3" y="1495424"/>
            <a:ext cx="4121760" cy="33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4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NAME THAT MANUFACTURE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4937125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					</a:t>
            </a:r>
            <a:r>
              <a:rPr lang="en-US" b="1" dirty="0">
                <a:solidFill>
                  <a:srgbClr val="90C226"/>
                </a:solidFill>
              </a:rPr>
              <a:t>SAFCO!!!</a:t>
            </a:r>
          </a:p>
          <a:p>
            <a:r>
              <a:rPr lang="en-US" b="1" dirty="0"/>
              <a:t>			$2345 (HIGH/LOW)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3" y="1495424"/>
            <a:ext cx="4121760" cy="33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NAME THAT MANUFACTURE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5005536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					SAFCO!!!</a:t>
            </a:r>
          </a:p>
          <a:p>
            <a:r>
              <a:rPr lang="en-US" b="1" dirty="0">
                <a:solidFill>
                  <a:srgbClr val="FF0000"/>
                </a:solidFill>
              </a:rPr>
              <a:t>HIGH – ACTUAL PRICE $2095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3" y="1495424"/>
            <a:ext cx="4121760" cy="33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3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NAME THAT MANUFACTURE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4049" y="4835769"/>
            <a:ext cx="8596668" cy="20222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					SAFCO!!!</a:t>
            </a:r>
          </a:p>
          <a:p>
            <a:r>
              <a:rPr lang="en-US" b="1" dirty="0">
                <a:solidFill>
                  <a:srgbClr val="FF0000"/>
                </a:solidFill>
              </a:rPr>
              <a:t>$2095 STANDARD SCREEN </a:t>
            </a:r>
          </a:p>
          <a:p>
            <a:r>
              <a:rPr lang="en-US" b="1" dirty="0">
                <a:solidFill>
                  <a:srgbClr val="FF0000"/>
                </a:solidFill>
              </a:rPr>
              <a:t>$2345 CUSTOM GRAPHIC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3" y="1495424"/>
            <a:ext cx="4121760" cy="33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8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92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1. HELP EDUCATE WHICH MANUFACTURES ARE A PART OF INDEAL. </a:t>
            </a:r>
          </a:p>
          <a:p>
            <a:endParaRPr lang="en-US" sz="2800" dirty="0"/>
          </a:p>
          <a:p>
            <a:r>
              <a:rPr lang="en-US" sz="2800" dirty="0"/>
              <a:t>2. PROVIDE ALTERNATES FOR CURRENT NON-INDEAL VENDOR PRODUCTS.</a:t>
            </a:r>
          </a:p>
          <a:p>
            <a:endParaRPr lang="en-US" sz="2800" dirty="0"/>
          </a:p>
          <a:p>
            <a:r>
              <a:rPr lang="en-US" sz="2800" dirty="0"/>
              <a:t>3. SHOW FUN/NEW PRODUCTS THEY DID NOT KNOW ABOUT!</a:t>
            </a:r>
          </a:p>
        </p:txBody>
      </p:sp>
    </p:spTree>
    <p:extLst>
      <p:ext uri="{BB962C8B-B14F-4D97-AF65-F5344CB8AC3E}">
        <p14:creationId xmlns:p14="http://schemas.microsoft.com/office/powerpoint/2010/main" val="28965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MANUFACTURE DOESN’T BELONG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LOFT WALL</a:t>
            </a:r>
          </a:p>
          <a:p>
            <a:r>
              <a:rPr lang="en-US" sz="2800" dirty="0"/>
              <a:t>MAGNUSON GROUP</a:t>
            </a:r>
          </a:p>
          <a:p>
            <a:r>
              <a:rPr lang="en-US" sz="2800" dirty="0"/>
              <a:t>TENNSCO</a:t>
            </a:r>
          </a:p>
          <a:p>
            <a:r>
              <a:rPr lang="en-US" sz="2800" dirty="0"/>
              <a:t>ARCADIA</a:t>
            </a:r>
          </a:p>
          <a:p>
            <a:r>
              <a:rPr lang="en-US" sz="2800" dirty="0"/>
              <a:t>ESI</a:t>
            </a:r>
          </a:p>
        </p:txBody>
      </p:sp>
    </p:spTree>
    <p:extLst>
      <p:ext uri="{BB962C8B-B14F-4D97-AF65-F5344CB8AC3E}">
        <p14:creationId xmlns:p14="http://schemas.microsoft.com/office/powerpoint/2010/main" val="28993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MANUFACTURE DOESN’T BELONG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LOFT WALL</a:t>
            </a:r>
          </a:p>
          <a:p>
            <a:r>
              <a:rPr lang="en-US" sz="2800" dirty="0"/>
              <a:t>MAGNUSON GROUP</a:t>
            </a:r>
          </a:p>
          <a:p>
            <a:r>
              <a:rPr lang="en-US" sz="2800" dirty="0"/>
              <a:t>TENNSCO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ARCADIA</a:t>
            </a:r>
          </a:p>
          <a:p>
            <a:r>
              <a:rPr lang="en-US" sz="2800" dirty="0"/>
              <a:t>ESI</a:t>
            </a:r>
          </a:p>
        </p:txBody>
      </p:sp>
    </p:spTree>
    <p:extLst>
      <p:ext uri="{BB962C8B-B14F-4D97-AF65-F5344CB8AC3E}">
        <p14:creationId xmlns:p14="http://schemas.microsoft.com/office/powerpoint/2010/main" val="183513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 IS RIGHT…MATCH UP THE LIST PRICE WITH THE LOUNGE CHAIR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990514"/>
          </a:xfrm>
        </p:spPr>
        <p:txBody>
          <a:bodyPr>
            <a:normAutofit/>
          </a:bodyPr>
          <a:lstStyle/>
          <a:p>
            <a:r>
              <a:rPr lang="en-US" sz="2800" dirty="0"/>
              <a:t>$1,119.00</a:t>
            </a:r>
          </a:p>
          <a:p>
            <a:r>
              <a:rPr lang="en-US" sz="2800" dirty="0"/>
              <a:t>$1,175.00</a:t>
            </a:r>
          </a:p>
          <a:p>
            <a:r>
              <a:rPr lang="en-US" sz="2800" dirty="0"/>
              <a:t>$1,621.00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07" t="31269" r="31034" b="-754"/>
          <a:stretch/>
        </p:blipFill>
        <p:spPr>
          <a:xfrm>
            <a:off x="3181350" y="2160589"/>
            <a:ext cx="1695450" cy="1828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166" y="1998453"/>
            <a:ext cx="2152650" cy="215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2147" t="7761" r="19208" b="6087"/>
          <a:stretch/>
        </p:blipFill>
        <p:spPr>
          <a:xfrm>
            <a:off x="7544626" y="2216093"/>
            <a:ext cx="1870467" cy="1717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1350" y="3988970"/>
            <a:ext cx="1695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- VEE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56766" y="4005463"/>
            <a:ext cx="1695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GLOBAL – CITI SQ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2852" y="4005463"/>
            <a:ext cx="1695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HON - FLOCK</a:t>
            </a:r>
          </a:p>
        </p:txBody>
      </p:sp>
    </p:spTree>
    <p:extLst>
      <p:ext uri="{BB962C8B-B14F-4D97-AF65-F5344CB8AC3E}">
        <p14:creationId xmlns:p14="http://schemas.microsoft.com/office/powerpoint/2010/main" val="213322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6093"/>
            <a:ext cx="8596668" cy="1320800"/>
          </a:xfrm>
        </p:spPr>
        <p:txBody>
          <a:bodyPr/>
          <a:lstStyle/>
          <a:p>
            <a:r>
              <a:rPr lang="en-US" dirty="0"/>
              <a:t>THE PRICE IS RIGHT…MATCH UP THE LIST PRICE WITH THE LOUNGE CHAIR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7083"/>
            <a:ext cx="8596668" cy="1990514"/>
          </a:xfrm>
        </p:spPr>
        <p:txBody>
          <a:bodyPr>
            <a:normAutofit/>
          </a:bodyPr>
          <a:lstStyle/>
          <a:p>
            <a:r>
              <a:rPr lang="en-US" sz="2800" dirty="0"/>
              <a:t>$1,119.00</a:t>
            </a:r>
          </a:p>
          <a:p>
            <a:r>
              <a:rPr lang="en-US" sz="2800" dirty="0"/>
              <a:t>$1,175.00</a:t>
            </a:r>
          </a:p>
          <a:p>
            <a:r>
              <a:rPr lang="en-US" sz="2800" dirty="0"/>
              <a:t>$1,621.00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07" t="31269" r="31034" b="-754"/>
          <a:stretch/>
        </p:blipFill>
        <p:spPr>
          <a:xfrm>
            <a:off x="3181350" y="2160589"/>
            <a:ext cx="1695450" cy="1828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166" y="1998453"/>
            <a:ext cx="2152650" cy="215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2147" t="7761" r="19208" b="6087"/>
          <a:stretch/>
        </p:blipFill>
        <p:spPr>
          <a:xfrm>
            <a:off x="7544626" y="2216093"/>
            <a:ext cx="1870467" cy="1717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1350" y="4005463"/>
            <a:ext cx="1695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– VEE</a:t>
            </a:r>
          </a:p>
          <a:p>
            <a:r>
              <a:rPr lang="en-US" sz="1400" dirty="0">
                <a:solidFill>
                  <a:srgbClr val="FF0000"/>
                </a:solidFill>
              </a:rPr>
              <a:t>$1,119.00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428191" y="3988970"/>
            <a:ext cx="1695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GLOBAL – CITI SQ</a:t>
            </a:r>
          </a:p>
          <a:p>
            <a:r>
              <a:rPr lang="en-US" sz="1400" dirty="0">
                <a:solidFill>
                  <a:srgbClr val="FF0000"/>
                </a:solidFill>
              </a:rPr>
              <a:t>$1,175.00</a:t>
            </a:r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692852" y="4005463"/>
            <a:ext cx="169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HON – FLOCK</a:t>
            </a:r>
          </a:p>
          <a:p>
            <a:r>
              <a:rPr lang="en-US" sz="1400" dirty="0">
                <a:solidFill>
                  <a:srgbClr val="FF0000"/>
                </a:solidFill>
              </a:rPr>
              <a:t>$1,621.00</a:t>
            </a:r>
          </a:p>
        </p:txBody>
      </p:sp>
    </p:spTree>
    <p:extLst>
      <p:ext uri="{BB962C8B-B14F-4D97-AF65-F5344CB8AC3E}">
        <p14:creationId xmlns:p14="http://schemas.microsoft.com/office/powerpoint/2010/main" val="187520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THE PRICE IS RIGHT…MATCH UP THE MANUFACTURE WITH IT’S PRODUCT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4909" y="2177083"/>
            <a:ext cx="8596668" cy="19905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CLARIDGE</a:t>
            </a:r>
          </a:p>
          <a:p>
            <a:r>
              <a:rPr lang="en-US" sz="2800" dirty="0"/>
              <a:t>EGAN</a:t>
            </a:r>
          </a:p>
          <a:p>
            <a:r>
              <a:rPr lang="en-US" sz="2800" dirty="0"/>
              <a:t>GHENT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9812" y="5148463"/>
            <a:ext cx="2385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HEX WHITEBOARDS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038454" y="5148463"/>
            <a:ext cx="24448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TENSION WIRE WHITEBOARD/TACK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483302" y="5148463"/>
            <a:ext cx="26408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FREE STANDING</a:t>
            </a:r>
          </a:p>
          <a:p>
            <a:r>
              <a:rPr lang="en-US" sz="1400" dirty="0"/>
              <a:t>ROOM DIVIDER WHITEBOARD/TACK COMBO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813" y="2177083"/>
            <a:ext cx="2385855" cy="2837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7" y="1900438"/>
            <a:ext cx="2352675" cy="3248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1646" y="2177083"/>
            <a:ext cx="2792550" cy="277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THE PRICE IS RIGHT…MATCH UP THE MANUFACTURE WITH IT’S PRODUCT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4909" y="2177083"/>
            <a:ext cx="8596668" cy="19905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CLARIDGE</a:t>
            </a:r>
          </a:p>
          <a:p>
            <a:r>
              <a:rPr lang="en-US" sz="2800" dirty="0"/>
              <a:t>EGAN</a:t>
            </a:r>
          </a:p>
          <a:p>
            <a:r>
              <a:rPr lang="en-US" sz="2800" dirty="0"/>
              <a:t>GHENT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9812" y="5148463"/>
            <a:ext cx="2385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HEX WHITEBOARDS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GHENT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038454" y="5148463"/>
            <a:ext cx="2444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TENSION WIRE WHITEBOARD/TACK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EGAN VISUAL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483302" y="5148463"/>
            <a:ext cx="2640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FREE STANDING</a:t>
            </a:r>
          </a:p>
          <a:p>
            <a:r>
              <a:rPr lang="en-US" sz="1400" dirty="0"/>
              <a:t>ROOM DIVIDER WHITEBOARD/TACK COMBO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CLARDIGE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813" y="2177083"/>
            <a:ext cx="2385855" cy="2837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7" y="1900438"/>
            <a:ext cx="2352675" cy="3248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1646" y="2177083"/>
            <a:ext cx="2792550" cy="277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2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7334" y="626093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NAME THAT MANUFACTURE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55372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3" y="1495424"/>
            <a:ext cx="4121760" cy="33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4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2245</TotalTime>
  <Words>208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Adobe Fan Heiti Std B</vt:lpstr>
      <vt:lpstr>Arial</vt:lpstr>
      <vt:lpstr>Trebuchet MS</vt:lpstr>
      <vt:lpstr>Wingdings 3</vt:lpstr>
      <vt:lpstr>Facet</vt:lpstr>
      <vt:lpstr>PowerPoint Presentation</vt:lpstr>
      <vt:lpstr>GOALS</vt:lpstr>
      <vt:lpstr>WHAT MANUFACTURE DOESN’T BELONG</vt:lpstr>
      <vt:lpstr>WHAT MANUFACTURE DOESN’T BELONG</vt:lpstr>
      <vt:lpstr>THE PRICE IS RIGHT…MATCH UP THE LIST PRICE WITH THE LOUNGE CHAIR </vt:lpstr>
      <vt:lpstr>THE PRICE IS RIGHT…MATCH UP THE LIST PRICE WITH THE LOUNGE CHAIR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King</dc:creator>
  <cp:lastModifiedBy>Jill Thomas</cp:lastModifiedBy>
  <cp:revision>22</cp:revision>
  <dcterms:created xsi:type="dcterms:W3CDTF">2016-05-03T04:04:21Z</dcterms:created>
  <dcterms:modified xsi:type="dcterms:W3CDTF">2017-04-07T18:41:19Z</dcterms:modified>
</cp:coreProperties>
</file>