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7"/>
  </p:notesMasterIdLst>
  <p:sldIdLst>
    <p:sldId id="256" r:id="rId2"/>
    <p:sldId id="257" r:id="rId3"/>
    <p:sldId id="271" r:id="rId4"/>
    <p:sldId id="272" r:id="rId5"/>
    <p:sldId id="279" r:id="rId6"/>
    <p:sldId id="266" r:id="rId7"/>
    <p:sldId id="267" r:id="rId8"/>
    <p:sldId id="276" r:id="rId9"/>
    <p:sldId id="277" r:id="rId10"/>
    <p:sldId id="278" r:id="rId11"/>
    <p:sldId id="280" r:id="rId12"/>
    <p:sldId id="281" r:id="rId13"/>
    <p:sldId id="284" r:id="rId14"/>
    <p:sldId id="286" r:id="rId15"/>
    <p:sldId id="287" r:id="rId16"/>
    <p:sldId id="289" r:id="rId17"/>
    <p:sldId id="303" r:id="rId18"/>
    <p:sldId id="292" r:id="rId19"/>
    <p:sldId id="294" r:id="rId20"/>
    <p:sldId id="295" r:id="rId21"/>
    <p:sldId id="296" r:id="rId22"/>
    <p:sldId id="297" r:id="rId23"/>
    <p:sldId id="293" r:id="rId24"/>
    <p:sldId id="298" r:id="rId25"/>
    <p:sldId id="299" r:id="rId26"/>
    <p:sldId id="300" r:id="rId27"/>
    <p:sldId id="301" r:id="rId28"/>
    <p:sldId id="302" r:id="rId29"/>
    <p:sldId id="307" r:id="rId30"/>
    <p:sldId id="306" r:id="rId31"/>
    <p:sldId id="305" r:id="rId32"/>
    <p:sldId id="283" r:id="rId33"/>
    <p:sldId id="291" r:id="rId34"/>
    <p:sldId id="304" r:id="rId35"/>
    <p:sldId id="308" r:id="rId36"/>
  </p:sldIdLst>
  <p:sldSz cx="12192000" cy="6858000"/>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7792" autoAdjust="0"/>
  </p:normalViewPr>
  <p:slideViewPr>
    <p:cSldViewPr snapToGrid="0" showGuides="1">
      <p:cViewPr varScale="1">
        <p:scale>
          <a:sx n="55" d="100"/>
          <a:sy n="55" d="100"/>
        </p:scale>
        <p:origin x="522" y="78"/>
      </p:cViewPr>
      <p:guideLst>
        <p:guide orient="horz" pos="2251"/>
        <p:guide pos="3840"/>
      </p:guideLst>
    </p:cSldViewPr>
  </p:slideViewPr>
  <p:outlineViewPr>
    <p:cViewPr>
      <p:scale>
        <a:sx n="33" d="100"/>
        <a:sy n="33" d="100"/>
      </p:scale>
      <p:origin x="0" y="-16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3F64-4140-9C05-89C6A164E2E9}"/>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3F64-4140-9C05-89C6A164E2E9}"/>
              </c:ext>
            </c:extLst>
          </c:dPt>
          <c:dPt>
            <c:idx val="2"/>
            <c:bubble3D val="0"/>
            <c:spPr>
              <a:solidFill>
                <a:schemeClr val="accent3"/>
              </a:solidFill>
              <a:ln w="19050">
                <a:noFill/>
              </a:ln>
              <a:effectLst/>
            </c:spPr>
            <c:extLst>
              <c:ext xmlns:c16="http://schemas.microsoft.com/office/drawing/2014/chart" uri="{C3380CC4-5D6E-409C-BE32-E72D297353CC}">
                <c16:uniqueId val="{00000005-3F64-4140-9C05-89C6A164E2E9}"/>
              </c:ext>
            </c:extLst>
          </c:dPt>
          <c:dPt>
            <c:idx val="3"/>
            <c:bubble3D val="0"/>
            <c:spPr>
              <a:solidFill>
                <a:schemeClr val="accent4"/>
              </a:solidFill>
              <a:ln w="19050">
                <a:noFill/>
              </a:ln>
              <a:effectLst/>
            </c:spPr>
            <c:extLst>
              <c:ext xmlns:c16="http://schemas.microsoft.com/office/drawing/2014/chart" uri="{C3380CC4-5D6E-409C-BE32-E72D297353CC}">
                <c16:uniqueId val="{00000007-3F64-4140-9C05-89C6A164E2E9}"/>
              </c:ext>
            </c:extLst>
          </c:dPt>
          <c:cat>
            <c:numRef>
              <c:f>Sheet1!$A$2:$A$5</c:f>
              <c:numCache>
                <c:formatCode>General</c:formatCode>
                <c:ptCount val="4"/>
                <c:pt idx="0">
                  <c:v>1</c:v>
                </c:pt>
                <c:pt idx="1">
                  <c:v>2</c:v>
                </c:pt>
              </c:numCache>
            </c:numRef>
          </c:cat>
          <c:val>
            <c:numRef>
              <c:f>Sheet1!$B$2:$B$5</c:f>
              <c:numCache>
                <c:formatCode>0%</c:formatCode>
                <c:ptCount val="4"/>
                <c:pt idx="0">
                  <c:v>0.55000000000000004</c:v>
                </c:pt>
                <c:pt idx="1">
                  <c:v>0.45</c:v>
                </c:pt>
              </c:numCache>
            </c:numRef>
          </c:val>
          <c:extLst>
            <c:ext xmlns:c16="http://schemas.microsoft.com/office/drawing/2014/chart" uri="{C3380CC4-5D6E-409C-BE32-E72D297353CC}">
              <c16:uniqueId val="{00000008-3F64-4140-9C05-89C6A164E2E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1</c:v>
                </c:pt>
              </c:strCache>
            </c:strRef>
          </c:tx>
          <c:spPr>
            <a:solidFill>
              <a:schemeClr val="accent1"/>
            </a:solidFill>
            <a:ln>
              <a:noFill/>
            </a:ln>
            <a:effectLst/>
          </c:spPr>
          <c:cat>
            <c:strRef>
              <c:f>Sheet1!$A$2:$A$5</c:f>
              <c:strCache>
                <c:ptCount val="4"/>
                <c:pt idx="0">
                  <c:v>A</c:v>
                </c:pt>
                <c:pt idx="1">
                  <c:v>B</c:v>
                </c:pt>
                <c:pt idx="2">
                  <c:v>C</c:v>
                </c:pt>
                <c:pt idx="3">
                  <c:v>D</c:v>
                </c:pt>
              </c:strCache>
            </c:strRef>
          </c:cat>
          <c:val>
            <c:numRef>
              <c:f>Sheet1!$B$2:$B$5</c:f>
              <c:numCache>
                <c:formatCode>General</c:formatCode>
                <c:ptCount val="4"/>
                <c:pt idx="0">
                  <c:v>32</c:v>
                </c:pt>
                <c:pt idx="1">
                  <c:v>32</c:v>
                </c:pt>
                <c:pt idx="2">
                  <c:v>28</c:v>
                </c:pt>
                <c:pt idx="3">
                  <c:v>12</c:v>
                </c:pt>
              </c:numCache>
            </c:numRef>
          </c:val>
          <c:extLst>
            <c:ext xmlns:c16="http://schemas.microsoft.com/office/drawing/2014/chart" uri="{C3380CC4-5D6E-409C-BE32-E72D297353CC}">
              <c16:uniqueId val="{00000000-0792-4463-841A-3EAE2D21C469}"/>
            </c:ext>
          </c:extLst>
        </c:ser>
        <c:ser>
          <c:idx val="1"/>
          <c:order val="1"/>
          <c:tx>
            <c:strRef>
              <c:f>Sheet1!$C$1</c:f>
              <c:strCache>
                <c:ptCount val="1"/>
                <c:pt idx="0">
                  <c:v>2</c:v>
                </c:pt>
              </c:strCache>
            </c:strRef>
          </c:tx>
          <c:spPr>
            <a:solidFill>
              <a:schemeClr val="accent2"/>
            </a:solidFill>
            <a:ln>
              <a:noFill/>
            </a:ln>
            <a:effectLst/>
          </c:spPr>
          <c:cat>
            <c:strRef>
              <c:f>Sheet1!$A$2:$A$5</c:f>
              <c:strCache>
                <c:ptCount val="4"/>
                <c:pt idx="0">
                  <c:v>A</c:v>
                </c:pt>
                <c:pt idx="1">
                  <c:v>B</c:v>
                </c:pt>
                <c:pt idx="2">
                  <c:v>C</c:v>
                </c:pt>
                <c:pt idx="3">
                  <c:v>D</c:v>
                </c:pt>
              </c:strCache>
            </c:strRef>
          </c:cat>
          <c:val>
            <c:numRef>
              <c:f>Sheet1!$C$2:$C$5</c:f>
              <c:numCache>
                <c:formatCode>General</c:formatCode>
                <c:ptCount val="4"/>
                <c:pt idx="0">
                  <c:v>12</c:v>
                </c:pt>
                <c:pt idx="1">
                  <c:v>12</c:v>
                </c:pt>
                <c:pt idx="2">
                  <c:v>12</c:v>
                </c:pt>
                <c:pt idx="3">
                  <c:v>21</c:v>
                </c:pt>
              </c:numCache>
            </c:numRef>
          </c:val>
          <c:extLst>
            <c:ext xmlns:c16="http://schemas.microsoft.com/office/drawing/2014/chart" uri="{C3380CC4-5D6E-409C-BE32-E72D297353CC}">
              <c16:uniqueId val="{00000001-0792-4463-841A-3EAE2D21C469}"/>
            </c:ext>
          </c:extLst>
        </c:ser>
        <c:ser>
          <c:idx val="2"/>
          <c:order val="2"/>
          <c:tx>
            <c:strRef>
              <c:f>Sheet1!$D$1</c:f>
              <c:strCache>
                <c:ptCount val="1"/>
                <c:pt idx="0">
                  <c:v>3</c:v>
                </c:pt>
              </c:strCache>
            </c:strRef>
          </c:tx>
          <c:spPr>
            <a:solidFill>
              <a:schemeClr val="accent3"/>
            </a:solidFill>
            <a:ln w="25400">
              <a:noFill/>
            </a:ln>
            <a:effectLst/>
          </c:spPr>
          <c:cat>
            <c:strRef>
              <c:f>Sheet1!$A$2:$A$5</c:f>
              <c:strCache>
                <c:ptCount val="4"/>
                <c:pt idx="0">
                  <c:v>A</c:v>
                </c:pt>
                <c:pt idx="1">
                  <c:v>B</c:v>
                </c:pt>
                <c:pt idx="2">
                  <c:v>C</c:v>
                </c:pt>
                <c:pt idx="3">
                  <c:v>D</c:v>
                </c:pt>
              </c:strCache>
            </c:strRef>
          </c:cat>
          <c:val>
            <c:numRef>
              <c:f>Sheet1!$D$2:$D$5</c:f>
              <c:numCache>
                <c:formatCode>General</c:formatCode>
                <c:ptCount val="4"/>
                <c:pt idx="0">
                  <c:v>23</c:v>
                </c:pt>
                <c:pt idx="1">
                  <c:v>28</c:v>
                </c:pt>
                <c:pt idx="2">
                  <c:v>23</c:v>
                </c:pt>
                <c:pt idx="3">
                  <c:v>15</c:v>
                </c:pt>
              </c:numCache>
            </c:numRef>
          </c:val>
          <c:extLst>
            <c:ext xmlns:c16="http://schemas.microsoft.com/office/drawing/2014/chart" uri="{C3380CC4-5D6E-409C-BE32-E72D297353CC}">
              <c16:uniqueId val="{00000002-0792-4463-841A-3EAE2D21C469}"/>
            </c:ext>
          </c:extLst>
        </c:ser>
        <c:ser>
          <c:idx val="3"/>
          <c:order val="3"/>
          <c:tx>
            <c:strRef>
              <c:f>Sheet1!$E$1</c:f>
              <c:strCache>
                <c:ptCount val="1"/>
                <c:pt idx="0">
                  <c:v>4</c:v>
                </c:pt>
              </c:strCache>
            </c:strRef>
          </c:tx>
          <c:spPr>
            <a:solidFill>
              <a:schemeClr val="accent4"/>
            </a:solidFill>
            <a:ln w="25400">
              <a:noFill/>
            </a:ln>
            <a:effectLst/>
          </c:spPr>
          <c:cat>
            <c:strRef>
              <c:f>Sheet1!$A$2:$A$5</c:f>
              <c:strCache>
                <c:ptCount val="4"/>
                <c:pt idx="0">
                  <c:v>A</c:v>
                </c:pt>
                <c:pt idx="1">
                  <c:v>B</c:v>
                </c:pt>
                <c:pt idx="2">
                  <c:v>C</c:v>
                </c:pt>
                <c:pt idx="3">
                  <c:v>D</c:v>
                </c:pt>
              </c:strCache>
            </c:strRef>
          </c:cat>
          <c:val>
            <c:numRef>
              <c:f>Sheet1!$E$2:$E$5</c:f>
              <c:numCache>
                <c:formatCode>General</c:formatCode>
                <c:ptCount val="4"/>
                <c:pt idx="0">
                  <c:v>18</c:v>
                </c:pt>
                <c:pt idx="1">
                  <c:v>22</c:v>
                </c:pt>
                <c:pt idx="2">
                  <c:v>15</c:v>
                </c:pt>
                <c:pt idx="3">
                  <c:v>21</c:v>
                </c:pt>
              </c:numCache>
            </c:numRef>
          </c:val>
          <c:extLst>
            <c:ext xmlns:c16="http://schemas.microsoft.com/office/drawing/2014/chart" uri="{C3380CC4-5D6E-409C-BE32-E72D297353CC}">
              <c16:uniqueId val="{00000003-0792-4463-841A-3EAE2D21C469}"/>
            </c:ext>
          </c:extLst>
        </c:ser>
        <c:dLbls>
          <c:showLegendKey val="0"/>
          <c:showVal val="0"/>
          <c:showCatName val="0"/>
          <c:showSerName val="0"/>
          <c:showPercent val="0"/>
          <c:showBubbleSize val="0"/>
        </c:dLbls>
        <c:axId val="885859584"/>
        <c:axId val="885860144"/>
      </c:areaChart>
      <c:catAx>
        <c:axId val="8858595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85860144"/>
        <c:crosses val="autoZero"/>
        <c:auto val="1"/>
        <c:lblAlgn val="ctr"/>
        <c:lblOffset val="100"/>
        <c:noMultiLvlLbl val="0"/>
      </c:catAx>
      <c:valAx>
        <c:axId val="885860144"/>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8585958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A533-497A-A1D4-B7CE780213DB}"/>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A533-497A-A1D4-B7CE780213DB}"/>
              </c:ext>
            </c:extLst>
          </c:dPt>
          <c:dPt>
            <c:idx val="2"/>
            <c:bubble3D val="0"/>
            <c:spPr>
              <a:solidFill>
                <a:schemeClr val="accent3"/>
              </a:solidFill>
              <a:ln w="19050">
                <a:noFill/>
              </a:ln>
              <a:effectLst/>
            </c:spPr>
            <c:extLst>
              <c:ext xmlns:c16="http://schemas.microsoft.com/office/drawing/2014/chart" uri="{C3380CC4-5D6E-409C-BE32-E72D297353CC}">
                <c16:uniqueId val="{00000005-A533-497A-A1D4-B7CE780213DB}"/>
              </c:ext>
            </c:extLst>
          </c:dPt>
          <c:dPt>
            <c:idx val="3"/>
            <c:bubble3D val="0"/>
            <c:spPr>
              <a:solidFill>
                <a:schemeClr val="accent4"/>
              </a:solidFill>
              <a:ln w="19050">
                <a:noFill/>
              </a:ln>
              <a:effectLst/>
            </c:spPr>
            <c:extLst>
              <c:ext xmlns:c16="http://schemas.microsoft.com/office/drawing/2014/chart" uri="{C3380CC4-5D6E-409C-BE32-E72D297353CC}">
                <c16:uniqueId val="{00000007-A533-497A-A1D4-B7CE780213DB}"/>
              </c:ext>
            </c:extLst>
          </c:dPt>
          <c:cat>
            <c:numRef>
              <c:f>Sheet1!$A$2:$A$5</c:f>
              <c:numCache>
                <c:formatCode>General</c:formatCode>
                <c:ptCount val="4"/>
                <c:pt idx="0">
                  <c:v>1</c:v>
                </c:pt>
                <c:pt idx="1">
                  <c:v>2</c:v>
                </c:pt>
              </c:numCache>
            </c:numRef>
          </c:cat>
          <c:val>
            <c:numRef>
              <c:f>Sheet1!$B$2:$B$5</c:f>
              <c:numCache>
                <c:formatCode>0%</c:formatCode>
                <c:ptCount val="4"/>
                <c:pt idx="0">
                  <c:v>0.75</c:v>
                </c:pt>
                <c:pt idx="1">
                  <c:v>0.25</c:v>
                </c:pt>
              </c:numCache>
            </c:numRef>
          </c:val>
          <c:extLst>
            <c:ext xmlns:c16="http://schemas.microsoft.com/office/drawing/2014/chart" uri="{C3380CC4-5D6E-409C-BE32-E72D297353CC}">
              <c16:uniqueId val="{00000008-A533-497A-A1D4-B7CE780213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129B-448D-9123-28B120218051}"/>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129B-448D-9123-28B120218051}"/>
              </c:ext>
            </c:extLst>
          </c:dPt>
          <c:dPt>
            <c:idx val="2"/>
            <c:bubble3D val="0"/>
            <c:spPr>
              <a:solidFill>
                <a:schemeClr val="accent3"/>
              </a:solidFill>
              <a:ln w="19050">
                <a:noFill/>
              </a:ln>
              <a:effectLst/>
            </c:spPr>
            <c:extLst>
              <c:ext xmlns:c16="http://schemas.microsoft.com/office/drawing/2014/chart" uri="{C3380CC4-5D6E-409C-BE32-E72D297353CC}">
                <c16:uniqueId val="{00000005-129B-448D-9123-28B120218051}"/>
              </c:ext>
            </c:extLst>
          </c:dPt>
          <c:dPt>
            <c:idx val="3"/>
            <c:bubble3D val="0"/>
            <c:spPr>
              <a:solidFill>
                <a:schemeClr val="accent4"/>
              </a:solidFill>
              <a:ln w="19050">
                <a:noFill/>
              </a:ln>
              <a:effectLst/>
            </c:spPr>
            <c:extLst>
              <c:ext xmlns:c16="http://schemas.microsoft.com/office/drawing/2014/chart" uri="{C3380CC4-5D6E-409C-BE32-E72D297353CC}">
                <c16:uniqueId val="{00000007-129B-448D-9123-28B120218051}"/>
              </c:ext>
            </c:extLst>
          </c:dPt>
          <c:cat>
            <c:numRef>
              <c:f>Sheet1!$A$2:$A$5</c:f>
              <c:numCache>
                <c:formatCode>General</c:formatCode>
                <c:ptCount val="4"/>
                <c:pt idx="0">
                  <c:v>1</c:v>
                </c:pt>
                <c:pt idx="1">
                  <c:v>2</c:v>
                </c:pt>
              </c:numCache>
            </c:numRef>
          </c:cat>
          <c:val>
            <c:numRef>
              <c:f>Sheet1!$B$2:$B$5</c:f>
              <c:numCache>
                <c:formatCode>0%</c:formatCode>
                <c:ptCount val="4"/>
                <c:pt idx="0">
                  <c:v>0.87</c:v>
                </c:pt>
                <c:pt idx="1">
                  <c:v>0.13</c:v>
                </c:pt>
              </c:numCache>
            </c:numRef>
          </c:val>
          <c:extLst>
            <c:ext xmlns:c16="http://schemas.microsoft.com/office/drawing/2014/chart" uri="{C3380CC4-5D6E-409C-BE32-E72D297353CC}">
              <c16:uniqueId val="{00000008-129B-448D-9123-28B1202180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C5E-4F71-B515-6BC3F36E2415}"/>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4C5E-4F71-B515-6BC3F36E2415}"/>
              </c:ext>
            </c:extLst>
          </c:dPt>
          <c:dPt>
            <c:idx val="2"/>
            <c:bubble3D val="0"/>
            <c:spPr>
              <a:solidFill>
                <a:schemeClr val="accent3"/>
              </a:solidFill>
              <a:ln w="19050">
                <a:noFill/>
              </a:ln>
              <a:effectLst/>
            </c:spPr>
            <c:extLst>
              <c:ext xmlns:c16="http://schemas.microsoft.com/office/drawing/2014/chart" uri="{C3380CC4-5D6E-409C-BE32-E72D297353CC}">
                <c16:uniqueId val="{00000005-4C5E-4F71-B515-6BC3F36E2415}"/>
              </c:ext>
            </c:extLst>
          </c:dPt>
          <c:dPt>
            <c:idx val="3"/>
            <c:bubble3D val="0"/>
            <c:spPr>
              <a:solidFill>
                <a:schemeClr val="accent4"/>
              </a:solidFill>
              <a:ln w="19050">
                <a:noFill/>
              </a:ln>
              <a:effectLst/>
            </c:spPr>
            <c:extLst>
              <c:ext xmlns:c16="http://schemas.microsoft.com/office/drawing/2014/chart" uri="{C3380CC4-5D6E-409C-BE32-E72D297353CC}">
                <c16:uniqueId val="{00000007-4C5E-4F71-B515-6BC3F36E2415}"/>
              </c:ext>
            </c:extLst>
          </c:dPt>
          <c:cat>
            <c:numRef>
              <c:f>Sheet1!$A$2:$A$5</c:f>
              <c:numCache>
                <c:formatCode>General</c:formatCode>
                <c:ptCount val="4"/>
                <c:pt idx="0">
                  <c:v>1</c:v>
                </c:pt>
                <c:pt idx="1">
                  <c:v>2</c:v>
                </c:pt>
              </c:numCache>
            </c:numRef>
          </c:cat>
          <c:val>
            <c:numRef>
              <c:f>Sheet1!$B$2:$B$5</c:f>
              <c:numCache>
                <c:formatCode>0%</c:formatCode>
                <c:ptCount val="4"/>
                <c:pt idx="0">
                  <c:v>0.89</c:v>
                </c:pt>
                <c:pt idx="1">
                  <c:v>0.11</c:v>
                </c:pt>
              </c:numCache>
            </c:numRef>
          </c:val>
          <c:extLst>
            <c:ext xmlns:c16="http://schemas.microsoft.com/office/drawing/2014/chart" uri="{C3380CC4-5D6E-409C-BE32-E72D297353CC}">
              <c16:uniqueId val="{00000008-4C5E-4F71-B515-6BC3F36E2415}"/>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Quarter 1</c:v>
                </c:pt>
              </c:strCache>
            </c:strRef>
          </c:tx>
          <c:spPr>
            <a:solidFill>
              <a:schemeClr val="accent1"/>
            </a:solidFill>
            <a:ln>
              <a:noFill/>
            </a:ln>
            <a:effectLst/>
          </c:spPr>
          <c:invertIfNegative val="0"/>
          <c:cat>
            <c:numRef>
              <c:f>Sheet1!$A$2:$A$3</c:f>
              <c:numCache>
                <c:formatCode>General</c:formatCode>
                <c:ptCount val="2"/>
                <c:pt idx="0">
                  <c:v>2015</c:v>
                </c:pt>
                <c:pt idx="1">
                  <c:v>2016</c:v>
                </c:pt>
              </c:numCache>
            </c:num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50D8-49F0-91E3-AC4A00E6D8EF}"/>
            </c:ext>
          </c:extLst>
        </c:ser>
        <c:ser>
          <c:idx val="1"/>
          <c:order val="1"/>
          <c:tx>
            <c:strRef>
              <c:f>Sheet1!$C$1</c:f>
              <c:strCache>
                <c:ptCount val="1"/>
                <c:pt idx="0">
                  <c:v>Quarter 2</c:v>
                </c:pt>
              </c:strCache>
            </c:strRef>
          </c:tx>
          <c:spPr>
            <a:solidFill>
              <a:schemeClr val="accent2"/>
            </a:solidFill>
            <a:ln>
              <a:noFill/>
            </a:ln>
            <a:effectLst/>
          </c:spPr>
          <c:invertIfNegative val="0"/>
          <c:cat>
            <c:numRef>
              <c:f>Sheet1!$A$2:$A$3</c:f>
              <c:numCache>
                <c:formatCode>General</c:formatCode>
                <c:ptCount val="2"/>
                <c:pt idx="0">
                  <c:v>2015</c:v>
                </c:pt>
                <c:pt idx="1">
                  <c:v>2016</c:v>
                </c:pt>
              </c:numCache>
            </c:num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50D8-49F0-91E3-AC4A00E6D8EF}"/>
            </c:ext>
          </c:extLst>
        </c:ser>
        <c:ser>
          <c:idx val="2"/>
          <c:order val="2"/>
          <c:tx>
            <c:strRef>
              <c:f>Sheet1!$D$1</c:f>
              <c:strCache>
                <c:ptCount val="1"/>
                <c:pt idx="0">
                  <c:v>Quarter 3</c:v>
                </c:pt>
              </c:strCache>
            </c:strRef>
          </c:tx>
          <c:spPr>
            <a:solidFill>
              <a:schemeClr val="accent3"/>
            </a:solidFill>
            <a:ln>
              <a:noFill/>
            </a:ln>
            <a:effectLst/>
          </c:spPr>
          <c:invertIfNegative val="0"/>
          <c:cat>
            <c:numRef>
              <c:f>Sheet1!$A$2:$A$3</c:f>
              <c:numCache>
                <c:formatCode>General</c:formatCode>
                <c:ptCount val="2"/>
                <c:pt idx="0">
                  <c:v>2015</c:v>
                </c:pt>
                <c:pt idx="1">
                  <c:v>2016</c:v>
                </c:pt>
              </c:numCache>
            </c:numRef>
          </c:cat>
          <c:val>
            <c:numRef>
              <c:f>Sheet1!$D$2:$D$3</c:f>
              <c:numCache>
                <c:formatCode>General</c:formatCode>
                <c:ptCount val="2"/>
                <c:pt idx="0">
                  <c:v>2</c:v>
                </c:pt>
                <c:pt idx="1">
                  <c:v>2</c:v>
                </c:pt>
              </c:numCache>
            </c:numRef>
          </c:val>
          <c:extLst>
            <c:ext xmlns:c16="http://schemas.microsoft.com/office/drawing/2014/chart" uri="{C3380CC4-5D6E-409C-BE32-E72D297353CC}">
              <c16:uniqueId val="{00000002-50D8-49F0-91E3-AC4A00E6D8EF}"/>
            </c:ext>
          </c:extLst>
        </c:ser>
        <c:dLbls>
          <c:showLegendKey val="0"/>
          <c:showVal val="0"/>
          <c:showCatName val="0"/>
          <c:showSerName val="0"/>
          <c:showPercent val="0"/>
          <c:showBubbleSize val="0"/>
        </c:dLbls>
        <c:gapWidth val="219"/>
        <c:overlap val="-27"/>
        <c:axId val="720287776"/>
        <c:axId val="720288336"/>
      </c:barChart>
      <c:catAx>
        <c:axId val="72028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accent6"/>
                </a:solidFill>
                <a:latin typeface="+mn-lt"/>
                <a:ea typeface="+mn-ea"/>
                <a:cs typeface="+mn-cs"/>
              </a:defRPr>
            </a:pPr>
            <a:endParaRPr lang="en-US"/>
          </a:p>
        </c:txPr>
        <c:crossAx val="720288336"/>
        <c:crosses val="autoZero"/>
        <c:auto val="1"/>
        <c:lblAlgn val="ctr"/>
        <c:lblOffset val="100"/>
        <c:noMultiLvlLbl val="0"/>
      </c:catAx>
      <c:valAx>
        <c:axId val="72028833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crossAx val="72028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chemeClr val="accent6"/>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6"/>
                </a:solidFill>
                <a:latin typeface="+mn-lt"/>
                <a:ea typeface="+mn-ea"/>
                <a:cs typeface="+mn-cs"/>
              </a:defRPr>
            </a:pPr>
            <a:r>
              <a:rPr lang="en-GB" sz="1600" b="1" dirty="0">
                <a:solidFill>
                  <a:schemeClr val="accent6"/>
                </a:solidFill>
              </a:rPr>
              <a:t>Product Comparison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6"/>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Year 3</c:v>
                </c:pt>
              </c:strCache>
            </c:strRef>
          </c:tx>
          <c:spPr>
            <a:solidFill>
              <a:schemeClr val="accent3"/>
            </a:solidFill>
            <a:ln>
              <a:noFill/>
            </a:ln>
            <a:effectLst/>
          </c:spPr>
          <c:invertIfNegative val="0"/>
          <c:cat>
            <c:strRef>
              <c:f>Sheet1!$A$2:$A$3</c:f>
              <c:strCache>
                <c:ptCount val="2"/>
                <c:pt idx="0">
                  <c:v> Product 1</c:v>
                </c:pt>
                <c:pt idx="1">
                  <c:v>Product 2</c:v>
                </c:pt>
              </c:strCache>
            </c:strRef>
          </c:cat>
          <c:val>
            <c:numRef>
              <c:f>Sheet1!$B$2:$B$3</c:f>
              <c:numCache>
                <c:formatCode>General</c:formatCode>
                <c:ptCount val="2"/>
                <c:pt idx="0">
                  <c:v>4.3</c:v>
                </c:pt>
                <c:pt idx="1">
                  <c:v>2.2000000000000002</c:v>
                </c:pt>
              </c:numCache>
            </c:numRef>
          </c:val>
          <c:extLst>
            <c:ext xmlns:c16="http://schemas.microsoft.com/office/drawing/2014/chart" uri="{C3380CC4-5D6E-409C-BE32-E72D297353CC}">
              <c16:uniqueId val="{00000000-E39E-4CFA-A072-3114FEAFC9B2}"/>
            </c:ext>
          </c:extLst>
        </c:ser>
        <c:ser>
          <c:idx val="1"/>
          <c:order val="1"/>
          <c:tx>
            <c:strRef>
              <c:f>Sheet1!$C$1</c:f>
              <c:strCache>
                <c:ptCount val="1"/>
                <c:pt idx="0">
                  <c:v>Year 2</c:v>
                </c:pt>
              </c:strCache>
            </c:strRef>
          </c:tx>
          <c:spPr>
            <a:solidFill>
              <a:schemeClr val="accent2"/>
            </a:solidFill>
            <a:ln>
              <a:noFill/>
            </a:ln>
            <a:effectLst/>
          </c:spPr>
          <c:invertIfNegative val="0"/>
          <c:cat>
            <c:strRef>
              <c:f>Sheet1!$A$2:$A$3</c:f>
              <c:strCache>
                <c:ptCount val="2"/>
                <c:pt idx="0">
                  <c:v> Product 1</c:v>
                </c:pt>
                <c:pt idx="1">
                  <c:v>Product 2</c:v>
                </c:pt>
              </c:strCache>
            </c:strRef>
          </c:cat>
          <c:val>
            <c:numRef>
              <c:f>Sheet1!$C$2:$C$3</c:f>
              <c:numCache>
                <c:formatCode>General</c:formatCode>
                <c:ptCount val="2"/>
                <c:pt idx="0">
                  <c:v>2.4</c:v>
                </c:pt>
                <c:pt idx="1">
                  <c:v>4.7</c:v>
                </c:pt>
              </c:numCache>
            </c:numRef>
          </c:val>
          <c:extLst>
            <c:ext xmlns:c16="http://schemas.microsoft.com/office/drawing/2014/chart" uri="{C3380CC4-5D6E-409C-BE32-E72D297353CC}">
              <c16:uniqueId val="{00000001-E39E-4CFA-A072-3114FEAFC9B2}"/>
            </c:ext>
          </c:extLst>
        </c:ser>
        <c:ser>
          <c:idx val="2"/>
          <c:order val="2"/>
          <c:tx>
            <c:strRef>
              <c:f>Sheet1!$D$1</c:f>
              <c:strCache>
                <c:ptCount val="1"/>
                <c:pt idx="0">
                  <c:v>Year1</c:v>
                </c:pt>
              </c:strCache>
            </c:strRef>
          </c:tx>
          <c:spPr>
            <a:solidFill>
              <a:schemeClr val="accent1"/>
            </a:solidFill>
            <a:ln>
              <a:noFill/>
            </a:ln>
            <a:effectLst/>
          </c:spPr>
          <c:invertIfNegative val="0"/>
          <c:cat>
            <c:strRef>
              <c:f>Sheet1!$A$2:$A$3</c:f>
              <c:strCache>
                <c:ptCount val="2"/>
                <c:pt idx="0">
                  <c:v> Product 1</c:v>
                </c:pt>
                <c:pt idx="1">
                  <c:v>Product 2</c:v>
                </c:pt>
              </c:strCache>
            </c:strRef>
          </c:cat>
          <c:val>
            <c:numRef>
              <c:f>Sheet1!$D$2:$D$3</c:f>
              <c:numCache>
                <c:formatCode>General</c:formatCode>
                <c:ptCount val="2"/>
                <c:pt idx="0">
                  <c:v>2</c:v>
                </c:pt>
                <c:pt idx="1">
                  <c:v>3</c:v>
                </c:pt>
              </c:numCache>
            </c:numRef>
          </c:val>
          <c:extLst>
            <c:ext xmlns:c16="http://schemas.microsoft.com/office/drawing/2014/chart" uri="{C3380CC4-5D6E-409C-BE32-E72D297353CC}">
              <c16:uniqueId val="{00000002-E39E-4CFA-A072-3114FEAFC9B2}"/>
            </c:ext>
          </c:extLst>
        </c:ser>
        <c:dLbls>
          <c:showLegendKey val="0"/>
          <c:showVal val="0"/>
          <c:showCatName val="0"/>
          <c:showSerName val="0"/>
          <c:showPercent val="0"/>
          <c:showBubbleSize val="0"/>
        </c:dLbls>
        <c:gapWidth val="182"/>
        <c:overlap val="-27"/>
        <c:axId val="721361696"/>
        <c:axId val="721362256"/>
      </c:barChart>
      <c:catAx>
        <c:axId val="72136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1" i="0" u="none" strike="noStrike" kern="1200" baseline="0">
                <a:solidFill>
                  <a:schemeClr val="accent6"/>
                </a:solidFill>
                <a:latin typeface="+mn-lt"/>
                <a:ea typeface="+mn-ea"/>
                <a:cs typeface="+mn-cs"/>
              </a:defRPr>
            </a:pPr>
            <a:endParaRPr lang="en-US"/>
          </a:p>
        </c:txPr>
        <c:crossAx val="721362256"/>
        <c:crosses val="autoZero"/>
        <c:auto val="1"/>
        <c:lblAlgn val="ctr"/>
        <c:lblOffset val="100"/>
        <c:noMultiLvlLbl val="0"/>
      </c:catAx>
      <c:valAx>
        <c:axId val="721362256"/>
        <c:scaling>
          <c:orientation val="minMax"/>
        </c:scaling>
        <c:delete val="0"/>
        <c:axPos val="b"/>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crossAx val="72136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F542-4DE8-B2BD-C7008DC90E4F}"/>
              </c:ext>
            </c:extLst>
          </c:dPt>
          <c:dPt>
            <c:idx val="1"/>
            <c:bubble3D val="0"/>
            <c:spPr>
              <a:solidFill>
                <a:schemeClr val="accent3"/>
              </a:solidFill>
              <a:ln w="19050">
                <a:noFill/>
              </a:ln>
              <a:effectLst/>
            </c:spPr>
            <c:extLst>
              <c:ext xmlns:c16="http://schemas.microsoft.com/office/drawing/2014/chart" uri="{C3380CC4-5D6E-409C-BE32-E72D297353CC}">
                <c16:uniqueId val="{00000003-F542-4DE8-B2BD-C7008DC90E4F}"/>
              </c:ext>
            </c:extLst>
          </c:dPt>
          <c:dPt>
            <c:idx val="2"/>
            <c:bubble3D val="0"/>
            <c:spPr>
              <a:solidFill>
                <a:schemeClr val="accent3"/>
              </a:solidFill>
              <a:ln w="19050">
                <a:noFill/>
              </a:ln>
              <a:effectLst/>
            </c:spPr>
            <c:extLst>
              <c:ext xmlns:c16="http://schemas.microsoft.com/office/drawing/2014/chart" uri="{C3380CC4-5D6E-409C-BE32-E72D297353CC}">
                <c16:uniqueId val="{00000005-F542-4DE8-B2BD-C7008DC90E4F}"/>
              </c:ext>
            </c:extLst>
          </c:dPt>
          <c:dPt>
            <c:idx val="3"/>
            <c:bubble3D val="0"/>
            <c:spPr>
              <a:solidFill>
                <a:schemeClr val="accent3"/>
              </a:solidFill>
              <a:ln w="19050">
                <a:noFill/>
              </a:ln>
              <a:effectLst/>
            </c:spPr>
            <c:extLst>
              <c:ext xmlns:c16="http://schemas.microsoft.com/office/drawing/2014/chart" uri="{C3380CC4-5D6E-409C-BE32-E72D297353CC}">
                <c16:uniqueId val="{00000007-F542-4DE8-B2BD-C7008DC90E4F}"/>
              </c:ext>
            </c:extLst>
          </c:dPt>
          <c:cat>
            <c:numRef>
              <c:f>Sheet1!$A$2:$A$5</c:f>
              <c:numCache>
                <c:formatCode>General</c:formatCode>
                <c:ptCount val="4"/>
                <c:pt idx="0">
                  <c:v>1</c:v>
                </c:pt>
                <c:pt idx="1">
                  <c:v>2</c:v>
                </c:pt>
              </c:numCache>
            </c:numRef>
          </c:cat>
          <c:val>
            <c:numRef>
              <c:f>Sheet1!$B$2:$B$5</c:f>
              <c:numCache>
                <c:formatCode>0%</c:formatCode>
                <c:ptCount val="4"/>
                <c:pt idx="0">
                  <c:v>0.86</c:v>
                </c:pt>
                <c:pt idx="1">
                  <c:v>0.14000000000000001</c:v>
                </c:pt>
              </c:numCache>
            </c:numRef>
          </c:val>
          <c:extLst>
            <c:ext xmlns:c16="http://schemas.microsoft.com/office/drawing/2014/chart" uri="{C3380CC4-5D6E-409C-BE32-E72D297353CC}">
              <c16:uniqueId val="{00000008-F542-4DE8-B2BD-C7008DC90E4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625F-4F6C-90F5-D04AE74D0712}"/>
              </c:ext>
            </c:extLst>
          </c:dPt>
          <c:dPt>
            <c:idx val="1"/>
            <c:bubble3D val="0"/>
            <c:spPr>
              <a:solidFill>
                <a:schemeClr val="accent3"/>
              </a:solidFill>
              <a:ln w="19050">
                <a:noFill/>
              </a:ln>
              <a:effectLst/>
            </c:spPr>
            <c:extLst>
              <c:ext xmlns:c16="http://schemas.microsoft.com/office/drawing/2014/chart" uri="{C3380CC4-5D6E-409C-BE32-E72D297353CC}">
                <c16:uniqueId val="{00000003-625F-4F6C-90F5-D04AE74D0712}"/>
              </c:ext>
            </c:extLst>
          </c:dPt>
          <c:dPt>
            <c:idx val="2"/>
            <c:bubble3D val="0"/>
            <c:spPr>
              <a:solidFill>
                <a:schemeClr val="accent3"/>
              </a:solidFill>
              <a:ln w="19050">
                <a:noFill/>
              </a:ln>
              <a:effectLst/>
            </c:spPr>
            <c:extLst>
              <c:ext xmlns:c16="http://schemas.microsoft.com/office/drawing/2014/chart" uri="{C3380CC4-5D6E-409C-BE32-E72D297353CC}">
                <c16:uniqueId val="{00000005-625F-4F6C-90F5-D04AE74D0712}"/>
              </c:ext>
            </c:extLst>
          </c:dPt>
          <c:dPt>
            <c:idx val="3"/>
            <c:bubble3D val="0"/>
            <c:spPr>
              <a:solidFill>
                <a:schemeClr val="accent3"/>
              </a:solidFill>
              <a:ln w="19050">
                <a:noFill/>
              </a:ln>
              <a:effectLst/>
            </c:spPr>
            <c:extLst>
              <c:ext xmlns:c16="http://schemas.microsoft.com/office/drawing/2014/chart" uri="{C3380CC4-5D6E-409C-BE32-E72D297353CC}">
                <c16:uniqueId val="{00000007-625F-4F6C-90F5-D04AE74D0712}"/>
              </c:ext>
            </c:extLst>
          </c:dPt>
          <c:cat>
            <c:numRef>
              <c:f>Sheet1!$A$2:$A$5</c:f>
              <c:numCache>
                <c:formatCode>General</c:formatCode>
                <c:ptCount val="4"/>
                <c:pt idx="0">
                  <c:v>1</c:v>
                </c:pt>
                <c:pt idx="1">
                  <c:v>2</c:v>
                </c:pt>
              </c:numCache>
            </c:numRef>
          </c:cat>
          <c:val>
            <c:numRef>
              <c:f>Sheet1!$B$2:$B$5</c:f>
              <c:numCache>
                <c:formatCode>0%</c:formatCode>
                <c:ptCount val="4"/>
                <c:pt idx="0">
                  <c:v>0.56999999999999995</c:v>
                </c:pt>
                <c:pt idx="1">
                  <c:v>0.43</c:v>
                </c:pt>
              </c:numCache>
            </c:numRef>
          </c:val>
          <c:extLst>
            <c:ext xmlns:c16="http://schemas.microsoft.com/office/drawing/2014/chart" uri="{C3380CC4-5D6E-409C-BE32-E72D297353CC}">
              <c16:uniqueId val="{00000008-625F-4F6C-90F5-D04AE74D071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37CC-4ADA-8D63-3D63BCADF04D}"/>
              </c:ext>
            </c:extLst>
          </c:dPt>
          <c:dPt>
            <c:idx val="1"/>
            <c:bubble3D val="0"/>
            <c:spPr>
              <a:solidFill>
                <a:schemeClr val="accent3"/>
              </a:solidFill>
              <a:ln w="19050">
                <a:noFill/>
              </a:ln>
              <a:effectLst/>
            </c:spPr>
            <c:extLst>
              <c:ext xmlns:c16="http://schemas.microsoft.com/office/drawing/2014/chart" uri="{C3380CC4-5D6E-409C-BE32-E72D297353CC}">
                <c16:uniqueId val="{00000003-37CC-4ADA-8D63-3D63BCADF04D}"/>
              </c:ext>
            </c:extLst>
          </c:dPt>
          <c:dPt>
            <c:idx val="2"/>
            <c:bubble3D val="0"/>
            <c:spPr>
              <a:solidFill>
                <a:schemeClr val="accent3"/>
              </a:solidFill>
              <a:ln w="19050">
                <a:noFill/>
              </a:ln>
              <a:effectLst/>
            </c:spPr>
            <c:extLst>
              <c:ext xmlns:c16="http://schemas.microsoft.com/office/drawing/2014/chart" uri="{C3380CC4-5D6E-409C-BE32-E72D297353CC}">
                <c16:uniqueId val="{00000005-37CC-4ADA-8D63-3D63BCADF04D}"/>
              </c:ext>
            </c:extLst>
          </c:dPt>
          <c:dPt>
            <c:idx val="3"/>
            <c:bubble3D val="0"/>
            <c:spPr>
              <a:solidFill>
                <a:schemeClr val="accent3"/>
              </a:solidFill>
              <a:ln w="19050">
                <a:noFill/>
              </a:ln>
              <a:effectLst/>
            </c:spPr>
            <c:extLst>
              <c:ext xmlns:c16="http://schemas.microsoft.com/office/drawing/2014/chart" uri="{C3380CC4-5D6E-409C-BE32-E72D297353CC}">
                <c16:uniqueId val="{00000007-37CC-4ADA-8D63-3D63BCADF04D}"/>
              </c:ext>
            </c:extLst>
          </c:dPt>
          <c:cat>
            <c:numRef>
              <c:f>Sheet1!$A$2:$A$5</c:f>
              <c:numCache>
                <c:formatCode>General</c:formatCode>
                <c:ptCount val="4"/>
                <c:pt idx="0">
                  <c:v>1</c:v>
                </c:pt>
                <c:pt idx="1">
                  <c:v>2</c:v>
                </c:pt>
              </c:numCache>
            </c:numRef>
          </c:cat>
          <c:val>
            <c:numRef>
              <c:f>Sheet1!$B$2:$B$5</c:f>
              <c:numCache>
                <c:formatCode>0%</c:formatCode>
                <c:ptCount val="4"/>
                <c:pt idx="0">
                  <c:v>0.91</c:v>
                </c:pt>
                <c:pt idx="1">
                  <c:v>0.09</c:v>
                </c:pt>
              </c:numCache>
            </c:numRef>
          </c:val>
          <c:extLst>
            <c:ext xmlns:c16="http://schemas.microsoft.com/office/drawing/2014/chart" uri="{C3380CC4-5D6E-409C-BE32-E72D297353CC}">
              <c16:uniqueId val="{00000008-37CC-4ADA-8D63-3D63BCADF04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6E136-ABF7-4311-88AD-C805B556DD7D}" type="datetimeFigureOut">
              <a:rPr lang="th-TH" smtClean="0"/>
              <a:t>21/01/62</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A78B2-092E-4E81-A3C2-BA214BE0E665}" type="slidenum">
              <a:rPr lang="th-TH" smtClean="0"/>
              <a:t>‹#›</a:t>
            </a:fld>
            <a:endParaRPr lang="th-TH"/>
          </a:p>
        </p:txBody>
      </p:sp>
    </p:spTree>
    <p:extLst>
      <p:ext uri="{BB962C8B-B14F-4D97-AF65-F5344CB8AC3E}">
        <p14:creationId xmlns:p14="http://schemas.microsoft.com/office/powerpoint/2010/main" val="3623737083"/>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https://www.pexels.com/photo/person-hands-cup-mug-7356/</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t>Box with tie = http://thenounproject.com/term/business/38242</a:t>
            </a:r>
          </a:p>
          <a:p>
            <a:pPr marL="0" marR="0" indent="0" algn="l" defTabSz="914400" rtl="0" eaLnBrk="1" fontAlgn="auto" latinLnBrk="0" hangingPunct="1">
              <a:lnSpc>
                <a:spcPct val="100000"/>
              </a:lnSpc>
              <a:spcBef>
                <a:spcPts val="0"/>
              </a:spcBef>
              <a:spcAft>
                <a:spcPts val="0"/>
              </a:spcAft>
              <a:buClrTx/>
              <a:buSzTx/>
              <a:buFontTx/>
              <a:buNone/>
              <a:tabLst/>
              <a:defRPr/>
            </a:pPr>
            <a:endParaRPr lang="bg-BG" b="0" dirty="0"/>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a:t>
            </a:fld>
            <a:endParaRPr lang="th-TH"/>
          </a:p>
        </p:txBody>
      </p:sp>
    </p:spTree>
    <p:extLst>
      <p:ext uri="{BB962C8B-B14F-4D97-AF65-F5344CB8AC3E}">
        <p14:creationId xmlns:p14="http://schemas.microsoft.com/office/powerpoint/2010/main" val="295256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https://www.pexels.com/photo/woman-jeans-style-boots-6762/</a:t>
            </a:r>
          </a:p>
          <a:p>
            <a:endParaRPr lang="en-GB" dirty="0"/>
          </a:p>
          <a:p>
            <a:r>
              <a:rPr lang="en-GB" dirty="0"/>
              <a:t>Quotation - https://thenounproject.com/search/?q=quotation&amp;i=385950</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15</a:t>
            </a:fld>
            <a:endParaRPr lang="th-TH"/>
          </a:p>
        </p:txBody>
      </p:sp>
    </p:spTree>
    <p:extLst>
      <p:ext uri="{BB962C8B-B14F-4D97-AF65-F5344CB8AC3E}">
        <p14:creationId xmlns:p14="http://schemas.microsoft.com/office/powerpoint/2010/main" val="107537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https://www.pexels.com/photo/person-woman-eyes-face-4636/</a:t>
            </a:r>
          </a:p>
          <a:p>
            <a:r>
              <a:rPr lang="en-GB" dirty="0"/>
              <a:t>https://static.pexels.com/photos/7350/startup-photos.jpg</a:t>
            </a:r>
          </a:p>
          <a:p>
            <a:r>
              <a:rPr lang="en-GB" dirty="0"/>
              <a:t>https://www.pexels.com/photo/young-woman-thinking-with-pen-while-working-studying-at-her-desk-6384/</a:t>
            </a:r>
          </a:p>
          <a:p>
            <a:endParaRPr lang="en-GB" dirty="0"/>
          </a:p>
          <a:p>
            <a:r>
              <a:rPr lang="en-GB" dirty="0"/>
              <a:t>Light bulb – https://thenounproject.com/term/light-bulb/23392/</a:t>
            </a:r>
          </a:p>
          <a:p>
            <a:r>
              <a:rPr lang="en-GB" dirty="0"/>
              <a:t>Person</a:t>
            </a:r>
            <a:r>
              <a:rPr lang="en-GB" baseline="0" dirty="0"/>
              <a:t> –  https://thenounproject.com/term/user/101409/</a:t>
            </a:r>
          </a:p>
          <a:p>
            <a:endParaRPr lang="en-GB" dirty="0"/>
          </a:p>
          <a:p>
            <a:endParaRPr lang="en-GB" dirty="0"/>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16</a:t>
            </a:fld>
            <a:endParaRPr lang="th-TH"/>
          </a:p>
        </p:txBody>
      </p:sp>
    </p:spTree>
    <p:extLst>
      <p:ext uri="{BB962C8B-B14F-4D97-AF65-F5344CB8AC3E}">
        <p14:creationId xmlns:p14="http://schemas.microsoft.com/office/powerpoint/2010/main" val="200302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bg-BG"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https://static.pexels.com/photos/108261/pexels-photo-108261.jpeg</a:t>
            </a:r>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17</a:t>
            </a:fld>
            <a:endParaRPr lang="th-TH"/>
          </a:p>
        </p:txBody>
      </p:sp>
    </p:spTree>
    <p:extLst>
      <p:ext uri="{BB962C8B-B14F-4D97-AF65-F5344CB8AC3E}">
        <p14:creationId xmlns:p14="http://schemas.microsoft.com/office/powerpoint/2010/main" val="2054964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10"/>
          </p:nvPr>
        </p:nvSpPr>
        <p:spPr/>
        <p:txBody>
          <a:bodyPr/>
          <a:lstStyle/>
          <a:p>
            <a:fld id="{B07A78B2-092E-4E81-A3C2-BA214BE0E665}" type="slidenum">
              <a:rPr lang="th-TH" smtClean="0"/>
              <a:t>18</a:t>
            </a:fld>
            <a:endParaRPr lang="th-TH"/>
          </a:p>
        </p:txBody>
      </p:sp>
    </p:spTree>
    <p:extLst>
      <p:ext uri="{BB962C8B-B14F-4D97-AF65-F5344CB8AC3E}">
        <p14:creationId xmlns:p14="http://schemas.microsoft.com/office/powerpoint/2010/main" val="1183943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Flag-</a:t>
            </a:r>
            <a:r>
              <a:rPr lang="en-US" baseline="0" dirty="0"/>
              <a:t> https://thenounproject.com/term/flag/696731/</a:t>
            </a:r>
          </a:p>
          <a:p>
            <a:r>
              <a:rPr lang="en-US" baseline="0" dirty="0"/>
              <a:t>Trophy - http://thenounproject.com/term/trophy/20938/</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19</a:t>
            </a:fld>
            <a:endParaRPr lang="th-TH"/>
          </a:p>
        </p:txBody>
      </p:sp>
    </p:spTree>
    <p:extLst>
      <p:ext uri="{BB962C8B-B14F-4D97-AF65-F5344CB8AC3E}">
        <p14:creationId xmlns:p14="http://schemas.microsoft.com/office/powerpoint/2010/main" val="66192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Box - https://thenounproject.com/term/box/161629/</a:t>
            </a:r>
          </a:p>
          <a:p>
            <a:r>
              <a:rPr lang="en-GB" dirty="0"/>
              <a:t>People - https://thenounproject.com/term/users/32013/</a:t>
            </a:r>
          </a:p>
          <a:p>
            <a:r>
              <a:rPr lang="en-GB" dirty="0"/>
              <a:t>Bubble Speech- https://thenounproject.com/term/conversation/89109/</a:t>
            </a:r>
            <a:endParaRPr lang="th-TH" dirty="0"/>
          </a:p>
          <a:p>
            <a:r>
              <a:rPr lang="en-GB" dirty="0"/>
              <a:t>Handshake - https://thenounproject.com/term/handshake/217378/</a:t>
            </a:r>
          </a:p>
        </p:txBody>
      </p:sp>
      <p:sp>
        <p:nvSpPr>
          <p:cNvPr id="4" name="Slide Number Placeholder 3"/>
          <p:cNvSpPr>
            <a:spLocks noGrp="1"/>
          </p:cNvSpPr>
          <p:nvPr>
            <p:ph type="sldNum" sz="quarter" idx="10"/>
          </p:nvPr>
        </p:nvSpPr>
        <p:spPr/>
        <p:txBody>
          <a:bodyPr/>
          <a:lstStyle/>
          <a:p>
            <a:fld id="{B07A78B2-092E-4E81-A3C2-BA214BE0E665}" type="slidenum">
              <a:rPr lang="th-TH" smtClean="0"/>
              <a:t>20</a:t>
            </a:fld>
            <a:endParaRPr lang="th-TH"/>
          </a:p>
        </p:txBody>
      </p:sp>
    </p:spTree>
    <p:extLst>
      <p:ext uri="{BB962C8B-B14F-4D97-AF65-F5344CB8AC3E}">
        <p14:creationId xmlns:p14="http://schemas.microsoft.com/office/powerpoint/2010/main" val="406131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A78B2-092E-4E81-A3C2-BA214BE0E665}" type="slidenum">
              <a:rPr lang="th-TH" smtClean="0"/>
              <a:t>21</a:t>
            </a:fld>
            <a:endParaRPr lang="th-TH"/>
          </a:p>
        </p:txBody>
      </p:sp>
    </p:spTree>
    <p:extLst>
      <p:ext uri="{BB962C8B-B14F-4D97-AF65-F5344CB8AC3E}">
        <p14:creationId xmlns:p14="http://schemas.microsoft.com/office/powerpoint/2010/main" val="3181603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Box - https://thenounproject.com/term/box/161629/</a:t>
            </a:r>
          </a:p>
          <a:p>
            <a:r>
              <a:rPr lang="en-GB" dirty="0"/>
              <a:t>People - https://thenounproject.com/term/users/32013/</a:t>
            </a:r>
          </a:p>
          <a:p>
            <a:r>
              <a:rPr lang="en-GB" dirty="0"/>
              <a:t>Bubble Speech- https://thenounproject.com/term/conversation/89109/</a:t>
            </a:r>
            <a:endParaRPr lang="th-TH" dirty="0"/>
          </a:p>
          <a:p>
            <a:r>
              <a:rPr lang="en-GB" dirty="0"/>
              <a:t>Handshake - https://thenounproject.com/term/handshake/217378/</a:t>
            </a:r>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22</a:t>
            </a:fld>
            <a:endParaRPr lang="th-TH"/>
          </a:p>
        </p:txBody>
      </p:sp>
    </p:spTree>
    <p:extLst>
      <p:ext uri="{BB962C8B-B14F-4D97-AF65-F5344CB8AC3E}">
        <p14:creationId xmlns:p14="http://schemas.microsoft.com/office/powerpoint/2010/main" val="289476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23</a:t>
            </a:fld>
            <a:endParaRPr lang="th-TH"/>
          </a:p>
        </p:txBody>
      </p:sp>
    </p:spTree>
    <p:extLst>
      <p:ext uri="{BB962C8B-B14F-4D97-AF65-F5344CB8AC3E}">
        <p14:creationId xmlns:p14="http://schemas.microsoft.com/office/powerpoint/2010/main" val="18942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24</a:t>
            </a:fld>
            <a:endParaRPr lang="th-TH"/>
          </a:p>
        </p:txBody>
      </p:sp>
    </p:spTree>
    <p:extLst>
      <p:ext uri="{BB962C8B-B14F-4D97-AF65-F5344CB8AC3E}">
        <p14:creationId xmlns:p14="http://schemas.microsoft.com/office/powerpoint/2010/main" val="368317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a:t>
            </a:fld>
            <a:endParaRPr lang="th-TH"/>
          </a:p>
        </p:txBody>
      </p:sp>
    </p:spTree>
    <p:extLst>
      <p:ext uri="{BB962C8B-B14F-4D97-AF65-F5344CB8AC3E}">
        <p14:creationId xmlns:p14="http://schemas.microsoft.com/office/powerpoint/2010/main" val="2784749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Box - https://thenounproject.com/term/box/161629/</a:t>
            </a:r>
          </a:p>
          <a:p>
            <a:r>
              <a:rPr lang="en-GB" dirty="0"/>
              <a:t>People - https://thenounproject.com/term/users/32013/</a:t>
            </a:r>
          </a:p>
          <a:p>
            <a:r>
              <a:rPr lang="en-GB" dirty="0"/>
              <a:t>Bubble Speech- https://thenounproject.com/term/conversation/89109/</a:t>
            </a:r>
            <a:endParaRPr lang="th-TH" dirty="0"/>
          </a:p>
          <a:p>
            <a:r>
              <a:rPr lang="en-GB" dirty="0"/>
              <a:t>Handshake - https://thenounproject.com/term/handshake/217378/</a:t>
            </a:r>
          </a:p>
          <a:p>
            <a:r>
              <a:rPr lang="en-GB" dirty="0"/>
              <a:t>Rocket - https://thenounproject.com/term/rocket/662150/</a:t>
            </a:r>
          </a:p>
          <a:p>
            <a:r>
              <a:rPr lang="en-GB" dirty="0"/>
              <a:t>Megaphone - https://thenounproject.com/term/megaphone/697593/</a:t>
            </a:r>
          </a:p>
          <a:p>
            <a:r>
              <a:rPr lang="en-GB" dirty="0"/>
              <a:t>Thump up - https://thenounproject.com/term/like/576529/</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25</a:t>
            </a:fld>
            <a:endParaRPr lang="th-TH"/>
          </a:p>
        </p:txBody>
      </p:sp>
    </p:spTree>
    <p:extLst>
      <p:ext uri="{BB962C8B-B14F-4D97-AF65-F5344CB8AC3E}">
        <p14:creationId xmlns:p14="http://schemas.microsoft.com/office/powerpoint/2010/main" val="143117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27</a:t>
            </a:fld>
            <a:endParaRPr lang="th-TH"/>
          </a:p>
        </p:txBody>
      </p:sp>
    </p:spTree>
    <p:extLst>
      <p:ext uri="{BB962C8B-B14F-4D97-AF65-F5344CB8AC3E}">
        <p14:creationId xmlns:p14="http://schemas.microsoft.com/office/powerpoint/2010/main" val="272031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28</a:t>
            </a:fld>
            <a:endParaRPr lang="th-TH"/>
          </a:p>
        </p:txBody>
      </p:sp>
    </p:spTree>
    <p:extLst>
      <p:ext uri="{BB962C8B-B14F-4D97-AF65-F5344CB8AC3E}">
        <p14:creationId xmlns:p14="http://schemas.microsoft.com/office/powerpoint/2010/main" val="3307926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bg-BG" b="0" dirty="0"/>
          </a:p>
          <a:p>
            <a:endParaRPr lang="en-GB" dirty="0"/>
          </a:p>
          <a:p>
            <a:r>
              <a:rPr lang="en-GB" dirty="0"/>
              <a:t>https://www.pexels.com/photo/white-and-green-leaf-focus-photography-226712/</a:t>
            </a:r>
          </a:p>
          <a:p>
            <a:r>
              <a:rPr lang="en-GB" dirty="0"/>
              <a:t>https://www.pexels.com/photo/white-macbook-near-pineapple-and-pumpkin-204686/</a:t>
            </a:r>
          </a:p>
          <a:p>
            <a:r>
              <a:rPr lang="en-GB" dirty="0"/>
              <a:t>https://www.pexels.com/photo/yellow-tulips-on-clear-glass-vase-48643/</a:t>
            </a:r>
          </a:p>
          <a:p>
            <a:r>
              <a:rPr lang="en-GB" dirty="0"/>
              <a:t>https://www.pexels.com/photo/food-healthy-red-blue-70862/</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29</a:t>
            </a:fld>
            <a:endParaRPr lang="th-TH"/>
          </a:p>
        </p:txBody>
      </p:sp>
    </p:spTree>
    <p:extLst>
      <p:ext uri="{BB962C8B-B14F-4D97-AF65-F5344CB8AC3E}">
        <p14:creationId xmlns:p14="http://schemas.microsoft.com/office/powerpoint/2010/main" val="171890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32</a:t>
            </a:fld>
            <a:endParaRPr lang="th-TH"/>
          </a:p>
        </p:txBody>
      </p:sp>
    </p:spTree>
    <p:extLst>
      <p:ext uri="{BB962C8B-B14F-4D97-AF65-F5344CB8AC3E}">
        <p14:creationId xmlns:p14="http://schemas.microsoft.com/office/powerpoint/2010/main" val="1850913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https://www.pexels.com/photo/man-wearing-black-beret-cap-and-gray-vest-47451/</a:t>
            </a:r>
          </a:p>
          <a:p>
            <a:r>
              <a:rPr lang="en-GB" dirty="0"/>
              <a:t>https://www.pexels.com/photo/man-in-black-leather-jacket-78225/</a:t>
            </a:r>
          </a:p>
          <a:p>
            <a:r>
              <a:rPr lang="en-GB" dirty="0"/>
              <a:t>https://www.pexels.com/photo/woman-in-white-sweater-wearing-brown-cowboy-hat-beside-brown-grass-during-daytime-116234/</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33</a:t>
            </a:fld>
            <a:endParaRPr lang="th-TH"/>
          </a:p>
        </p:txBody>
      </p:sp>
    </p:spTree>
    <p:extLst>
      <p:ext uri="{BB962C8B-B14F-4D97-AF65-F5344CB8AC3E}">
        <p14:creationId xmlns:p14="http://schemas.microsoft.com/office/powerpoint/2010/main" val="3577387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Person</a:t>
            </a:r>
            <a:r>
              <a:rPr lang="en-GB" baseline="0" dirty="0"/>
              <a:t> -  https://thenounproject.com/term/user/101409/</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Location - https://thenounproject.com/term/map-pin/565306/</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Telephone - </a:t>
            </a:r>
            <a:r>
              <a:rPr lang="en-US" baseline="0" dirty="0"/>
              <a:t>http://thenounproject.com/term/phone/59541</a:t>
            </a:r>
            <a:endParaRPr lang="en-GB" baseline="0" dirty="0"/>
          </a:p>
          <a:p>
            <a:r>
              <a:rPr lang="en-GB" dirty="0"/>
              <a:t>Envelop</a:t>
            </a:r>
            <a:r>
              <a:rPr lang="en-GB" baseline="0" dirty="0"/>
              <a:t> - </a:t>
            </a:r>
            <a:r>
              <a:rPr lang="en-GB" dirty="0"/>
              <a:t>https://thenounproject.com/term/envelope/17454/</a:t>
            </a:r>
          </a:p>
          <a:p>
            <a:r>
              <a:rPr lang="en-GB" dirty="0"/>
              <a:t>Facebook</a:t>
            </a:r>
            <a:r>
              <a:rPr lang="en-GB" baseline="0" dirty="0"/>
              <a:t> - </a:t>
            </a:r>
            <a:r>
              <a:rPr lang="en-GB" dirty="0"/>
              <a:t>https://thenounproject.com/term/facebook/20785/</a:t>
            </a:r>
          </a:p>
        </p:txBody>
      </p:sp>
      <p:sp>
        <p:nvSpPr>
          <p:cNvPr id="4" name="Slide Number Placeholder 3"/>
          <p:cNvSpPr>
            <a:spLocks noGrp="1"/>
          </p:cNvSpPr>
          <p:nvPr>
            <p:ph type="sldNum" sz="quarter" idx="10"/>
          </p:nvPr>
        </p:nvSpPr>
        <p:spPr/>
        <p:txBody>
          <a:bodyPr/>
          <a:lstStyle/>
          <a:p>
            <a:fld id="{B07A78B2-092E-4E81-A3C2-BA214BE0E665}" type="slidenum">
              <a:rPr lang="th-TH" smtClean="0"/>
              <a:t>34</a:t>
            </a:fld>
            <a:endParaRPr lang="th-TH"/>
          </a:p>
        </p:txBody>
      </p:sp>
    </p:spTree>
    <p:extLst>
      <p:ext uri="{BB962C8B-B14F-4D97-AF65-F5344CB8AC3E}">
        <p14:creationId xmlns:p14="http://schemas.microsoft.com/office/powerpoint/2010/main" val="113995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bg-BG" b="0" dirty="0"/>
          </a:p>
          <a:p>
            <a:endParaRPr lang="en-GB" dirty="0"/>
          </a:p>
          <a:p>
            <a:r>
              <a:rPr lang="en-GB" dirty="0"/>
              <a:t>https://www.pexels.com/photo/pine-green-hands-holding-7348/</a:t>
            </a:r>
          </a:p>
          <a:p>
            <a:r>
              <a:rPr lang="en-GB" dirty="0"/>
              <a:t>https://www.pexels.com/photo/fashion-woman-girl-women-34075/</a:t>
            </a:r>
          </a:p>
          <a:p>
            <a:r>
              <a:rPr lang="en-GB" dirty="0"/>
              <a:t>https://www.pexels.com/photo/man-office-writing-workspace-7077/</a:t>
            </a:r>
            <a:endParaRPr lang="th-TH" dirty="0"/>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3</a:t>
            </a:fld>
            <a:endParaRPr lang="th-TH"/>
          </a:p>
        </p:txBody>
      </p:sp>
    </p:spTree>
    <p:extLst>
      <p:ext uri="{BB962C8B-B14F-4D97-AF65-F5344CB8AC3E}">
        <p14:creationId xmlns:p14="http://schemas.microsoft.com/office/powerpoint/2010/main" val="387897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send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bg-BG" b="0" dirty="0"/>
          </a:p>
          <a:p>
            <a:endParaRPr lang="en-GB" dirty="0"/>
          </a:p>
          <a:p>
            <a:r>
              <a:rPr lang="en-GB" dirty="0"/>
              <a:t>https://www.pexels.com/photo/close-up-of-woman-typing-on-keyboard-of-laptop-6352/</a:t>
            </a:r>
          </a:p>
          <a:p>
            <a:r>
              <a:rPr lang="en-GB" dirty="0"/>
              <a:t>https://www.pexels.com/photo/woman-wearing-white-v-neck-shirt-using-space-gray-iphone-6-225232/</a:t>
            </a:r>
          </a:p>
          <a:p>
            <a:r>
              <a:rPr lang="en-GB" dirty="0"/>
              <a:t>https://www.pexels.com/photo/morning-cafe-serve-human-40077/</a:t>
            </a:r>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4</a:t>
            </a:fld>
            <a:endParaRPr lang="th-TH"/>
          </a:p>
        </p:txBody>
      </p:sp>
    </p:spTree>
    <p:extLst>
      <p:ext uri="{BB962C8B-B14F-4D97-AF65-F5344CB8AC3E}">
        <p14:creationId xmlns:p14="http://schemas.microsoft.com/office/powerpoint/2010/main" val="304641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bg-BG" b="0" dirty="0"/>
          </a:p>
          <a:p>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5</a:t>
            </a:fld>
            <a:endParaRPr lang="th-TH"/>
          </a:p>
        </p:txBody>
      </p:sp>
    </p:spTree>
    <p:extLst>
      <p:ext uri="{BB962C8B-B14F-4D97-AF65-F5344CB8AC3E}">
        <p14:creationId xmlns:p14="http://schemas.microsoft.com/office/powerpoint/2010/main" val="225757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https://www.pexels.com/photo/signature-contract-work-writing-29158/</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8</a:t>
            </a:fld>
            <a:endParaRPr lang="th-TH"/>
          </a:p>
        </p:txBody>
      </p:sp>
    </p:spTree>
    <p:extLst>
      <p:ext uri="{BB962C8B-B14F-4D97-AF65-F5344CB8AC3E}">
        <p14:creationId xmlns:p14="http://schemas.microsoft.com/office/powerpoint/2010/main" val="176273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https://www.pexels.com/photo/idea-bulb-paper-sketch-8704/</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9</a:t>
            </a:fld>
            <a:endParaRPr lang="th-TH"/>
          </a:p>
        </p:txBody>
      </p:sp>
    </p:spTree>
    <p:extLst>
      <p:ext uri="{BB962C8B-B14F-4D97-AF65-F5344CB8AC3E}">
        <p14:creationId xmlns:p14="http://schemas.microsoft.com/office/powerpoint/2010/main" val="34161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https://www.pexels.com/photo/people-meeting-workspace-team-7097/</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12</a:t>
            </a:fld>
            <a:endParaRPr lang="th-TH"/>
          </a:p>
        </p:txBody>
      </p:sp>
    </p:spTree>
    <p:extLst>
      <p:ext uri="{BB962C8B-B14F-4D97-AF65-F5344CB8AC3E}">
        <p14:creationId xmlns:p14="http://schemas.microsoft.com/office/powerpoint/2010/main" val="412181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Rocket-</a:t>
            </a:r>
            <a:r>
              <a:rPr lang="en-US" baseline="0" dirty="0"/>
              <a:t> https://thenounproject.com/term/rocket/222169/</a:t>
            </a:r>
            <a:endParaRPr lang="th-TH" dirty="0"/>
          </a:p>
        </p:txBody>
      </p:sp>
      <p:sp>
        <p:nvSpPr>
          <p:cNvPr id="4" name="Slide Number Placeholder 3"/>
          <p:cNvSpPr>
            <a:spLocks noGrp="1"/>
          </p:cNvSpPr>
          <p:nvPr>
            <p:ph type="sldNum" sz="quarter" idx="10"/>
          </p:nvPr>
        </p:nvSpPr>
        <p:spPr/>
        <p:txBody>
          <a:bodyPr/>
          <a:lstStyle/>
          <a:p>
            <a:fld id="{B07A78B2-092E-4E81-A3C2-BA214BE0E665}" type="slidenum">
              <a:rPr lang="th-TH" smtClean="0"/>
              <a:t>13</a:t>
            </a:fld>
            <a:endParaRPr lang="th-TH"/>
          </a:p>
        </p:txBody>
      </p:sp>
    </p:spTree>
    <p:extLst>
      <p:ext uri="{BB962C8B-B14F-4D97-AF65-F5344CB8AC3E}">
        <p14:creationId xmlns:p14="http://schemas.microsoft.com/office/powerpoint/2010/main" val="326019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374296"/>
          </a:xfrm>
          <a:ln>
            <a:noFill/>
          </a:ln>
        </p:spPr>
        <p:txBody>
          <a:bodyPr/>
          <a:lstStyle>
            <a:lvl1pPr>
              <a:defRPr>
                <a:latin typeface="Calibri Light" panose="020F0302020204030204" pitchFamily="34" charset="0"/>
                <a:cs typeface="Calibri Light" panose="020F0302020204030204" pitchFamily="34" charset="0"/>
              </a:defRPr>
            </a:lvl1pPr>
          </a:lstStyle>
          <a:p>
            <a:endParaRPr lang="th-TH"/>
          </a:p>
        </p:txBody>
      </p:sp>
      <p:sp>
        <p:nvSpPr>
          <p:cNvPr id="2" name="Title 1"/>
          <p:cNvSpPr>
            <a:spLocks noGrp="1"/>
          </p:cNvSpPr>
          <p:nvPr>
            <p:ph type="ctrTitle" hasCustomPrompt="1"/>
          </p:nvPr>
        </p:nvSpPr>
        <p:spPr>
          <a:xfrm>
            <a:off x="836993" y="491728"/>
            <a:ext cx="7329713" cy="1734176"/>
          </a:xfrm>
          <a:noFill/>
        </p:spPr>
        <p:txBody>
          <a:bodyPr anchor="ctr">
            <a:noAutofit/>
          </a:bodyPr>
          <a:lstStyle>
            <a:lvl1pPr algn="l">
              <a:lnSpc>
                <a:spcPct val="100000"/>
              </a:lnSpc>
              <a:defRPr lang="en-US" sz="5400" b="1" kern="1200" spc="100" baseline="0" dirty="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4" name="Subtitle 2"/>
          <p:cNvSpPr>
            <a:spLocks noGrp="1"/>
          </p:cNvSpPr>
          <p:nvPr>
            <p:ph type="subTitle" idx="1"/>
          </p:nvPr>
        </p:nvSpPr>
        <p:spPr>
          <a:xfrm>
            <a:off x="836992" y="2133140"/>
            <a:ext cx="7329714" cy="529340"/>
          </a:xfrm>
        </p:spPr>
        <p:txBody>
          <a:bodyPr>
            <a:normAutofit/>
          </a:bodyPr>
          <a:lstStyle>
            <a:lvl1pPr marL="0" indent="0" algn="l">
              <a:buNone/>
              <a:defRPr lang="en-US" sz="2000" kern="1200" dirty="0">
                <a:solidFill>
                  <a:schemeClr val="bg1"/>
                </a:solidFill>
                <a:latin typeface="Calibri Light" panose="020F0302020204030204" pitchFamily="34" charset="0"/>
                <a:ea typeface="+mn-ea"/>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4115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24612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238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Yellow Page">
    <p:bg>
      <p:bgPr>
        <a:solidFill>
          <a:schemeClr val="accent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78367" y="6419093"/>
            <a:ext cx="11235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ight Triangle 5"/>
          <p:cNvSpPr/>
          <p:nvPr userDrawn="1"/>
        </p:nvSpPr>
        <p:spPr>
          <a:xfrm flipV="1">
            <a:off x="0" y="0"/>
            <a:ext cx="617664" cy="4632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cxnSp>
        <p:nvCxnSpPr>
          <p:cNvPr id="8" name="Straight Connector 7"/>
          <p:cNvCxnSpPr/>
          <p:nvPr userDrawn="1"/>
        </p:nvCxnSpPr>
        <p:spPr>
          <a:xfrm>
            <a:off x="810678" y="3086776"/>
            <a:ext cx="7239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649812" y="1304702"/>
            <a:ext cx="5617633" cy="1322383"/>
          </a:xfrm>
        </p:spPr>
        <p:txBody>
          <a:bodyPr tIns="0" bIns="36000" anchor="t">
            <a:noAutofit/>
          </a:bodyPr>
          <a:lstStyle>
            <a:lvl1pPr>
              <a:lnSpc>
                <a:spcPct val="100000"/>
              </a:lnSpc>
              <a:defRPr lang="en-US" sz="4800" b="1" kern="1200" spc="50" dirty="0">
                <a:solidFill>
                  <a:schemeClr val="bg1"/>
                </a:solidFill>
                <a:latin typeface="Calibri" panose="020F0502020204030204" pitchFamily="34" charset="0"/>
                <a:ea typeface="+mn-ea"/>
                <a:cs typeface="Calibri" panose="020F0502020204030204" pitchFamily="34" charset="0"/>
              </a:defRPr>
            </a:lvl1pPr>
          </a:lstStyle>
          <a:p>
            <a:r>
              <a:rPr lang="en-US" dirty="0"/>
              <a:t>TEXT</a:t>
            </a:r>
            <a:br>
              <a:rPr lang="en-US" dirty="0"/>
            </a:br>
            <a:r>
              <a:rPr lang="en-US" dirty="0"/>
              <a:t>HERE</a:t>
            </a:r>
          </a:p>
        </p:txBody>
      </p:sp>
      <p:sp>
        <p:nvSpPr>
          <p:cNvPr id="3" name="Text Placeholder 2"/>
          <p:cNvSpPr>
            <a:spLocks noGrp="1"/>
          </p:cNvSpPr>
          <p:nvPr>
            <p:ph type="body" sz="quarter" idx="10"/>
          </p:nvPr>
        </p:nvSpPr>
        <p:spPr>
          <a:xfrm>
            <a:off x="649812" y="907944"/>
            <a:ext cx="5617633" cy="289032"/>
          </a:xfrm>
          <a:noFill/>
        </p:spPr>
        <p:txBody>
          <a:bodyPr vert="horz" lIns="91440" tIns="36000" rIns="91440" bIns="36000" rtlCol="0" anchor="t">
            <a:noAutofit/>
          </a:bodyPr>
          <a:lstStyle>
            <a:lvl1pPr marL="0" indent="0">
              <a:buNone/>
              <a:defRPr lang="en-US" sz="1400" b="1" spc="50" baseline="0" dirty="0" smtClean="0">
                <a:solidFill>
                  <a:schemeClr val="bg1"/>
                </a:solidFill>
                <a:latin typeface="Calibri Light" panose="020F0302020204030204" pitchFamily="34" charset="0"/>
                <a:cs typeface="Calibri Light" panose="020F0302020204030204" pitchFamily="34" charset="0"/>
              </a:defRPr>
            </a:lvl1pPr>
          </a:lstStyle>
          <a:p>
            <a:pPr marL="0" lvl="0">
              <a:lnSpc>
                <a:spcPct val="100000"/>
              </a:lnSpc>
              <a:spcBef>
                <a:spcPct val="0"/>
              </a:spcBef>
            </a:pPr>
            <a:r>
              <a:rPr lang="en-US" dirty="0"/>
              <a:t>Click to edit Master text styles</a:t>
            </a:r>
          </a:p>
        </p:txBody>
      </p:sp>
      <p:sp>
        <p:nvSpPr>
          <p:cNvPr id="20" name="Text Placeholder 2"/>
          <p:cNvSpPr>
            <a:spLocks noGrp="1"/>
          </p:cNvSpPr>
          <p:nvPr>
            <p:ph type="body" sz="quarter" idx="11"/>
          </p:nvPr>
        </p:nvSpPr>
        <p:spPr>
          <a:xfrm>
            <a:off x="649810" y="3765017"/>
            <a:ext cx="9997973" cy="2194383"/>
          </a:xfrm>
          <a:noFill/>
        </p:spPr>
        <p:txBody>
          <a:bodyPr vert="horz" lIns="91440" tIns="36000" rIns="91440" bIns="36000" rtlCol="0" anchor="t">
            <a:noAutofit/>
          </a:bodyPr>
          <a:lstStyle>
            <a:lvl1pPr marL="0" indent="0">
              <a:lnSpc>
                <a:spcPct val="120000"/>
              </a:lnSpc>
              <a:buNone/>
              <a:defRPr lang="en-US" sz="1400" b="0" spc="0" baseline="0" dirty="0" smtClean="0">
                <a:solidFill>
                  <a:schemeClr val="bg1"/>
                </a:solidFill>
                <a:latin typeface="Calibri Light" panose="020F0302020204030204" pitchFamily="34" charset="0"/>
                <a:cs typeface="Calibri Light" panose="020F0302020204030204" pitchFamily="34" charset="0"/>
              </a:defRPr>
            </a:lvl1pPr>
          </a:lstStyle>
          <a:p>
            <a:pPr marL="0" lvl="0">
              <a:lnSpc>
                <a:spcPct val="100000"/>
              </a:lnSpc>
              <a:spcBef>
                <a:spcPct val="0"/>
              </a:spcBef>
            </a:pPr>
            <a:r>
              <a:rPr lang="en-US" dirty="0"/>
              <a:t>Click to edit Master text styles</a:t>
            </a:r>
          </a:p>
        </p:txBody>
      </p:sp>
    </p:spTree>
    <p:extLst>
      <p:ext uri="{BB962C8B-B14F-4D97-AF65-F5344CB8AC3E}">
        <p14:creationId xmlns:p14="http://schemas.microsoft.com/office/powerpoint/2010/main" val="313887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act Page">
    <p:bg>
      <p:bgPr>
        <a:solidFill>
          <a:schemeClr val="accent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78367" y="6419093"/>
            <a:ext cx="11235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ight Triangle 5"/>
          <p:cNvSpPr/>
          <p:nvPr userDrawn="1"/>
        </p:nvSpPr>
        <p:spPr>
          <a:xfrm flipV="1">
            <a:off x="0" y="0"/>
            <a:ext cx="617664" cy="4632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4" name="Title 1"/>
          <p:cNvSpPr>
            <a:spLocks noGrp="1"/>
          </p:cNvSpPr>
          <p:nvPr>
            <p:ph type="title" hasCustomPrompt="1"/>
          </p:nvPr>
        </p:nvSpPr>
        <p:spPr>
          <a:xfrm>
            <a:off x="649812" y="1304702"/>
            <a:ext cx="5617633" cy="1322383"/>
          </a:xfrm>
        </p:spPr>
        <p:txBody>
          <a:bodyPr tIns="0" bIns="36000" anchor="t">
            <a:noAutofit/>
          </a:bodyPr>
          <a:lstStyle>
            <a:lvl1pPr>
              <a:lnSpc>
                <a:spcPct val="100000"/>
              </a:lnSpc>
              <a:defRPr lang="en-US" sz="4800" b="1" kern="1200" spc="50" dirty="0">
                <a:solidFill>
                  <a:schemeClr val="bg1"/>
                </a:solidFill>
                <a:latin typeface="Calibri" panose="020F0502020204030204" pitchFamily="34" charset="0"/>
                <a:ea typeface="+mn-ea"/>
                <a:cs typeface="Calibri" panose="020F0502020204030204" pitchFamily="34" charset="0"/>
              </a:defRPr>
            </a:lvl1pPr>
          </a:lstStyle>
          <a:p>
            <a:r>
              <a:rPr lang="en-US" dirty="0"/>
              <a:t>TEXT</a:t>
            </a:r>
            <a:br>
              <a:rPr lang="en-US" dirty="0"/>
            </a:br>
            <a:r>
              <a:rPr lang="en-US" dirty="0"/>
              <a:t>HERE</a:t>
            </a:r>
          </a:p>
        </p:txBody>
      </p:sp>
      <p:sp>
        <p:nvSpPr>
          <p:cNvPr id="3" name="Text Placeholder 2"/>
          <p:cNvSpPr>
            <a:spLocks noGrp="1"/>
          </p:cNvSpPr>
          <p:nvPr>
            <p:ph type="body" sz="quarter" idx="10"/>
          </p:nvPr>
        </p:nvSpPr>
        <p:spPr>
          <a:xfrm>
            <a:off x="649812" y="907944"/>
            <a:ext cx="5617633" cy="289032"/>
          </a:xfrm>
          <a:noFill/>
        </p:spPr>
        <p:txBody>
          <a:bodyPr vert="horz" lIns="91440" tIns="36000" rIns="91440" bIns="36000" rtlCol="0" anchor="t">
            <a:noAutofit/>
          </a:bodyPr>
          <a:lstStyle>
            <a:lvl1pPr marL="0" indent="0">
              <a:buNone/>
              <a:defRPr lang="en-US" sz="1400" b="1" spc="50" baseline="0" dirty="0" smtClean="0">
                <a:solidFill>
                  <a:schemeClr val="bg1"/>
                </a:solidFill>
                <a:latin typeface="Calibri Light" panose="020F0302020204030204" pitchFamily="34" charset="0"/>
                <a:cs typeface="Calibri Light" panose="020F0302020204030204" pitchFamily="34" charset="0"/>
              </a:defRPr>
            </a:lvl1pPr>
          </a:lstStyle>
          <a:p>
            <a:pPr marL="0" lvl="0">
              <a:lnSpc>
                <a:spcPct val="100000"/>
              </a:lnSpc>
              <a:spcBef>
                <a:spcPct val="0"/>
              </a:spcBef>
            </a:pPr>
            <a:r>
              <a:rPr lang="en-US" dirty="0"/>
              <a:t>Click to edit Master text styles</a:t>
            </a:r>
          </a:p>
        </p:txBody>
      </p:sp>
    </p:spTree>
    <p:extLst>
      <p:ext uri="{BB962C8B-B14F-4D97-AF65-F5344CB8AC3E}">
        <p14:creationId xmlns:p14="http://schemas.microsoft.com/office/powerpoint/2010/main" val="285834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accent1"/>
        </a:solidFill>
        <a:effectLst/>
      </p:bgPr>
    </p:bg>
    <p:spTree>
      <p:nvGrpSpPr>
        <p:cNvPr id="1" name=""/>
        <p:cNvGrpSpPr/>
        <p:nvPr/>
      </p:nvGrpSpPr>
      <p:grpSpPr>
        <a:xfrm>
          <a:off x="0" y="0"/>
          <a:ext cx="0" cy="0"/>
          <a:chOff x="0" y="0"/>
          <a:chExt cx="0" cy="0"/>
        </a:xfrm>
      </p:grpSpPr>
      <p:sp>
        <p:nvSpPr>
          <p:cNvPr id="6" name="Right Triangle 5"/>
          <p:cNvSpPr/>
          <p:nvPr userDrawn="1"/>
        </p:nvSpPr>
        <p:spPr>
          <a:xfrm flipV="1">
            <a:off x="0" y="0"/>
            <a:ext cx="617664" cy="4632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4" name="Title 1"/>
          <p:cNvSpPr>
            <a:spLocks noGrp="1"/>
          </p:cNvSpPr>
          <p:nvPr>
            <p:ph type="title" hasCustomPrompt="1"/>
          </p:nvPr>
        </p:nvSpPr>
        <p:spPr>
          <a:xfrm>
            <a:off x="823979" y="3265716"/>
            <a:ext cx="10632628" cy="1096628"/>
          </a:xfrm>
        </p:spPr>
        <p:txBody>
          <a:bodyPr tIns="0" bIns="36000">
            <a:noAutofit/>
          </a:bodyPr>
          <a:lstStyle>
            <a:lvl1pPr algn="ctr">
              <a:lnSpc>
                <a:spcPct val="100000"/>
              </a:lnSpc>
              <a:defRPr lang="en-US" sz="7200" b="1" kern="1200" spc="50" baseline="0" dirty="0">
                <a:solidFill>
                  <a:schemeClr val="bg1"/>
                </a:solidFill>
                <a:latin typeface="Calibri" panose="020F0502020204030204" pitchFamily="34" charset="0"/>
                <a:ea typeface="+mn-ea"/>
                <a:cs typeface="Calibri" panose="020F0502020204030204" pitchFamily="34" charset="0"/>
              </a:defRPr>
            </a:lvl1pPr>
          </a:lstStyle>
          <a:p>
            <a:r>
              <a:rPr lang="en-US" dirty="0"/>
              <a:t>TEXT HERE</a:t>
            </a:r>
          </a:p>
        </p:txBody>
      </p:sp>
      <p:sp>
        <p:nvSpPr>
          <p:cNvPr id="3" name="Text Placeholder 2"/>
          <p:cNvSpPr>
            <a:spLocks noGrp="1"/>
          </p:cNvSpPr>
          <p:nvPr>
            <p:ph type="body" sz="quarter" idx="10" hasCustomPrompt="1"/>
          </p:nvPr>
        </p:nvSpPr>
        <p:spPr>
          <a:xfrm>
            <a:off x="823979" y="4362344"/>
            <a:ext cx="10632628" cy="289032"/>
          </a:xfrm>
          <a:noFill/>
        </p:spPr>
        <p:txBody>
          <a:bodyPr vert="horz" lIns="91440" tIns="36000" rIns="91440" bIns="36000" rtlCol="0" anchor="t">
            <a:noAutofit/>
          </a:bodyPr>
          <a:lstStyle>
            <a:lvl1pPr marL="0" indent="0" algn="ctr">
              <a:buNone/>
              <a:defRPr lang="en-US" sz="1800" b="1" spc="50" baseline="0" dirty="0" smtClean="0">
                <a:solidFill>
                  <a:schemeClr val="bg1"/>
                </a:solidFill>
                <a:latin typeface="Calibri Light" panose="020F0302020204030204" pitchFamily="34" charset="0"/>
                <a:cs typeface="Calibri Light" panose="020F0302020204030204" pitchFamily="34" charset="0"/>
              </a:defRPr>
            </a:lvl1pPr>
          </a:lstStyle>
          <a:p>
            <a:pPr marL="0" lvl="0">
              <a:lnSpc>
                <a:spcPct val="100000"/>
              </a:lnSpc>
              <a:spcBef>
                <a:spcPct val="0"/>
              </a:spcBef>
            </a:pPr>
            <a:r>
              <a:rPr lang="en-US" dirty="0"/>
              <a:t>CLICK TO EDIT MASTER TEXT STYLES</a:t>
            </a:r>
          </a:p>
        </p:txBody>
      </p:sp>
      <p:sp>
        <p:nvSpPr>
          <p:cNvPr id="7" name="Freeform 5"/>
          <p:cNvSpPr>
            <a:spLocks noEditPoints="1"/>
          </p:cNvSpPr>
          <p:nvPr userDrawn="1"/>
        </p:nvSpPr>
        <p:spPr bwMode="auto">
          <a:xfrm>
            <a:off x="5384244" y="1543050"/>
            <a:ext cx="1423512" cy="933450"/>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Tree>
    <p:extLst>
      <p:ext uri="{BB962C8B-B14F-4D97-AF65-F5344CB8AC3E}">
        <p14:creationId xmlns:p14="http://schemas.microsoft.com/office/powerpoint/2010/main" val="832345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 No Footer &amp; Page N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85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 Squares">
    <p:spTree>
      <p:nvGrpSpPr>
        <p:cNvPr id="1" name=""/>
        <p:cNvGrpSpPr/>
        <p:nvPr/>
      </p:nvGrpSpPr>
      <p:grpSpPr>
        <a:xfrm>
          <a:off x="0" y="0"/>
          <a:ext cx="0" cy="0"/>
          <a:chOff x="0" y="0"/>
          <a:chExt cx="0" cy="0"/>
        </a:xfrm>
      </p:grpSpPr>
      <p:sp>
        <p:nvSpPr>
          <p:cNvPr id="21" name="Picture Placeholder 19"/>
          <p:cNvSpPr>
            <a:spLocks noGrp="1"/>
          </p:cNvSpPr>
          <p:nvPr userDrawn="1">
            <p:ph type="pic" sz="quarter" idx="10"/>
          </p:nvPr>
        </p:nvSpPr>
        <p:spPr>
          <a:xfrm>
            <a:off x="-1600" y="0"/>
            <a:ext cx="4080000" cy="3420000"/>
          </a:xfrm>
        </p:spPr>
        <p:txBody>
          <a:bodyPr/>
          <a:lstStyle/>
          <a:p>
            <a:endParaRPr lang="th-TH"/>
          </a:p>
        </p:txBody>
      </p:sp>
      <p:sp>
        <p:nvSpPr>
          <p:cNvPr id="23" name="Picture Placeholder 19"/>
          <p:cNvSpPr>
            <a:spLocks noGrp="1"/>
          </p:cNvSpPr>
          <p:nvPr userDrawn="1">
            <p:ph type="pic" sz="quarter" idx="11"/>
          </p:nvPr>
        </p:nvSpPr>
        <p:spPr>
          <a:xfrm>
            <a:off x="8126400" y="0"/>
            <a:ext cx="4080000" cy="3420000"/>
          </a:xfrm>
        </p:spPr>
        <p:txBody>
          <a:bodyPr/>
          <a:lstStyle/>
          <a:p>
            <a:endParaRPr lang="th-TH"/>
          </a:p>
        </p:txBody>
      </p:sp>
      <p:sp>
        <p:nvSpPr>
          <p:cNvPr id="25" name="Picture Placeholder 19"/>
          <p:cNvSpPr>
            <a:spLocks noGrp="1"/>
          </p:cNvSpPr>
          <p:nvPr userDrawn="1">
            <p:ph type="pic" sz="quarter" idx="12"/>
          </p:nvPr>
        </p:nvSpPr>
        <p:spPr>
          <a:xfrm>
            <a:off x="4078400" y="3420000"/>
            <a:ext cx="4048000" cy="3438000"/>
          </a:xfrm>
        </p:spPr>
        <p:txBody>
          <a:bodyPr/>
          <a:lstStyle/>
          <a:p>
            <a:endParaRPr lang="th-TH"/>
          </a:p>
        </p:txBody>
      </p:sp>
      <p:sp>
        <p:nvSpPr>
          <p:cNvPr id="27" name="Text Placeholder 26"/>
          <p:cNvSpPr>
            <a:spLocks noGrp="1"/>
          </p:cNvSpPr>
          <p:nvPr>
            <p:ph type="body" sz="quarter" idx="13" hasCustomPrompt="1"/>
          </p:nvPr>
        </p:nvSpPr>
        <p:spPr>
          <a:xfrm>
            <a:off x="649175" y="4576474"/>
            <a:ext cx="2856027" cy="304800"/>
          </a:xfrm>
        </p:spPr>
        <p:txBody>
          <a:bodyPr>
            <a:noAutofit/>
          </a:bodyPr>
          <a:lstStyle>
            <a:lvl1pPr marL="0" indent="0" algn="ctr" defTabSz="914400" rtl="0" eaLnBrk="1" latinLnBrk="0" hangingPunct="1">
              <a:buNone/>
              <a:defRPr lang="en-US" sz="1400" b="1" kern="1200" spc="50" dirty="0" smtClean="0">
                <a:solidFill>
                  <a:schemeClr val="accent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
        <p:nvSpPr>
          <p:cNvPr id="29" name="Text Placeholder 26"/>
          <p:cNvSpPr>
            <a:spLocks noGrp="1"/>
          </p:cNvSpPr>
          <p:nvPr>
            <p:ph type="body" sz="quarter" idx="14" hasCustomPrompt="1"/>
          </p:nvPr>
        </p:nvSpPr>
        <p:spPr>
          <a:xfrm>
            <a:off x="649175" y="4925721"/>
            <a:ext cx="2856027" cy="1544926"/>
          </a:xfrm>
        </p:spPr>
        <p:txBody>
          <a:bodyPr>
            <a:noAutofit/>
          </a:bodyPr>
          <a:lstStyle>
            <a:lvl1pPr marL="0" indent="0" algn="ctr" defTabSz="914400" rtl="0" eaLnBrk="1" latinLnBrk="0" hangingPunct="1">
              <a:lnSpc>
                <a:spcPct val="120000"/>
              </a:lnSpc>
              <a:spcBef>
                <a:spcPts val="0"/>
              </a:spcBef>
              <a:buNone/>
              <a:defRPr lang="en-US" sz="1200" kern="1200" dirty="0" smtClean="0">
                <a:solidFill>
                  <a:schemeClr val="accent6"/>
                </a:solidFill>
                <a:latin typeface="Calibri Light" panose="020F0302020204030204" pitchFamily="34" charset="0"/>
                <a:ea typeface="+mn-ea"/>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
        <p:nvSpPr>
          <p:cNvPr id="36" name="Text Placeholder 26"/>
          <p:cNvSpPr>
            <a:spLocks noGrp="1"/>
          </p:cNvSpPr>
          <p:nvPr>
            <p:ph type="body" sz="quarter" idx="15" hasCustomPrompt="1"/>
          </p:nvPr>
        </p:nvSpPr>
        <p:spPr>
          <a:xfrm>
            <a:off x="4667987" y="1124087"/>
            <a:ext cx="2856027" cy="304800"/>
          </a:xfrm>
        </p:spPr>
        <p:txBody>
          <a:bodyPr>
            <a:noAutofit/>
          </a:bodyPr>
          <a:lstStyle>
            <a:lvl1pPr marL="0" indent="0" algn="ctr" defTabSz="914400" rtl="0" eaLnBrk="1" latinLnBrk="0" hangingPunct="1">
              <a:buNone/>
              <a:defRPr lang="en-US" sz="1400" b="1" kern="1200" spc="50" dirty="0" smtClean="0">
                <a:solidFill>
                  <a:schemeClr val="accent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
        <p:nvSpPr>
          <p:cNvPr id="37" name="Text Placeholder 26"/>
          <p:cNvSpPr>
            <a:spLocks noGrp="1"/>
          </p:cNvSpPr>
          <p:nvPr>
            <p:ph type="body" sz="quarter" idx="16" hasCustomPrompt="1"/>
          </p:nvPr>
        </p:nvSpPr>
        <p:spPr>
          <a:xfrm>
            <a:off x="4667987" y="1473334"/>
            <a:ext cx="2856027" cy="1544926"/>
          </a:xfrm>
        </p:spPr>
        <p:txBody>
          <a:bodyPr>
            <a:noAutofit/>
          </a:bodyPr>
          <a:lstStyle>
            <a:lvl1pPr marL="0" indent="0" algn="ctr" defTabSz="914400" rtl="0" eaLnBrk="1" latinLnBrk="0" hangingPunct="1">
              <a:lnSpc>
                <a:spcPct val="120000"/>
              </a:lnSpc>
              <a:spcBef>
                <a:spcPts val="0"/>
              </a:spcBef>
              <a:buNone/>
              <a:defRPr lang="en-US" sz="1200" kern="1200" dirty="0" smtClean="0">
                <a:solidFill>
                  <a:schemeClr val="accent6"/>
                </a:solidFill>
                <a:latin typeface="Calibri Light" panose="020F0302020204030204" pitchFamily="34" charset="0"/>
                <a:ea typeface="+mn-ea"/>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
        <p:nvSpPr>
          <p:cNvPr id="38" name="Text Placeholder 26"/>
          <p:cNvSpPr>
            <a:spLocks noGrp="1"/>
          </p:cNvSpPr>
          <p:nvPr>
            <p:ph type="body" sz="quarter" idx="17" hasCustomPrompt="1"/>
          </p:nvPr>
        </p:nvSpPr>
        <p:spPr>
          <a:xfrm>
            <a:off x="8731987" y="4576474"/>
            <a:ext cx="2856027" cy="304800"/>
          </a:xfrm>
        </p:spPr>
        <p:txBody>
          <a:bodyPr>
            <a:noAutofit/>
          </a:bodyPr>
          <a:lstStyle>
            <a:lvl1pPr marL="0" indent="0" algn="ctr" defTabSz="914400" rtl="0" eaLnBrk="1" latinLnBrk="0" hangingPunct="1">
              <a:buNone/>
              <a:defRPr lang="en-US" sz="1400" b="1" kern="1200" spc="50" dirty="0" smtClean="0">
                <a:solidFill>
                  <a:schemeClr val="accent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
        <p:nvSpPr>
          <p:cNvPr id="39" name="Text Placeholder 26"/>
          <p:cNvSpPr>
            <a:spLocks noGrp="1"/>
          </p:cNvSpPr>
          <p:nvPr>
            <p:ph type="body" sz="quarter" idx="18" hasCustomPrompt="1"/>
          </p:nvPr>
        </p:nvSpPr>
        <p:spPr>
          <a:xfrm>
            <a:off x="8731987" y="4925721"/>
            <a:ext cx="2856027" cy="1544926"/>
          </a:xfrm>
        </p:spPr>
        <p:txBody>
          <a:bodyPr>
            <a:noAutofit/>
          </a:bodyPr>
          <a:lstStyle>
            <a:lvl1pPr marL="0" indent="0" algn="ctr" defTabSz="914400" rtl="0" eaLnBrk="1" latinLnBrk="0" hangingPunct="1">
              <a:lnSpc>
                <a:spcPct val="120000"/>
              </a:lnSpc>
              <a:spcBef>
                <a:spcPts val="0"/>
              </a:spcBef>
              <a:buNone/>
              <a:defRPr lang="en-US" sz="1200" kern="1200" dirty="0" smtClean="0">
                <a:solidFill>
                  <a:schemeClr val="accent6"/>
                </a:solidFill>
                <a:latin typeface="Calibri Light" panose="020F0302020204030204" pitchFamily="34" charset="0"/>
                <a:ea typeface="+mn-ea"/>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here</a:t>
            </a:r>
          </a:p>
        </p:txBody>
      </p:sp>
    </p:spTree>
    <p:extLst>
      <p:ext uri="{BB962C8B-B14F-4D97-AF65-F5344CB8AC3E}">
        <p14:creationId xmlns:p14="http://schemas.microsoft.com/office/powerpoint/2010/main" val="979167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Left Image and content">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0" y="0"/>
            <a:ext cx="3676651" cy="6858000"/>
          </a:xfrm>
        </p:spPr>
        <p:txBody>
          <a:bodyPr/>
          <a:lstStyle/>
          <a:p>
            <a:endParaRPr lang="th-TH" dirty="0"/>
          </a:p>
        </p:txBody>
      </p:sp>
      <p:sp>
        <p:nvSpPr>
          <p:cNvPr id="9" name="Title 1"/>
          <p:cNvSpPr>
            <a:spLocks noGrp="1"/>
          </p:cNvSpPr>
          <p:nvPr>
            <p:ph type="title" hasCustomPrompt="1"/>
          </p:nvPr>
        </p:nvSpPr>
        <p:spPr>
          <a:xfrm>
            <a:off x="4099338" y="361065"/>
            <a:ext cx="7614295"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10" name="Text Placeholder 6"/>
          <p:cNvSpPr>
            <a:spLocks noGrp="1"/>
          </p:cNvSpPr>
          <p:nvPr>
            <p:ph type="body" sz="quarter" idx="13"/>
          </p:nvPr>
        </p:nvSpPr>
        <p:spPr>
          <a:xfrm>
            <a:off x="4099338" y="813430"/>
            <a:ext cx="7614295"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939520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eft Image and Quotation">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0" y="0"/>
            <a:ext cx="3676651" cy="6858000"/>
          </a:xfrm>
        </p:spPr>
        <p:txBody>
          <a:bodyPr/>
          <a:lstStyle/>
          <a:p>
            <a:endParaRPr lang="th-TH" dirty="0"/>
          </a:p>
        </p:txBody>
      </p:sp>
      <p:sp>
        <p:nvSpPr>
          <p:cNvPr id="7" name="Rectangle 6"/>
          <p:cNvSpPr/>
          <p:nvPr userDrawn="1"/>
        </p:nvSpPr>
        <p:spPr>
          <a:xfrm>
            <a:off x="3676651" y="0"/>
            <a:ext cx="196214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4" name="Text Placeholder 3"/>
          <p:cNvSpPr>
            <a:spLocks noGrp="1"/>
          </p:cNvSpPr>
          <p:nvPr>
            <p:ph type="body" sz="quarter" idx="11" hasCustomPrompt="1"/>
          </p:nvPr>
        </p:nvSpPr>
        <p:spPr>
          <a:xfrm>
            <a:off x="6096000" y="1895886"/>
            <a:ext cx="5617633" cy="2222916"/>
          </a:xfrm>
        </p:spPr>
        <p:txBody>
          <a:bodyPr>
            <a:noAutofit/>
          </a:bodyPr>
          <a:lstStyle>
            <a:lvl1pPr marL="0" indent="0">
              <a:lnSpc>
                <a:spcPct val="110000"/>
              </a:lnSpc>
              <a:spcBef>
                <a:spcPts val="0"/>
              </a:spcBef>
              <a:buNone/>
              <a:defRPr lang="en-US" sz="3600" b="1" kern="1200" spc="50" dirty="0" smtClean="0">
                <a:solidFill>
                  <a:schemeClr val="accent5"/>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3"/>
          <p:cNvSpPr>
            <a:spLocks noGrp="1"/>
          </p:cNvSpPr>
          <p:nvPr>
            <p:ph type="body" sz="quarter" idx="12" hasCustomPrompt="1"/>
          </p:nvPr>
        </p:nvSpPr>
        <p:spPr>
          <a:xfrm>
            <a:off x="6239006" y="4416791"/>
            <a:ext cx="5474629" cy="338554"/>
          </a:xfrm>
        </p:spPr>
        <p:txBody>
          <a:bodyPr>
            <a:noAutofit/>
          </a:bodyPr>
          <a:lstStyle>
            <a:lvl1pPr marL="0" indent="0" algn="l" defTabSz="914400" rtl="0" eaLnBrk="1" latinLnBrk="0" hangingPunct="1">
              <a:lnSpc>
                <a:spcPct val="110000"/>
              </a:lnSpc>
              <a:spcBef>
                <a:spcPts val="0"/>
              </a:spcBef>
              <a:buNone/>
              <a:defRPr lang="en-US" sz="1600" i="0" kern="1200" dirty="0" smtClean="0">
                <a:solidFill>
                  <a:schemeClr val="accent6"/>
                </a:solidFill>
                <a:latin typeface="Calibri Light" panose="020F0302020204030204" pitchFamily="34" charset="0"/>
                <a:ea typeface="+mn-ea"/>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Freeform 5"/>
          <p:cNvSpPr>
            <a:spLocks noEditPoints="1"/>
          </p:cNvSpPr>
          <p:nvPr userDrawn="1"/>
        </p:nvSpPr>
        <p:spPr bwMode="auto">
          <a:xfrm flipH="1">
            <a:off x="6239005" y="1016436"/>
            <a:ext cx="822312" cy="581461"/>
          </a:xfrm>
          <a:custGeom>
            <a:avLst/>
            <a:gdLst>
              <a:gd name="T0" fmla="*/ 409 w 1200"/>
              <a:gd name="T1" fmla="*/ 849 h 849"/>
              <a:gd name="T2" fmla="*/ 505 w 1200"/>
              <a:gd name="T3" fmla="*/ 849 h 849"/>
              <a:gd name="T4" fmla="*/ 505 w 1200"/>
              <a:gd name="T5" fmla="*/ 0 h 849"/>
              <a:gd name="T6" fmla="*/ 0 w 1200"/>
              <a:gd name="T7" fmla="*/ 0 h 849"/>
              <a:gd name="T8" fmla="*/ 0 w 1200"/>
              <a:gd name="T9" fmla="*/ 417 h 849"/>
              <a:gd name="T10" fmla="*/ 409 w 1200"/>
              <a:gd name="T11" fmla="*/ 849 h 849"/>
              <a:gd name="T12" fmla="*/ 695 w 1200"/>
              <a:gd name="T13" fmla="*/ 417 h 849"/>
              <a:gd name="T14" fmla="*/ 695 w 1200"/>
              <a:gd name="T15" fmla="*/ 0 h 849"/>
              <a:gd name="T16" fmla="*/ 1200 w 1200"/>
              <a:gd name="T17" fmla="*/ 0 h 849"/>
              <a:gd name="T18" fmla="*/ 1200 w 1200"/>
              <a:gd name="T19" fmla="*/ 849 h 849"/>
              <a:gd name="T20" fmla="*/ 1101 w 1200"/>
              <a:gd name="T21" fmla="*/ 849 h 849"/>
              <a:gd name="T22" fmla="*/ 695 w 1200"/>
              <a:gd name="T23" fmla="*/ 417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0" h="849">
                <a:moveTo>
                  <a:pt x="409" y="849"/>
                </a:moveTo>
                <a:lnTo>
                  <a:pt x="505" y="849"/>
                </a:lnTo>
                <a:lnTo>
                  <a:pt x="505" y="0"/>
                </a:lnTo>
                <a:lnTo>
                  <a:pt x="0" y="0"/>
                </a:lnTo>
                <a:lnTo>
                  <a:pt x="0" y="417"/>
                </a:lnTo>
                <a:cubicBezTo>
                  <a:pt x="85" y="418"/>
                  <a:pt x="364" y="500"/>
                  <a:pt x="409" y="849"/>
                </a:cubicBezTo>
                <a:moveTo>
                  <a:pt x="695" y="417"/>
                </a:moveTo>
                <a:lnTo>
                  <a:pt x="695" y="0"/>
                </a:lnTo>
                <a:lnTo>
                  <a:pt x="1200" y="0"/>
                </a:lnTo>
                <a:lnTo>
                  <a:pt x="1200" y="849"/>
                </a:lnTo>
                <a:lnTo>
                  <a:pt x="1101" y="849"/>
                </a:lnTo>
                <a:cubicBezTo>
                  <a:pt x="1057" y="504"/>
                  <a:pt x="783" y="418"/>
                  <a:pt x="695" y="417"/>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th-TH">
              <a:solidFill>
                <a:schemeClr val="accent6"/>
              </a:solidFill>
            </a:endParaRPr>
          </a:p>
        </p:txBody>
      </p:sp>
    </p:spTree>
    <p:extLst>
      <p:ext uri="{BB962C8B-B14F-4D97-AF65-F5344CB8AC3E}">
        <p14:creationId xmlns:p14="http://schemas.microsoft.com/office/powerpoint/2010/main" val="933553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Right Image and content">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6255027" y="0"/>
            <a:ext cx="5936973" cy="6858000"/>
          </a:xfrm>
        </p:spPr>
        <p:txBody>
          <a:bodyPr/>
          <a:lstStyle/>
          <a:p>
            <a:endParaRPr lang="th-TH" dirty="0"/>
          </a:p>
        </p:txBody>
      </p:sp>
      <p:sp>
        <p:nvSpPr>
          <p:cNvPr id="5" name="Title 1"/>
          <p:cNvSpPr>
            <a:spLocks noGrp="1"/>
          </p:cNvSpPr>
          <p:nvPr>
            <p:ph type="title" hasCustomPrompt="1"/>
          </p:nvPr>
        </p:nvSpPr>
        <p:spPr>
          <a:xfrm>
            <a:off x="478367" y="361065"/>
            <a:ext cx="5458607" cy="545130"/>
          </a:xfrm>
          <a:noFill/>
        </p:spPr>
        <p:txBody>
          <a:bodyPr anchor="t">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6"/>
          <p:cNvSpPr>
            <a:spLocks noGrp="1"/>
          </p:cNvSpPr>
          <p:nvPr>
            <p:ph type="body" sz="quarter" idx="13"/>
          </p:nvPr>
        </p:nvSpPr>
        <p:spPr>
          <a:xfrm>
            <a:off x="478367" y="813430"/>
            <a:ext cx="5458607" cy="357230"/>
          </a:xfrm>
          <a:noFill/>
          <a:ln>
            <a:noFill/>
          </a:ln>
        </p:spPr>
        <p:txBody>
          <a:bodyPr anchor="ctr">
            <a:normAutofit/>
          </a:bodyPr>
          <a:lstStyle>
            <a:lvl1pPr marL="0" indent="0" algn="l">
              <a:buNone/>
              <a:defRPr sz="1600" i="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94187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02">
    <p:spTree>
      <p:nvGrpSpPr>
        <p:cNvPr id="1" name=""/>
        <p:cNvGrpSpPr/>
        <p:nvPr/>
      </p:nvGrpSpPr>
      <p:grpSpPr>
        <a:xfrm>
          <a:off x="0" y="0"/>
          <a:ext cx="0" cy="0"/>
          <a:chOff x="0" y="0"/>
          <a:chExt cx="0" cy="0"/>
        </a:xfrm>
      </p:grpSpPr>
      <p:sp>
        <p:nvSpPr>
          <p:cNvPr id="7" name="Freeform 6"/>
          <p:cNvSpPr/>
          <p:nvPr userDrawn="1"/>
        </p:nvSpPr>
        <p:spPr>
          <a:xfrm flipV="1">
            <a:off x="2" y="-1"/>
            <a:ext cx="12191997" cy="5895673"/>
          </a:xfrm>
          <a:custGeom>
            <a:avLst/>
            <a:gdLst>
              <a:gd name="connsiteX0" fmla="*/ 2696940 w 9143998"/>
              <a:gd name="connsiteY0" fmla="*/ 5572129 h 5572129"/>
              <a:gd name="connsiteX1" fmla="*/ 9143998 w 9143998"/>
              <a:gd name="connsiteY1" fmla="*/ 5572129 h 5572129"/>
              <a:gd name="connsiteX2" fmla="*/ 9143998 w 9143998"/>
              <a:gd name="connsiteY2" fmla="*/ 1114427 h 5572129"/>
              <a:gd name="connsiteX3" fmla="*/ 2696940 w 9143998"/>
              <a:gd name="connsiteY3" fmla="*/ 1 h 5572129"/>
              <a:gd name="connsiteX4" fmla="*/ 2696940 w 9143998"/>
              <a:gd name="connsiteY4" fmla="*/ 0 h 5572129"/>
              <a:gd name="connsiteX5" fmla="*/ 0 w 9143998"/>
              <a:gd name="connsiteY5" fmla="*/ 1114426 h 5572129"/>
              <a:gd name="connsiteX6" fmla="*/ 0 w 9143998"/>
              <a:gd name="connsiteY6" fmla="*/ 5572128 h 5572129"/>
              <a:gd name="connsiteX7" fmla="*/ 2696940 w 9143998"/>
              <a:gd name="connsiteY7" fmla="*/ 5572128 h 55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8" h="5572129">
                <a:moveTo>
                  <a:pt x="2696940" y="5572129"/>
                </a:moveTo>
                <a:lnTo>
                  <a:pt x="9143998" y="5572129"/>
                </a:lnTo>
                <a:lnTo>
                  <a:pt x="9143998" y="1114427"/>
                </a:lnTo>
                <a:lnTo>
                  <a:pt x="2696940" y="1"/>
                </a:lnTo>
                <a:lnTo>
                  <a:pt x="2696940" y="0"/>
                </a:lnTo>
                <a:lnTo>
                  <a:pt x="0" y="1114426"/>
                </a:lnTo>
                <a:lnTo>
                  <a:pt x="0" y="5572128"/>
                </a:lnTo>
                <a:lnTo>
                  <a:pt x="2696940" y="55721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dirty="0">
              <a:latin typeface="Calibri" panose="020F0502020204030204" pitchFamily="34" charset="0"/>
            </a:endParaRPr>
          </a:p>
        </p:txBody>
      </p:sp>
      <p:sp>
        <p:nvSpPr>
          <p:cNvPr id="2" name="Title 1"/>
          <p:cNvSpPr>
            <a:spLocks noGrp="1"/>
          </p:cNvSpPr>
          <p:nvPr>
            <p:ph type="ctrTitle" hasCustomPrompt="1"/>
          </p:nvPr>
        </p:nvSpPr>
        <p:spPr>
          <a:xfrm>
            <a:off x="836993" y="491728"/>
            <a:ext cx="7329713" cy="1734176"/>
          </a:xfrm>
          <a:noFill/>
        </p:spPr>
        <p:txBody>
          <a:bodyPr anchor="ctr">
            <a:noAutofit/>
          </a:bodyPr>
          <a:lstStyle>
            <a:lvl1pPr algn="l">
              <a:lnSpc>
                <a:spcPct val="100000"/>
              </a:lnSpc>
              <a:defRPr lang="en-US" sz="5400" b="1" kern="1200" spc="100" baseline="0" dirty="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9" name="Subtitle 2"/>
          <p:cNvSpPr>
            <a:spLocks noGrp="1"/>
          </p:cNvSpPr>
          <p:nvPr>
            <p:ph type="subTitle" idx="1"/>
          </p:nvPr>
        </p:nvSpPr>
        <p:spPr>
          <a:xfrm>
            <a:off x="836992" y="2133140"/>
            <a:ext cx="7368418" cy="529340"/>
          </a:xfrm>
        </p:spPr>
        <p:txBody>
          <a:bodyPr>
            <a:normAutofit/>
          </a:bodyPr>
          <a:lstStyle>
            <a:lvl1pPr marL="0" indent="0" algn="l">
              <a:buNone/>
              <a:defRPr lang="en-US" sz="2000" kern="1200" dirty="0">
                <a:solidFill>
                  <a:schemeClr val="bg1"/>
                </a:solidFill>
                <a:latin typeface="Calibri Light" panose="020F0302020204030204" pitchFamily="34" charset="0"/>
                <a:ea typeface="+mn-ea"/>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reeform 10"/>
          <p:cNvSpPr/>
          <p:nvPr userDrawn="1"/>
        </p:nvSpPr>
        <p:spPr>
          <a:xfrm>
            <a:off x="0" y="4695826"/>
            <a:ext cx="12192000" cy="2162175"/>
          </a:xfrm>
          <a:custGeom>
            <a:avLst/>
            <a:gdLst>
              <a:gd name="connsiteX0" fmla="*/ 12192000 w 12192000"/>
              <a:gd name="connsiteY0" fmla="*/ 0 h 2162175"/>
              <a:gd name="connsiteX1" fmla="*/ 12192000 w 12192000"/>
              <a:gd name="connsiteY1" fmla="*/ 2162175 h 2162175"/>
              <a:gd name="connsiteX2" fmla="*/ 0 w 12192000"/>
              <a:gd name="connsiteY2" fmla="*/ 2162175 h 2162175"/>
              <a:gd name="connsiteX3" fmla="*/ 0 w 12192000"/>
              <a:gd name="connsiteY3" fmla="*/ 1710497 h 2162175"/>
              <a:gd name="connsiteX4" fmla="*/ 12192000 w 12192000"/>
              <a:gd name="connsiteY4" fmla="*/ 0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62175">
                <a:moveTo>
                  <a:pt x="12192000" y="0"/>
                </a:moveTo>
                <a:lnTo>
                  <a:pt x="12192000" y="2162175"/>
                </a:lnTo>
                <a:lnTo>
                  <a:pt x="0" y="2162175"/>
                </a:lnTo>
                <a:lnTo>
                  <a:pt x="0" y="1710497"/>
                </a:lnTo>
                <a:lnTo>
                  <a:pt x="12192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ight Triangle 7"/>
          <p:cNvSpPr/>
          <p:nvPr userDrawn="1"/>
        </p:nvSpPr>
        <p:spPr>
          <a:xfrm>
            <a:off x="-1" y="4382005"/>
            <a:ext cx="8205411" cy="2475996"/>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Tree>
    <p:extLst>
      <p:ext uri="{BB962C8B-B14F-4D97-AF65-F5344CB8AC3E}">
        <p14:creationId xmlns:p14="http://schemas.microsoft.com/office/powerpoint/2010/main" val="329171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Image &amp; Description">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478367" y="882651"/>
            <a:ext cx="11235267" cy="4213225"/>
          </a:xfrm>
        </p:spPr>
        <p:txBody>
          <a:bodyPr/>
          <a:lstStyle/>
          <a:p>
            <a:endParaRPr lang="th-TH"/>
          </a:p>
        </p:txBody>
      </p:sp>
      <p:sp>
        <p:nvSpPr>
          <p:cNvPr id="9" name="Text Placeholder 7"/>
          <p:cNvSpPr>
            <a:spLocks noGrp="1"/>
          </p:cNvSpPr>
          <p:nvPr>
            <p:ph type="body" sz="quarter" idx="11" hasCustomPrompt="1"/>
          </p:nvPr>
        </p:nvSpPr>
        <p:spPr>
          <a:xfrm>
            <a:off x="8324849" y="1"/>
            <a:ext cx="3388784" cy="784125"/>
          </a:xfrm>
          <a:solidFill>
            <a:schemeClr val="accent2"/>
          </a:solidFill>
        </p:spPr>
        <p:txBody>
          <a:bodyPr anchor="ctr">
            <a:noAutofit/>
          </a:bodyPr>
          <a:lstStyle>
            <a:lvl1pPr marL="0" indent="0" algn="ctr" defTabSz="914400" rtl="0" eaLnBrk="1" latinLnBrk="0" hangingPunct="1">
              <a:buNone/>
              <a:defRPr lang="en-US" sz="3200" b="1" kern="1200" spc="50" dirty="0" smtClean="0">
                <a:solidFill>
                  <a:schemeClr val="bg1"/>
                </a:solidFill>
                <a:latin typeface="Calibri" panose="020F0502020204030204" pitchFamily="34" charset="0"/>
                <a:ea typeface="+mn-ea"/>
                <a:cs typeface="Calibri" panose="020F0502020204030204" pitchFamily="34" charset="0"/>
              </a:defRPr>
            </a:lvl1pPr>
          </a:lstStyle>
          <a:p>
            <a:pPr lvl="0"/>
            <a:r>
              <a:rPr lang="en-US" dirty="0"/>
              <a:t>TEXT HERE</a:t>
            </a:r>
          </a:p>
        </p:txBody>
      </p:sp>
      <p:sp>
        <p:nvSpPr>
          <p:cNvPr id="10" name="Text Placeholder 7"/>
          <p:cNvSpPr>
            <a:spLocks noGrp="1"/>
          </p:cNvSpPr>
          <p:nvPr>
            <p:ph type="body" sz="quarter" idx="12" hasCustomPrompt="1"/>
          </p:nvPr>
        </p:nvSpPr>
        <p:spPr>
          <a:xfrm>
            <a:off x="478367" y="5294740"/>
            <a:ext cx="11235267" cy="369332"/>
          </a:xfrm>
          <a:noFill/>
        </p:spPr>
        <p:txBody>
          <a:bodyPr anchor="t">
            <a:noAutofit/>
          </a:bodyPr>
          <a:lstStyle>
            <a:lvl1pPr marL="0" indent="0" algn="l" defTabSz="914400" rtl="0" eaLnBrk="1" latinLnBrk="0" hangingPunct="1">
              <a:buNone/>
              <a:defRPr lang="en-US" sz="1800" b="1" kern="1200" spc="50" dirty="0" smtClean="0">
                <a:solidFill>
                  <a:schemeClr val="accent2"/>
                </a:solidFill>
                <a:latin typeface="Calibri Light" panose="020F0302020204030204" pitchFamily="34" charset="0"/>
                <a:ea typeface="+mn-ea"/>
                <a:cs typeface="Calibri Light" panose="020F0302020204030204" pitchFamily="34" charset="0"/>
              </a:defRPr>
            </a:lvl1pPr>
          </a:lstStyle>
          <a:p>
            <a:pPr lvl="0"/>
            <a:r>
              <a:rPr lang="en-US" dirty="0"/>
              <a:t>IMAGE DESCRIPTION</a:t>
            </a:r>
          </a:p>
        </p:txBody>
      </p:sp>
      <p:cxnSp>
        <p:nvCxnSpPr>
          <p:cNvPr id="13" name="Straight Connector 12"/>
          <p:cNvCxnSpPr/>
          <p:nvPr userDrawn="1"/>
        </p:nvCxnSpPr>
        <p:spPr>
          <a:xfrm>
            <a:off x="613765" y="5714067"/>
            <a:ext cx="384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3" hasCustomPrompt="1"/>
          </p:nvPr>
        </p:nvSpPr>
        <p:spPr>
          <a:xfrm>
            <a:off x="478367" y="5775980"/>
            <a:ext cx="11235267" cy="523220"/>
          </a:xfrm>
          <a:noFill/>
        </p:spPr>
        <p:txBody>
          <a:bodyPr anchor="t">
            <a:noAutofit/>
          </a:bodyPr>
          <a:lstStyle>
            <a:lvl1pPr marL="0" indent="0" algn="l" defTabSz="914400" rtl="0" eaLnBrk="1" latinLnBrk="0" hangingPunct="1">
              <a:buNone/>
              <a:defRPr lang="en-US" sz="140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a:t>Text here</a:t>
            </a:r>
          </a:p>
        </p:txBody>
      </p:sp>
      <p:sp>
        <p:nvSpPr>
          <p:cNvPr id="15" name="Right Triangle 14"/>
          <p:cNvSpPr/>
          <p:nvPr userDrawn="1"/>
        </p:nvSpPr>
        <p:spPr>
          <a:xfrm flipV="1">
            <a:off x="0" y="0"/>
            <a:ext cx="617664" cy="46324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Tree>
    <p:extLst>
      <p:ext uri="{BB962C8B-B14F-4D97-AF65-F5344CB8AC3E}">
        <p14:creationId xmlns:p14="http://schemas.microsoft.com/office/powerpoint/2010/main" val="237011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amp; Descriptio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8367" y="498338"/>
            <a:ext cx="11235267" cy="3371298"/>
          </a:xfrm>
        </p:spPr>
        <p:txBody>
          <a:bodyPr/>
          <a:lstStyle/>
          <a:p>
            <a:endParaRPr lang="th-TH"/>
          </a:p>
        </p:txBody>
      </p:sp>
      <p:sp>
        <p:nvSpPr>
          <p:cNvPr id="6" name="Text Placeholder 7"/>
          <p:cNvSpPr>
            <a:spLocks noGrp="1"/>
          </p:cNvSpPr>
          <p:nvPr>
            <p:ph type="body" sz="quarter" idx="12" hasCustomPrompt="1"/>
          </p:nvPr>
        </p:nvSpPr>
        <p:spPr>
          <a:xfrm>
            <a:off x="478367" y="4134679"/>
            <a:ext cx="11235267" cy="442715"/>
          </a:xfrm>
          <a:noFill/>
        </p:spPr>
        <p:txBody>
          <a:bodyPr anchor="t">
            <a:noAutofit/>
          </a:bodyPr>
          <a:lstStyle>
            <a:lvl1pPr marL="0" indent="0" algn="l" defTabSz="914400" rtl="0" eaLnBrk="1" latinLnBrk="0" hangingPunct="1">
              <a:buNone/>
              <a:defRPr lang="en-US" sz="2400" b="1" kern="1200" spc="50" dirty="0" smtClean="0">
                <a:solidFill>
                  <a:schemeClr val="accent4"/>
                </a:solidFill>
                <a:latin typeface="Calibri" panose="020F0502020204030204" pitchFamily="34" charset="0"/>
                <a:ea typeface="+mn-ea"/>
                <a:cs typeface="Calibri" panose="020F0502020204030204" pitchFamily="34" charset="0"/>
              </a:defRPr>
            </a:lvl1pPr>
          </a:lstStyle>
          <a:p>
            <a:pPr lvl="0"/>
            <a:r>
              <a:rPr lang="en-US" dirty="0"/>
              <a:t>IMAGE DESCRIPTION</a:t>
            </a:r>
          </a:p>
        </p:txBody>
      </p:sp>
      <p:cxnSp>
        <p:nvCxnSpPr>
          <p:cNvPr id="7" name="Straight Connector 6"/>
          <p:cNvCxnSpPr/>
          <p:nvPr userDrawn="1"/>
        </p:nvCxnSpPr>
        <p:spPr>
          <a:xfrm>
            <a:off x="603129" y="4627388"/>
            <a:ext cx="38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478367" y="4689301"/>
            <a:ext cx="11235267" cy="1584499"/>
          </a:xfrm>
          <a:noFill/>
        </p:spPr>
        <p:txBody>
          <a:bodyPr anchor="t">
            <a:noAutofit/>
          </a:bodyPr>
          <a:lstStyle>
            <a:lvl1pPr marL="0" indent="0" algn="l" defTabSz="914400" rtl="0" eaLnBrk="1" latinLnBrk="0" hangingPunct="1">
              <a:lnSpc>
                <a:spcPct val="120000"/>
              </a:lnSpc>
              <a:spcBef>
                <a:spcPts val="600"/>
              </a:spcBef>
              <a:buNone/>
              <a:defRPr lang="en-US" sz="140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a:t>Text here</a:t>
            </a:r>
          </a:p>
        </p:txBody>
      </p:sp>
    </p:spTree>
    <p:extLst>
      <p:ext uri="{BB962C8B-B14F-4D97-AF65-F5344CB8AC3E}">
        <p14:creationId xmlns:p14="http://schemas.microsoft.com/office/powerpoint/2010/main" val="1930224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amp;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1999" cy="6858000"/>
          </a:xfrm>
        </p:spPr>
        <p:txBody>
          <a:bodyPr/>
          <a:lstStyle/>
          <a:p>
            <a:endParaRPr lang="th-TH"/>
          </a:p>
        </p:txBody>
      </p:sp>
      <p:sp>
        <p:nvSpPr>
          <p:cNvPr id="15" name="Title 1"/>
          <p:cNvSpPr>
            <a:spLocks noGrp="1"/>
          </p:cNvSpPr>
          <p:nvPr>
            <p:ph type="title" hasCustomPrompt="1"/>
          </p:nvPr>
        </p:nvSpPr>
        <p:spPr>
          <a:xfrm>
            <a:off x="7179734" y="4684207"/>
            <a:ext cx="4533900" cy="1449196"/>
          </a:xfrm>
        </p:spPr>
        <p:txBody>
          <a:bodyPr anchor="ctr">
            <a:noAutofit/>
          </a:bodyPr>
          <a:lstStyle>
            <a:lvl1pPr algn="r">
              <a:lnSpc>
                <a:spcPct val="110000"/>
              </a:lnSpc>
              <a:defRPr lang="en-US" sz="5400" b="1" kern="1200" spc="50" dirty="0">
                <a:solidFill>
                  <a:schemeClr val="accent1"/>
                </a:solidFill>
                <a:latin typeface="Calibri" panose="020F0502020204030204" pitchFamily="34" charset="0"/>
                <a:ea typeface="+mn-ea"/>
                <a:cs typeface="Calibri" panose="020F0502020204030204" pitchFamily="34" charset="0"/>
              </a:defRPr>
            </a:lvl1pPr>
          </a:lstStyle>
          <a:p>
            <a:r>
              <a:rPr lang="en-US" dirty="0"/>
              <a:t>TEXT </a:t>
            </a:r>
            <a:br>
              <a:rPr lang="en-US" dirty="0"/>
            </a:br>
            <a:r>
              <a:rPr lang="en-US" dirty="0"/>
              <a:t>HERE</a:t>
            </a:r>
          </a:p>
        </p:txBody>
      </p:sp>
    </p:spTree>
    <p:extLst>
      <p:ext uri="{BB962C8B-B14F-4D97-AF65-F5344CB8AC3E}">
        <p14:creationId xmlns:p14="http://schemas.microsoft.com/office/powerpoint/2010/main" val="594012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Large Triangle Title &amp; Image ">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1999" cy="6858000"/>
          </a:xfrm>
        </p:spPr>
        <p:txBody>
          <a:bodyPr/>
          <a:lstStyle/>
          <a:p>
            <a:endParaRPr lang="th-TH" dirty="0"/>
          </a:p>
        </p:txBody>
      </p:sp>
      <p:sp>
        <p:nvSpPr>
          <p:cNvPr id="6" name="Text Placeholder 3"/>
          <p:cNvSpPr>
            <a:spLocks noGrp="1"/>
          </p:cNvSpPr>
          <p:nvPr>
            <p:ph type="body" sz="quarter" idx="11" hasCustomPrompt="1"/>
          </p:nvPr>
        </p:nvSpPr>
        <p:spPr>
          <a:xfrm>
            <a:off x="478367" y="3855315"/>
            <a:ext cx="4684183" cy="1166628"/>
          </a:xfrm>
        </p:spPr>
        <p:txBody>
          <a:bodyPr>
            <a:noAutofit/>
          </a:bodyPr>
          <a:lstStyle>
            <a:lvl1pPr marL="0" indent="0">
              <a:lnSpc>
                <a:spcPct val="110000"/>
              </a:lnSpc>
              <a:spcBef>
                <a:spcPts val="0"/>
              </a:spcBef>
              <a:buNone/>
              <a:defRPr lang="en-US" sz="3600" b="1" kern="1200" spc="50" dirty="0" smtClean="0">
                <a:solidFill>
                  <a:schemeClr val="accent2"/>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3"/>
          <p:cNvSpPr>
            <a:spLocks noGrp="1"/>
          </p:cNvSpPr>
          <p:nvPr>
            <p:ph type="body" sz="quarter" idx="12" hasCustomPrompt="1"/>
          </p:nvPr>
        </p:nvSpPr>
        <p:spPr>
          <a:xfrm>
            <a:off x="478367" y="5138877"/>
            <a:ext cx="4684184" cy="1058723"/>
          </a:xfrm>
        </p:spPr>
        <p:txBody>
          <a:bodyPr>
            <a:noAutofit/>
          </a:bodyPr>
          <a:lstStyle>
            <a:lvl1pPr marL="0" indent="0" algn="l" defTabSz="914400" rtl="0" eaLnBrk="1" latinLnBrk="0" hangingPunct="1">
              <a:lnSpc>
                <a:spcPct val="110000"/>
              </a:lnSpc>
              <a:spcBef>
                <a:spcPts val="0"/>
              </a:spcBef>
              <a:buNone/>
              <a:defRPr lang="en-US" sz="1600" i="0" kern="1200" dirty="0" smtClean="0">
                <a:solidFill>
                  <a:schemeClr val="accent6"/>
                </a:solidFill>
                <a:latin typeface="Calibri Light" panose="020F0302020204030204" pitchFamily="34" charset="0"/>
                <a:ea typeface="+mn-ea"/>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23363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ubtitle and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1002813" y="1449101"/>
            <a:ext cx="10186374" cy="4171317"/>
          </a:xfrm>
        </p:spPr>
        <p:txBody>
          <a:bodyPr>
            <a:noAutofit/>
          </a:bodyPr>
          <a:lstStyle>
            <a:lvl1pPr marL="357188" indent="-357188">
              <a:lnSpc>
                <a:spcPct val="100000"/>
              </a:lnSpc>
              <a:spcBef>
                <a:spcPts val="1800"/>
              </a:spcBef>
              <a:buClr>
                <a:schemeClr val="accent1"/>
              </a:buClr>
              <a:buFont typeface="Clear Sans" panose="020B0503030202020304" pitchFamily="34" charset="0"/>
              <a:buChar char="►"/>
              <a:defRPr sz="1400">
                <a:solidFill>
                  <a:schemeClr val="tx1">
                    <a:lumMod val="50000"/>
                    <a:lumOff val="50000"/>
                  </a:schemeClr>
                </a:solidFill>
                <a:latin typeface="Calibri Light" panose="020F0302020204030204" pitchFamily="34" charset="0"/>
                <a:cs typeface="Calibri Light" panose="020F0302020204030204" pitchFamily="34" charset="0"/>
              </a:defRPr>
            </a:lvl1pPr>
            <a:lvl2pPr marL="808038" indent="-350838">
              <a:lnSpc>
                <a:spcPct val="100000"/>
              </a:lnSpc>
              <a:spcBef>
                <a:spcPts val="1800"/>
              </a:spcBef>
              <a:buClr>
                <a:schemeClr val="accent1"/>
              </a:buClr>
              <a:buFont typeface="Clear Sans" panose="020B0503030202020304" pitchFamily="34" charset="0"/>
              <a:buChar char="►"/>
              <a:defRPr sz="1200">
                <a:solidFill>
                  <a:schemeClr val="tx1">
                    <a:lumMod val="50000"/>
                    <a:lumOff val="50000"/>
                  </a:schemeClr>
                </a:solidFill>
                <a:latin typeface="Calibri Light" panose="020F0302020204030204" pitchFamily="34" charset="0"/>
                <a:cs typeface="Calibri Light" panose="020F0302020204030204" pitchFamily="34" charset="0"/>
              </a:defRPr>
            </a:lvl2pPr>
            <a:lvl3pPr marL="1258888" indent="-344488">
              <a:lnSpc>
                <a:spcPct val="100000"/>
              </a:lnSpc>
              <a:spcBef>
                <a:spcPts val="1800"/>
              </a:spcBef>
              <a:buClr>
                <a:schemeClr val="accent1"/>
              </a:buClr>
              <a:buFont typeface="Clear Sans" panose="020B0503030202020304" pitchFamily="34" charset="0"/>
              <a:buChar char="►"/>
              <a:defRPr sz="1200">
                <a:solidFill>
                  <a:schemeClr val="tx1">
                    <a:lumMod val="50000"/>
                    <a:lumOff val="50000"/>
                  </a:schemeClr>
                </a:solidFill>
              </a:defRPr>
            </a:lvl3pPr>
            <a:lvl4pPr marL="1709738" indent="-338138">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4pPr>
            <a:lvl5pPr marL="2146300" indent="-317500">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5pPr>
          </a:lstStyle>
          <a:p>
            <a:pPr lvl="0"/>
            <a:r>
              <a:rPr lang="en-US" dirty="0"/>
              <a:t>Click to edit Master text styles</a:t>
            </a:r>
          </a:p>
          <a:p>
            <a:pPr lvl="1"/>
            <a:r>
              <a:rPr lang="en-US" dirty="0"/>
              <a:t>Second level</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43" name="Right Triangle 42"/>
          <p:cNvSpPr/>
          <p:nvPr userDrawn="1"/>
        </p:nvSpPr>
        <p:spPr>
          <a:xfrm flipV="1">
            <a:off x="0" y="0"/>
            <a:ext cx="617664" cy="46324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Tree>
    <p:extLst>
      <p:ext uri="{BB962C8B-B14F-4D97-AF65-F5344CB8AC3E}">
        <p14:creationId xmlns:p14="http://schemas.microsoft.com/office/powerpoint/2010/main" val="108873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 Title &amp; 1 Column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1183861" y="2186609"/>
            <a:ext cx="10529771" cy="3976715"/>
          </a:xfrm>
        </p:spPr>
        <p:txBody>
          <a:bodyPr>
            <a:noAutofit/>
          </a:bodyPr>
          <a:lstStyle>
            <a:lvl1pPr marL="357188" indent="-357188">
              <a:lnSpc>
                <a:spcPct val="100000"/>
              </a:lnSpc>
              <a:spcBef>
                <a:spcPts val="1800"/>
              </a:spcBef>
              <a:buClr>
                <a:schemeClr val="accent1"/>
              </a:buClr>
              <a:buFont typeface="Clear Sans" panose="020B0503030202020304" pitchFamily="34" charset="0"/>
              <a:buChar char="►"/>
              <a:defRPr sz="1400">
                <a:solidFill>
                  <a:schemeClr val="tx1">
                    <a:lumMod val="50000"/>
                    <a:lumOff val="50000"/>
                  </a:schemeClr>
                </a:solidFill>
                <a:latin typeface="Calibri Light" panose="020F0302020204030204" pitchFamily="34" charset="0"/>
                <a:cs typeface="Calibri Light" panose="020F0302020204030204" pitchFamily="34" charset="0"/>
              </a:defRPr>
            </a:lvl1pPr>
            <a:lvl2pPr marL="808038" indent="-350838">
              <a:lnSpc>
                <a:spcPct val="100000"/>
              </a:lnSpc>
              <a:spcBef>
                <a:spcPts val="1800"/>
              </a:spcBef>
              <a:buClr>
                <a:schemeClr val="accent1"/>
              </a:buClr>
              <a:buFont typeface="Clear Sans" panose="020B0503030202020304" pitchFamily="34" charset="0"/>
              <a:buChar char="►"/>
              <a:defRPr sz="1200">
                <a:solidFill>
                  <a:schemeClr val="tx1">
                    <a:lumMod val="50000"/>
                    <a:lumOff val="50000"/>
                  </a:schemeClr>
                </a:solidFill>
                <a:latin typeface="Calibri Light" panose="020F0302020204030204" pitchFamily="34" charset="0"/>
                <a:cs typeface="Calibri Light" panose="020F0302020204030204" pitchFamily="34" charset="0"/>
              </a:defRPr>
            </a:lvl2pPr>
            <a:lvl3pPr marL="1258888" indent="-344488">
              <a:lnSpc>
                <a:spcPct val="100000"/>
              </a:lnSpc>
              <a:spcBef>
                <a:spcPts val="1800"/>
              </a:spcBef>
              <a:buClr>
                <a:schemeClr val="accent1"/>
              </a:buClr>
              <a:buFont typeface="Clear Sans" panose="020B0503030202020304" pitchFamily="34" charset="0"/>
              <a:buChar char="►"/>
              <a:defRPr sz="1200">
                <a:solidFill>
                  <a:schemeClr val="tx1">
                    <a:lumMod val="50000"/>
                    <a:lumOff val="50000"/>
                  </a:schemeClr>
                </a:solidFill>
              </a:defRPr>
            </a:lvl3pPr>
            <a:lvl4pPr marL="1709738" indent="-338138">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4pPr>
            <a:lvl5pPr marL="2146300" indent="-317500">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5pPr>
          </a:lstStyle>
          <a:p>
            <a:pPr lvl="0"/>
            <a:r>
              <a:rPr lang="en-US" dirty="0"/>
              <a:t>Click to edit Master text styles</a:t>
            </a:r>
          </a:p>
          <a:p>
            <a:pPr lvl="1"/>
            <a:r>
              <a:rPr lang="en-US" dirty="0"/>
              <a:t>Second level</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8" name="Content Placeholder 2"/>
          <p:cNvSpPr>
            <a:spLocks noGrp="1"/>
          </p:cNvSpPr>
          <p:nvPr>
            <p:ph idx="14"/>
          </p:nvPr>
        </p:nvSpPr>
        <p:spPr>
          <a:xfrm>
            <a:off x="777461" y="1377070"/>
            <a:ext cx="10936172" cy="436259"/>
          </a:xfrm>
        </p:spPr>
        <p:txBody>
          <a:bodyPr>
            <a:noAutofit/>
          </a:bodyPr>
          <a:lstStyle>
            <a:lvl1pPr marL="0" indent="0">
              <a:lnSpc>
                <a:spcPct val="100000"/>
              </a:lnSpc>
              <a:spcBef>
                <a:spcPts val="1800"/>
              </a:spcBef>
              <a:buClr>
                <a:schemeClr val="accent1"/>
              </a:buClr>
              <a:buFont typeface="Clear Sans" panose="020B0503030202020304" pitchFamily="34" charset="0"/>
              <a:buNone/>
              <a:defRPr sz="1600" b="1">
                <a:solidFill>
                  <a:schemeClr val="accent1"/>
                </a:solidFill>
                <a:latin typeface="Calibri Light" panose="020F0302020204030204" pitchFamily="34" charset="0"/>
                <a:cs typeface="Calibri Light" panose="020F0302020204030204" pitchFamily="34" charset="0"/>
              </a:defRPr>
            </a:lvl1pPr>
            <a:lvl2pPr marL="457200" indent="0">
              <a:lnSpc>
                <a:spcPct val="100000"/>
              </a:lnSpc>
              <a:spcBef>
                <a:spcPts val="1800"/>
              </a:spcBef>
              <a:buClr>
                <a:schemeClr val="accent1"/>
              </a:buClr>
              <a:buFont typeface="Clear Sans" panose="020B0503030202020304" pitchFamily="34" charset="0"/>
              <a:buNone/>
              <a:defRPr sz="1200">
                <a:solidFill>
                  <a:schemeClr val="tx1">
                    <a:lumMod val="50000"/>
                    <a:lumOff val="50000"/>
                  </a:schemeClr>
                </a:solidFill>
              </a:defRPr>
            </a:lvl2pPr>
            <a:lvl3pPr marL="1258888" indent="-344488">
              <a:lnSpc>
                <a:spcPct val="100000"/>
              </a:lnSpc>
              <a:spcBef>
                <a:spcPts val="1800"/>
              </a:spcBef>
              <a:buClr>
                <a:schemeClr val="accent1"/>
              </a:buClr>
              <a:buFont typeface="Clear Sans" panose="020B0503030202020304" pitchFamily="34" charset="0"/>
              <a:buChar char="►"/>
              <a:defRPr sz="1200">
                <a:solidFill>
                  <a:schemeClr val="tx1">
                    <a:lumMod val="50000"/>
                    <a:lumOff val="50000"/>
                  </a:schemeClr>
                </a:solidFill>
              </a:defRPr>
            </a:lvl3pPr>
            <a:lvl4pPr marL="1709738" indent="-338138">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4pPr>
            <a:lvl5pPr marL="2146300" indent="-317500">
              <a:lnSpc>
                <a:spcPct val="100000"/>
              </a:lnSpc>
              <a:spcBef>
                <a:spcPts val="1800"/>
              </a:spcBef>
              <a:buClr>
                <a:schemeClr val="accent1"/>
              </a:buClr>
              <a:buFont typeface="Clear Sans" panose="020B0503030202020304" pitchFamily="34" charset="0"/>
              <a:buChar char="►"/>
              <a:defRPr sz="1100">
                <a:solidFill>
                  <a:schemeClr val="tx1">
                    <a:lumMod val="50000"/>
                    <a:lumOff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96803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Subtitle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300384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sp>
        <p:nvSpPr>
          <p:cNvPr id="14" name="Picture Placeholder 3"/>
          <p:cNvSpPr>
            <a:spLocks noGrp="1"/>
          </p:cNvSpPr>
          <p:nvPr>
            <p:ph type="pic" sz="quarter" idx="14"/>
          </p:nvPr>
        </p:nvSpPr>
        <p:spPr>
          <a:xfrm>
            <a:off x="477838" y="1565276"/>
            <a:ext cx="2829983" cy="1795463"/>
          </a:xfrm>
        </p:spPr>
        <p:txBody>
          <a:bodyPr/>
          <a:lstStyle/>
          <a:p>
            <a:endParaRPr lang="th-TH"/>
          </a:p>
        </p:txBody>
      </p:sp>
      <p:sp>
        <p:nvSpPr>
          <p:cNvPr id="15" name="Picture Placeholder 3"/>
          <p:cNvSpPr>
            <a:spLocks noGrp="1"/>
          </p:cNvSpPr>
          <p:nvPr>
            <p:ph type="pic" sz="quarter" idx="15"/>
          </p:nvPr>
        </p:nvSpPr>
        <p:spPr>
          <a:xfrm>
            <a:off x="4680062" y="1565276"/>
            <a:ext cx="2829983" cy="1795463"/>
          </a:xfrm>
        </p:spPr>
        <p:txBody>
          <a:bodyPr/>
          <a:lstStyle/>
          <a:p>
            <a:endParaRPr lang="th-TH"/>
          </a:p>
        </p:txBody>
      </p:sp>
      <p:sp>
        <p:nvSpPr>
          <p:cNvPr id="16" name="Picture Placeholder 3"/>
          <p:cNvSpPr>
            <a:spLocks noGrp="1"/>
          </p:cNvSpPr>
          <p:nvPr>
            <p:ph type="pic" sz="quarter" idx="16"/>
          </p:nvPr>
        </p:nvSpPr>
        <p:spPr>
          <a:xfrm>
            <a:off x="8882287" y="1565276"/>
            <a:ext cx="2829983" cy="1795463"/>
          </a:xfrm>
        </p:spPr>
        <p:txBody>
          <a:bodyPr/>
          <a:lstStyle/>
          <a:p>
            <a:endParaRPr lang="th-TH"/>
          </a:p>
        </p:txBody>
      </p:sp>
      <p:sp>
        <p:nvSpPr>
          <p:cNvPr id="9"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12"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80474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0" name="Picture Placeholder 3"/>
          <p:cNvSpPr>
            <a:spLocks noGrp="1"/>
          </p:cNvSpPr>
          <p:nvPr>
            <p:ph type="pic" sz="quarter" idx="14"/>
          </p:nvPr>
        </p:nvSpPr>
        <p:spPr>
          <a:xfrm>
            <a:off x="478368" y="1447758"/>
            <a:ext cx="2631923" cy="3164114"/>
          </a:xfrm>
        </p:spPr>
        <p:txBody>
          <a:bodyPr/>
          <a:lstStyle/>
          <a:p>
            <a:endParaRPr lang="th-TH"/>
          </a:p>
        </p:txBody>
      </p:sp>
      <p:sp>
        <p:nvSpPr>
          <p:cNvPr id="11" name="Picture Placeholder 3"/>
          <p:cNvSpPr>
            <a:spLocks noGrp="1"/>
          </p:cNvSpPr>
          <p:nvPr>
            <p:ph type="pic" sz="quarter" idx="15"/>
          </p:nvPr>
        </p:nvSpPr>
        <p:spPr>
          <a:xfrm>
            <a:off x="3346148" y="1447758"/>
            <a:ext cx="2631923" cy="3164114"/>
          </a:xfrm>
        </p:spPr>
        <p:txBody>
          <a:bodyPr/>
          <a:lstStyle/>
          <a:p>
            <a:endParaRPr lang="th-TH"/>
          </a:p>
        </p:txBody>
      </p:sp>
      <p:sp>
        <p:nvSpPr>
          <p:cNvPr id="12" name="Picture Placeholder 3"/>
          <p:cNvSpPr>
            <a:spLocks noGrp="1"/>
          </p:cNvSpPr>
          <p:nvPr>
            <p:ph type="pic" sz="quarter" idx="16"/>
          </p:nvPr>
        </p:nvSpPr>
        <p:spPr>
          <a:xfrm>
            <a:off x="6213928" y="1447758"/>
            <a:ext cx="2631923" cy="3164114"/>
          </a:xfrm>
        </p:spPr>
        <p:txBody>
          <a:bodyPr/>
          <a:lstStyle/>
          <a:p>
            <a:endParaRPr lang="th-TH"/>
          </a:p>
        </p:txBody>
      </p:sp>
      <p:sp>
        <p:nvSpPr>
          <p:cNvPr id="13" name="Picture Placeholder 3"/>
          <p:cNvSpPr>
            <a:spLocks noGrp="1"/>
          </p:cNvSpPr>
          <p:nvPr>
            <p:ph type="pic" sz="quarter" idx="17"/>
          </p:nvPr>
        </p:nvSpPr>
        <p:spPr>
          <a:xfrm>
            <a:off x="9081709" y="1447758"/>
            <a:ext cx="2631923" cy="3164114"/>
          </a:xfrm>
        </p:spPr>
        <p:txBody>
          <a:bodyPr/>
          <a:lstStyle/>
          <a:p>
            <a:endParaRPr lang="th-TH"/>
          </a:p>
        </p:txBody>
      </p:sp>
    </p:spTree>
    <p:extLst>
      <p:ext uri="{BB962C8B-B14F-4D97-AF65-F5344CB8AC3E}">
        <p14:creationId xmlns:p14="http://schemas.microsoft.com/office/powerpoint/2010/main" val="87277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36" name="Picture Placeholder 3"/>
          <p:cNvSpPr>
            <a:spLocks noGrp="1"/>
          </p:cNvSpPr>
          <p:nvPr>
            <p:ph type="pic" sz="quarter" idx="14"/>
          </p:nvPr>
        </p:nvSpPr>
        <p:spPr>
          <a:xfrm>
            <a:off x="478366" y="2419194"/>
            <a:ext cx="3514863" cy="2082124"/>
          </a:xfrm>
        </p:spPr>
        <p:txBody>
          <a:bodyPr/>
          <a:lstStyle/>
          <a:p>
            <a:endParaRPr lang="th-TH" dirty="0"/>
          </a:p>
        </p:txBody>
      </p:sp>
      <p:sp>
        <p:nvSpPr>
          <p:cNvPr id="37" name="Picture Placeholder 3"/>
          <p:cNvSpPr>
            <a:spLocks noGrp="1"/>
          </p:cNvSpPr>
          <p:nvPr>
            <p:ph type="pic" sz="quarter" idx="15"/>
          </p:nvPr>
        </p:nvSpPr>
        <p:spPr>
          <a:xfrm>
            <a:off x="4338567" y="2419194"/>
            <a:ext cx="3514863" cy="2082124"/>
          </a:xfrm>
        </p:spPr>
        <p:txBody>
          <a:bodyPr/>
          <a:lstStyle/>
          <a:p>
            <a:endParaRPr lang="th-TH" dirty="0"/>
          </a:p>
        </p:txBody>
      </p:sp>
      <p:sp>
        <p:nvSpPr>
          <p:cNvPr id="43" name="Picture Placeholder 3"/>
          <p:cNvSpPr>
            <a:spLocks noGrp="1"/>
          </p:cNvSpPr>
          <p:nvPr>
            <p:ph type="pic" sz="quarter" idx="16"/>
          </p:nvPr>
        </p:nvSpPr>
        <p:spPr>
          <a:xfrm>
            <a:off x="8198771" y="2419194"/>
            <a:ext cx="3514863" cy="2082124"/>
          </a:xfrm>
        </p:spPr>
        <p:txBody>
          <a:bodyPr/>
          <a:lstStyle/>
          <a:p>
            <a:endParaRPr lang="th-TH" dirty="0"/>
          </a:p>
        </p:txBody>
      </p:sp>
    </p:spTree>
    <p:extLst>
      <p:ext uri="{BB962C8B-B14F-4D97-AF65-F5344CB8AC3E}">
        <p14:creationId xmlns:p14="http://schemas.microsoft.com/office/powerpoint/2010/main" val="176693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1065"/>
            <a:ext cx="11235267" cy="545130"/>
          </a:xfrm>
          <a:noFill/>
        </p:spPr>
        <p:txBody>
          <a:bodyPr>
            <a:noAutofit/>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3"/>
          </p:nvPr>
        </p:nvSpPr>
        <p:spPr>
          <a:xfrm>
            <a:off x="478367" y="813430"/>
            <a:ext cx="11235267" cy="357230"/>
          </a:xfrm>
          <a:noFill/>
          <a:ln>
            <a:noFill/>
          </a:ln>
        </p:spPr>
        <p:txBody>
          <a:bodyPr anchor="ctr">
            <a:normAutofit/>
          </a:bodyPr>
          <a:lstStyle>
            <a:lvl1pPr marL="0" indent="0" algn="l">
              <a:buNone/>
              <a:defRPr sz="1600">
                <a:solidFill>
                  <a:schemeClr val="accent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36" name="Picture Placeholder 3"/>
          <p:cNvSpPr>
            <a:spLocks noGrp="1"/>
          </p:cNvSpPr>
          <p:nvPr>
            <p:ph type="pic" sz="quarter" idx="14"/>
          </p:nvPr>
        </p:nvSpPr>
        <p:spPr>
          <a:xfrm>
            <a:off x="478366" y="3862961"/>
            <a:ext cx="3514863" cy="2082124"/>
          </a:xfrm>
        </p:spPr>
        <p:txBody>
          <a:bodyPr/>
          <a:lstStyle/>
          <a:p>
            <a:endParaRPr lang="th-TH" dirty="0"/>
          </a:p>
        </p:txBody>
      </p:sp>
      <p:sp>
        <p:nvSpPr>
          <p:cNvPr id="37" name="Picture Placeholder 3"/>
          <p:cNvSpPr>
            <a:spLocks noGrp="1"/>
          </p:cNvSpPr>
          <p:nvPr>
            <p:ph type="pic" sz="quarter" idx="15"/>
          </p:nvPr>
        </p:nvSpPr>
        <p:spPr>
          <a:xfrm>
            <a:off x="4338567" y="3862961"/>
            <a:ext cx="3514863" cy="2082124"/>
          </a:xfrm>
        </p:spPr>
        <p:txBody>
          <a:bodyPr/>
          <a:lstStyle/>
          <a:p>
            <a:endParaRPr lang="th-TH" dirty="0"/>
          </a:p>
        </p:txBody>
      </p:sp>
      <p:sp>
        <p:nvSpPr>
          <p:cNvPr id="43" name="Picture Placeholder 3"/>
          <p:cNvSpPr>
            <a:spLocks noGrp="1"/>
          </p:cNvSpPr>
          <p:nvPr>
            <p:ph type="pic" sz="quarter" idx="16"/>
          </p:nvPr>
        </p:nvSpPr>
        <p:spPr>
          <a:xfrm>
            <a:off x="8198771" y="3862961"/>
            <a:ext cx="3514863" cy="2082124"/>
          </a:xfrm>
        </p:spPr>
        <p:txBody>
          <a:bodyPr/>
          <a:lstStyle/>
          <a:p>
            <a:endParaRPr lang="th-TH" dirty="0"/>
          </a:p>
        </p:txBody>
      </p:sp>
      <p:sp>
        <p:nvSpPr>
          <p:cNvPr id="10" name="Picture Placeholder 3"/>
          <p:cNvSpPr>
            <a:spLocks noGrp="1"/>
          </p:cNvSpPr>
          <p:nvPr>
            <p:ph type="pic" sz="quarter" idx="17"/>
          </p:nvPr>
        </p:nvSpPr>
        <p:spPr>
          <a:xfrm>
            <a:off x="478366" y="1516371"/>
            <a:ext cx="3514863" cy="2082124"/>
          </a:xfrm>
        </p:spPr>
        <p:txBody>
          <a:bodyPr/>
          <a:lstStyle/>
          <a:p>
            <a:endParaRPr lang="th-TH" dirty="0"/>
          </a:p>
        </p:txBody>
      </p:sp>
      <p:sp>
        <p:nvSpPr>
          <p:cNvPr id="11" name="Picture Placeholder 3"/>
          <p:cNvSpPr>
            <a:spLocks noGrp="1"/>
          </p:cNvSpPr>
          <p:nvPr>
            <p:ph type="pic" sz="quarter" idx="18"/>
          </p:nvPr>
        </p:nvSpPr>
        <p:spPr>
          <a:xfrm>
            <a:off x="4338567" y="1516371"/>
            <a:ext cx="3514863" cy="2082124"/>
          </a:xfrm>
        </p:spPr>
        <p:txBody>
          <a:bodyPr/>
          <a:lstStyle/>
          <a:p>
            <a:endParaRPr lang="th-TH" dirty="0"/>
          </a:p>
        </p:txBody>
      </p:sp>
      <p:sp>
        <p:nvSpPr>
          <p:cNvPr id="12" name="Picture Placeholder 3"/>
          <p:cNvSpPr>
            <a:spLocks noGrp="1"/>
          </p:cNvSpPr>
          <p:nvPr>
            <p:ph type="pic" sz="quarter" idx="19"/>
          </p:nvPr>
        </p:nvSpPr>
        <p:spPr>
          <a:xfrm>
            <a:off x="8198771" y="1516371"/>
            <a:ext cx="3514863" cy="2082124"/>
          </a:xfrm>
        </p:spPr>
        <p:txBody>
          <a:bodyPr/>
          <a:lstStyle/>
          <a:p>
            <a:endParaRPr lang="th-TH" dirty="0"/>
          </a:p>
        </p:txBody>
      </p:sp>
    </p:spTree>
    <p:extLst>
      <p:ext uri="{BB962C8B-B14F-4D97-AF65-F5344CB8AC3E}">
        <p14:creationId xmlns:p14="http://schemas.microsoft.com/office/powerpoint/2010/main" val="409151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p:cNvCxnSpPr>
          <p:nvPr userDrawn="1"/>
        </p:nvCxnSpPr>
        <p:spPr>
          <a:xfrm>
            <a:off x="478367" y="6419093"/>
            <a:ext cx="8871821" cy="3551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ight Triangle 8"/>
          <p:cNvSpPr/>
          <p:nvPr userDrawn="1"/>
        </p:nvSpPr>
        <p:spPr>
          <a:xfrm flipV="1">
            <a:off x="0" y="0"/>
            <a:ext cx="617664" cy="46324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pic>
        <p:nvPicPr>
          <p:cNvPr id="10" name="Picture 9">
            <a:extLst>
              <a:ext uri="{FF2B5EF4-FFF2-40B4-BE49-F238E27FC236}">
                <a16:creationId xmlns:a16="http://schemas.microsoft.com/office/drawing/2014/main" id="{B327DEB2-7E28-4E1E-BE23-96EE8D32B5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846067" y="6170088"/>
            <a:ext cx="1828800" cy="299732"/>
          </a:xfrm>
          <a:prstGeom prst="rect">
            <a:avLst/>
          </a:prstGeom>
        </p:spPr>
      </p:pic>
    </p:spTree>
    <p:extLst>
      <p:ext uri="{BB962C8B-B14F-4D97-AF65-F5344CB8AC3E}">
        <p14:creationId xmlns:p14="http://schemas.microsoft.com/office/powerpoint/2010/main" val="14507348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5" r:id="rId3"/>
    <p:sldLayoutId id="2147483716" r:id="rId4"/>
    <p:sldLayoutId id="2147483719" r:id="rId5"/>
    <p:sldLayoutId id="2147483729" r:id="rId6"/>
    <p:sldLayoutId id="2147483726" r:id="rId7"/>
    <p:sldLayoutId id="2147483708" r:id="rId8"/>
    <p:sldLayoutId id="2147483709" r:id="rId9"/>
    <p:sldLayoutId id="2147483666" r:id="rId10"/>
    <p:sldLayoutId id="2147483667" r:id="rId11"/>
    <p:sldLayoutId id="2147483722" r:id="rId12"/>
    <p:sldLayoutId id="2147483727" r:id="rId13"/>
    <p:sldLayoutId id="2147483728" r:id="rId14"/>
    <p:sldLayoutId id="2147483673" r:id="rId15"/>
    <p:sldLayoutId id="2147483724" r:id="rId16"/>
    <p:sldLayoutId id="2147483720" r:id="rId17"/>
    <p:sldLayoutId id="2147483723" r:id="rId18"/>
    <p:sldLayoutId id="2147483721" r:id="rId19"/>
    <p:sldLayoutId id="2147483717" r:id="rId20"/>
    <p:sldLayoutId id="2147483718" r:id="rId21"/>
    <p:sldLayoutId id="2147483710" r:id="rId22"/>
    <p:sldLayoutId id="2147483725"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1" userDrawn="1">
          <p15:clr>
            <a:srgbClr val="F26B43"/>
          </p15:clr>
        </p15:guide>
        <p15:guide id="2" orient="horz" pos="754" userDrawn="1">
          <p15:clr>
            <a:srgbClr val="F26B43"/>
          </p15:clr>
        </p15:guide>
        <p15:guide id="3" pos="7379" userDrawn="1">
          <p15:clr>
            <a:srgbClr val="F26B43"/>
          </p15:clr>
        </p15:guide>
        <p15:guide id="4"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chart" Target="../charts/chart9.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cstate="print">
            <a:grayscl/>
            <a:extLst>
              <a:ext uri="{28A0092B-C50C-407E-A947-70E740481C1C}">
                <a14:useLocalDpi xmlns:a14="http://schemas.microsoft.com/office/drawing/2010/main" val="0"/>
              </a:ext>
            </a:extLst>
          </a:blip>
          <a:srcRect t="10791" b="10791"/>
          <a:stretch>
            <a:fillRect/>
          </a:stretch>
        </p:blipFill>
        <p:spPr/>
      </p:pic>
      <p:sp>
        <p:nvSpPr>
          <p:cNvPr id="38" name="Rectangle 37"/>
          <p:cNvSpPr/>
          <p:nvPr/>
        </p:nvSpPr>
        <p:spPr>
          <a:xfrm>
            <a:off x="1" y="0"/>
            <a:ext cx="12192000" cy="685799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 name="Title 1"/>
          <p:cNvSpPr>
            <a:spLocks noGrp="1"/>
          </p:cNvSpPr>
          <p:nvPr>
            <p:ph type="ctrTitle"/>
          </p:nvPr>
        </p:nvSpPr>
        <p:spPr/>
        <p:txBody>
          <a:bodyPr/>
          <a:lstStyle/>
          <a:p>
            <a:r>
              <a:rPr lang="en-US" dirty="0"/>
              <a:t>POWERPOINT </a:t>
            </a:r>
            <a:br>
              <a:rPr lang="en-US" dirty="0"/>
            </a:br>
            <a:r>
              <a:rPr lang="en-US" dirty="0"/>
              <a:t>TEMPLATE</a:t>
            </a:r>
            <a:endParaRPr lang="th-TH" dirty="0"/>
          </a:p>
        </p:txBody>
      </p:sp>
      <p:sp>
        <p:nvSpPr>
          <p:cNvPr id="3" name="Subtitle 2"/>
          <p:cNvSpPr>
            <a:spLocks noGrp="1"/>
          </p:cNvSpPr>
          <p:nvPr>
            <p:ph type="subTitle" idx="1"/>
          </p:nvPr>
        </p:nvSpPr>
        <p:spPr/>
        <p:txBody>
          <a:bodyPr/>
          <a:lstStyle/>
          <a:p>
            <a:r>
              <a:rPr lang="en-US" dirty="0"/>
              <a:t>Courtesy of INDEAL</a:t>
            </a:r>
            <a:endParaRPr lang="th-TH" dirty="0"/>
          </a:p>
        </p:txBody>
      </p:sp>
      <p:sp>
        <p:nvSpPr>
          <p:cNvPr id="40" name="Freeform 39"/>
          <p:cNvSpPr/>
          <p:nvPr/>
        </p:nvSpPr>
        <p:spPr>
          <a:xfrm>
            <a:off x="0" y="4695826"/>
            <a:ext cx="12192000" cy="2162175"/>
          </a:xfrm>
          <a:custGeom>
            <a:avLst/>
            <a:gdLst>
              <a:gd name="connsiteX0" fmla="*/ 12192000 w 12192000"/>
              <a:gd name="connsiteY0" fmla="*/ 0 h 2162175"/>
              <a:gd name="connsiteX1" fmla="*/ 12192000 w 12192000"/>
              <a:gd name="connsiteY1" fmla="*/ 2162175 h 2162175"/>
              <a:gd name="connsiteX2" fmla="*/ 0 w 12192000"/>
              <a:gd name="connsiteY2" fmla="*/ 2162175 h 2162175"/>
              <a:gd name="connsiteX3" fmla="*/ 0 w 12192000"/>
              <a:gd name="connsiteY3" fmla="*/ 1710497 h 2162175"/>
              <a:gd name="connsiteX4" fmla="*/ 12192000 w 12192000"/>
              <a:gd name="connsiteY4" fmla="*/ 0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62175">
                <a:moveTo>
                  <a:pt x="12192000" y="0"/>
                </a:moveTo>
                <a:lnTo>
                  <a:pt x="12192000" y="2162175"/>
                </a:lnTo>
                <a:lnTo>
                  <a:pt x="0" y="2162175"/>
                </a:lnTo>
                <a:lnTo>
                  <a:pt x="0" y="1710497"/>
                </a:lnTo>
                <a:lnTo>
                  <a:pt x="12192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Right Triangle 17"/>
          <p:cNvSpPr/>
          <p:nvPr/>
        </p:nvSpPr>
        <p:spPr>
          <a:xfrm>
            <a:off x="-1" y="4382005"/>
            <a:ext cx="8205411" cy="2475996"/>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pic>
        <p:nvPicPr>
          <p:cNvPr id="6" name="Picture 5">
            <a:extLst>
              <a:ext uri="{FF2B5EF4-FFF2-40B4-BE49-F238E27FC236}">
                <a16:creationId xmlns:a16="http://schemas.microsoft.com/office/drawing/2014/main" id="{099F04EC-F06B-4556-AE72-E0C07B249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6067" y="6143193"/>
            <a:ext cx="1828800" cy="299732"/>
          </a:xfrm>
          <a:prstGeom prst="rect">
            <a:avLst/>
          </a:prstGeom>
        </p:spPr>
      </p:pic>
    </p:spTree>
    <p:extLst>
      <p:ext uri="{BB962C8B-B14F-4D97-AF65-F5344CB8AC3E}">
        <p14:creationId xmlns:p14="http://schemas.microsoft.com/office/powerpoint/2010/main" val="2001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VISUAL DESIGN</a:t>
            </a:r>
            <a:endParaRPr lang="th-TH" dirty="0"/>
          </a:p>
        </p:txBody>
      </p:sp>
      <p:sp>
        <p:nvSpPr>
          <p:cNvPr id="5" name="Text Placeholder 4"/>
          <p:cNvSpPr>
            <a:spLocks noGrp="1"/>
          </p:cNvSpPr>
          <p:nvPr>
            <p:ph type="body" sz="quarter" idx="13"/>
          </p:nvPr>
        </p:nvSpPr>
        <p:spPr/>
        <p:txBody>
          <a:bodyPr/>
          <a:lstStyle/>
          <a:p>
            <a:r>
              <a:rPr lang="en-US"/>
              <a:t>4 Donut Charts</a:t>
            </a:r>
            <a:endParaRPr lang="th-TH" dirty="0"/>
          </a:p>
        </p:txBody>
      </p:sp>
      <p:grpSp>
        <p:nvGrpSpPr>
          <p:cNvPr id="24" name="Group 23"/>
          <p:cNvGrpSpPr/>
          <p:nvPr/>
        </p:nvGrpSpPr>
        <p:grpSpPr>
          <a:xfrm>
            <a:off x="498176" y="4210873"/>
            <a:ext cx="4925074" cy="1823860"/>
            <a:chOff x="498176" y="4210873"/>
            <a:chExt cx="4925074" cy="1823860"/>
          </a:xfrm>
        </p:grpSpPr>
        <p:sp>
          <p:nvSpPr>
            <p:cNvPr id="15" name="TextBox 14"/>
            <p:cNvSpPr txBox="1"/>
            <p:nvPr/>
          </p:nvSpPr>
          <p:spPr>
            <a:xfrm>
              <a:off x="2801469" y="4753471"/>
              <a:ext cx="2621781" cy="738664"/>
            </a:xfrm>
            <a:prstGeom prst="rect">
              <a:avLst/>
            </a:prstGeom>
            <a:noFill/>
          </p:spPr>
          <p:txBody>
            <a:bodyPr wrap="square" rtlCol="0" anchor="t">
              <a:spAutoFit/>
            </a:bodyPr>
            <a:lstStyle/>
            <a:p>
              <a:r>
                <a:rPr lang="en-US" sz="1400" dirty="0">
                  <a:solidFill>
                    <a:schemeClr val="accent6"/>
                  </a:solidFill>
                </a:rPr>
                <a:t>It look like readable English. Many desktop publishing packages and web page</a:t>
              </a:r>
              <a:endParaRPr lang="th-TH" sz="1400" dirty="0">
                <a:solidFill>
                  <a:schemeClr val="accent6"/>
                </a:solidFill>
              </a:endParaRPr>
            </a:p>
          </p:txBody>
        </p:sp>
        <p:graphicFrame>
          <p:nvGraphicFramePr>
            <p:cNvPr id="43" name="Chart 42"/>
            <p:cNvGraphicFramePr/>
            <p:nvPr>
              <p:extLst>
                <p:ext uri="{D42A27DB-BD31-4B8C-83A1-F6EECF244321}">
                  <p14:modId xmlns:p14="http://schemas.microsoft.com/office/powerpoint/2010/main" val="36877307"/>
                </p:ext>
              </p:extLst>
            </p:nvPr>
          </p:nvGraphicFramePr>
          <p:xfrm>
            <a:off x="498176" y="4210873"/>
            <a:ext cx="2735789" cy="18238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1302944" y="4922748"/>
              <a:ext cx="1151645" cy="400110"/>
            </a:xfrm>
            <a:prstGeom prst="rect">
              <a:avLst/>
            </a:prstGeom>
            <a:noFill/>
          </p:spPr>
          <p:txBody>
            <a:bodyPr wrap="square" rtlCol="0" anchor="ctr">
              <a:spAutoFit/>
            </a:bodyPr>
            <a:lstStyle/>
            <a:p>
              <a:pPr algn="ctr"/>
              <a:r>
                <a:rPr lang="en-US" sz="2000" spc="50" dirty="0">
                  <a:solidFill>
                    <a:schemeClr val="accent3"/>
                  </a:solidFill>
                  <a:latin typeface="+mj-lt"/>
                </a:rPr>
                <a:t>55%</a:t>
              </a:r>
              <a:endParaRPr lang="th-TH" sz="2000" spc="50" dirty="0">
                <a:solidFill>
                  <a:schemeClr val="accent3"/>
                </a:solidFill>
                <a:latin typeface="+mj-lt"/>
              </a:endParaRPr>
            </a:p>
          </p:txBody>
        </p:sp>
      </p:grpSp>
      <p:grpSp>
        <p:nvGrpSpPr>
          <p:cNvPr id="21" name="Group 20"/>
          <p:cNvGrpSpPr/>
          <p:nvPr/>
        </p:nvGrpSpPr>
        <p:grpSpPr>
          <a:xfrm>
            <a:off x="6096000" y="1563058"/>
            <a:ext cx="4957261" cy="1823860"/>
            <a:chOff x="6096000" y="1563058"/>
            <a:chExt cx="4957261" cy="1823860"/>
          </a:xfrm>
        </p:grpSpPr>
        <p:sp>
          <p:nvSpPr>
            <p:cNvPr id="22" name="TextBox 21"/>
            <p:cNvSpPr txBox="1"/>
            <p:nvPr/>
          </p:nvSpPr>
          <p:spPr>
            <a:xfrm>
              <a:off x="8431480" y="2105657"/>
              <a:ext cx="2621781" cy="738664"/>
            </a:xfrm>
            <a:prstGeom prst="rect">
              <a:avLst/>
            </a:prstGeom>
            <a:noFill/>
          </p:spPr>
          <p:txBody>
            <a:bodyPr wrap="square" rtlCol="0" anchor="t">
              <a:spAutoFit/>
            </a:bodyPr>
            <a:lstStyle/>
            <a:p>
              <a:r>
                <a:rPr lang="en-US" sz="1400" dirty="0">
                  <a:solidFill>
                    <a:schemeClr val="accent6"/>
                  </a:solidFill>
                </a:rPr>
                <a:t>The point of using </a:t>
              </a:r>
              <a:r>
                <a:rPr lang="en-US" sz="1400" dirty="0" err="1">
                  <a:solidFill>
                    <a:schemeClr val="accent6"/>
                  </a:solidFill>
                </a:rPr>
                <a:t>Lorem</a:t>
              </a:r>
              <a:r>
                <a:rPr lang="en-US" sz="1400" dirty="0">
                  <a:solidFill>
                    <a:schemeClr val="accent6"/>
                  </a:solidFill>
                </a:rPr>
                <a:t> </a:t>
              </a:r>
              <a:r>
                <a:rPr lang="en-US" sz="1400" dirty="0" err="1">
                  <a:solidFill>
                    <a:schemeClr val="accent6"/>
                  </a:solidFill>
                </a:rPr>
                <a:t>Ipsum</a:t>
              </a:r>
              <a:r>
                <a:rPr lang="en-US" sz="1400" dirty="0">
                  <a:solidFill>
                    <a:schemeClr val="accent6"/>
                  </a:solidFill>
                </a:rPr>
                <a:t> is that it has a more-or-less normal distribution </a:t>
              </a:r>
              <a:endParaRPr lang="th-TH" sz="1400" dirty="0">
                <a:solidFill>
                  <a:schemeClr val="accent6"/>
                </a:solidFill>
              </a:endParaRPr>
            </a:p>
          </p:txBody>
        </p:sp>
        <p:graphicFrame>
          <p:nvGraphicFramePr>
            <p:cNvPr id="47" name="Chart 46"/>
            <p:cNvGraphicFramePr/>
            <p:nvPr>
              <p:extLst>
                <p:ext uri="{D42A27DB-BD31-4B8C-83A1-F6EECF244321}">
                  <p14:modId xmlns:p14="http://schemas.microsoft.com/office/powerpoint/2010/main" val="3648912624"/>
                </p:ext>
              </p:extLst>
            </p:nvPr>
          </p:nvGraphicFramePr>
          <p:xfrm>
            <a:off x="6096000" y="1563058"/>
            <a:ext cx="2735789" cy="182386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6932953" y="2303472"/>
              <a:ext cx="1151645" cy="400110"/>
            </a:xfrm>
            <a:prstGeom prst="rect">
              <a:avLst/>
            </a:prstGeom>
            <a:noFill/>
          </p:spPr>
          <p:txBody>
            <a:bodyPr wrap="square" rtlCol="0" anchor="ctr">
              <a:spAutoFit/>
            </a:bodyPr>
            <a:lstStyle/>
            <a:p>
              <a:pPr algn="ctr"/>
              <a:r>
                <a:rPr lang="en-US" sz="2000" spc="50" dirty="0">
                  <a:solidFill>
                    <a:schemeClr val="accent2"/>
                  </a:solidFill>
                  <a:latin typeface="+mj-lt"/>
                </a:rPr>
                <a:t>75%</a:t>
              </a:r>
              <a:endParaRPr lang="th-TH" sz="2000" spc="50" dirty="0">
                <a:solidFill>
                  <a:schemeClr val="accent2"/>
                </a:solidFill>
                <a:latin typeface="+mj-lt"/>
              </a:endParaRPr>
            </a:p>
          </p:txBody>
        </p:sp>
      </p:grpSp>
      <p:grpSp>
        <p:nvGrpSpPr>
          <p:cNvPr id="25" name="Group 24"/>
          <p:cNvGrpSpPr/>
          <p:nvPr/>
        </p:nvGrpSpPr>
        <p:grpSpPr>
          <a:xfrm>
            <a:off x="6115809" y="4210873"/>
            <a:ext cx="4937454" cy="1823860"/>
            <a:chOff x="6115809" y="4210873"/>
            <a:chExt cx="4937454" cy="1823860"/>
          </a:xfrm>
        </p:grpSpPr>
        <p:sp>
          <p:nvSpPr>
            <p:cNvPr id="29" name="TextBox 28"/>
            <p:cNvSpPr txBox="1"/>
            <p:nvPr/>
          </p:nvSpPr>
          <p:spPr>
            <a:xfrm>
              <a:off x="8431482" y="4753472"/>
              <a:ext cx="2621781" cy="738664"/>
            </a:xfrm>
            <a:prstGeom prst="rect">
              <a:avLst/>
            </a:prstGeom>
            <a:noFill/>
          </p:spPr>
          <p:txBody>
            <a:bodyPr wrap="square" rtlCol="0" anchor="t">
              <a:spAutoFit/>
            </a:bodyPr>
            <a:lstStyle/>
            <a:p>
              <a:r>
                <a:rPr lang="en-US" sz="1400" dirty="0">
                  <a:solidFill>
                    <a:schemeClr val="accent6"/>
                  </a:solidFill>
                </a:rPr>
                <a:t>Various versions have evolved over the years, sometimes by accident, sometimes on</a:t>
              </a:r>
              <a:endParaRPr lang="th-TH" sz="1400" dirty="0">
                <a:solidFill>
                  <a:schemeClr val="accent6"/>
                </a:solidFill>
              </a:endParaRPr>
            </a:p>
          </p:txBody>
        </p:sp>
        <p:graphicFrame>
          <p:nvGraphicFramePr>
            <p:cNvPr id="48" name="Chart 47"/>
            <p:cNvGraphicFramePr/>
            <p:nvPr>
              <p:extLst>
                <p:ext uri="{D42A27DB-BD31-4B8C-83A1-F6EECF244321}">
                  <p14:modId xmlns:p14="http://schemas.microsoft.com/office/powerpoint/2010/main" val="3656524245"/>
                </p:ext>
              </p:extLst>
            </p:nvPr>
          </p:nvGraphicFramePr>
          <p:xfrm>
            <a:off x="6115809" y="4210873"/>
            <a:ext cx="2735789" cy="1823860"/>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6932953" y="4958472"/>
              <a:ext cx="1151645" cy="400110"/>
            </a:xfrm>
            <a:prstGeom prst="rect">
              <a:avLst/>
            </a:prstGeom>
            <a:noFill/>
          </p:spPr>
          <p:txBody>
            <a:bodyPr wrap="square" rtlCol="0" anchor="ctr">
              <a:spAutoFit/>
            </a:bodyPr>
            <a:lstStyle/>
            <a:p>
              <a:pPr algn="ctr"/>
              <a:r>
                <a:rPr lang="en-US" sz="2000" spc="50" dirty="0">
                  <a:solidFill>
                    <a:schemeClr val="accent4"/>
                  </a:solidFill>
                  <a:latin typeface="+mj-lt"/>
                </a:rPr>
                <a:t>87%</a:t>
              </a:r>
              <a:endParaRPr lang="th-TH" sz="2000" spc="50" dirty="0">
                <a:solidFill>
                  <a:schemeClr val="accent4"/>
                </a:solidFill>
                <a:latin typeface="+mj-lt"/>
              </a:endParaRPr>
            </a:p>
          </p:txBody>
        </p:sp>
      </p:grpSp>
      <p:grpSp>
        <p:nvGrpSpPr>
          <p:cNvPr id="23" name="Group 22"/>
          <p:cNvGrpSpPr/>
          <p:nvPr/>
        </p:nvGrpSpPr>
        <p:grpSpPr>
          <a:xfrm>
            <a:off x="478367" y="1563058"/>
            <a:ext cx="4944884" cy="1823860"/>
            <a:chOff x="478367" y="1563058"/>
            <a:chExt cx="4944884" cy="1823860"/>
          </a:xfrm>
        </p:grpSpPr>
        <p:sp>
          <p:nvSpPr>
            <p:cNvPr id="11" name="TextBox 10"/>
            <p:cNvSpPr txBox="1"/>
            <p:nvPr/>
          </p:nvSpPr>
          <p:spPr>
            <a:xfrm>
              <a:off x="2801470" y="2105656"/>
              <a:ext cx="2621781" cy="738664"/>
            </a:xfrm>
            <a:prstGeom prst="rect">
              <a:avLst/>
            </a:prstGeom>
            <a:noFill/>
          </p:spPr>
          <p:txBody>
            <a:bodyPr wrap="square" rtlCol="0" anchor="t">
              <a:spAutoFit/>
            </a:bodyPr>
            <a:lstStyle/>
            <a:p>
              <a:r>
                <a:rPr lang="en-US" sz="1400" dirty="0">
                  <a:solidFill>
                    <a:schemeClr val="accent6"/>
                  </a:solidFill>
                </a:rPr>
                <a:t>It is a long established fact that a reader will be distracted by the readable content</a:t>
              </a:r>
              <a:endParaRPr lang="th-TH" sz="1400" dirty="0">
                <a:solidFill>
                  <a:schemeClr val="accent6"/>
                </a:solidFill>
              </a:endParaRPr>
            </a:p>
          </p:txBody>
        </p:sp>
        <p:graphicFrame>
          <p:nvGraphicFramePr>
            <p:cNvPr id="31" name="Chart 30"/>
            <p:cNvGraphicFramePr/>
            <p:nvPr>
              <p:extLst>
                <p:ext uri="{D42A27DB-BD31-4B8C-83A1-F6EECF244321}">
                  <p14:modId xmlns:p14="http://schemas.microsoft.com/office/powerpoint/2010/main" val="2514718378"/>
                </p:ext>
              </p:extLst>
            </p:nvPr>
          </p:nvGraphicFramePr>
          <p:xfrm>
            <a:off x="478367" y="1563058"/>
            <a:ext cx="2735789" cy="182386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302944" y="2274933"/>
              <a:ext cx="1151645" cy="400110"/>
            </a:xfrm>
            <a:prstGeom prst="rect">
              <a:avLst/>
            </a:prstGeom>
            <a:noFill/>
          </p:spPr>
          <p:txBody>
            <a:bodyPr wrap="square" rtlCol="0" anchor="ctr">
              <a:spAutoFit/>
            </a:bodyPr>
            <a:lstStyle/>
            <a:p>
              <a:pPr algn="ctr"/>
              <a:r>
                <a:rPr lang="en-US" sz="2000" spc="50" dirty="0">
                  <a:solidFill>
                    <a:schemeClr val="accent1"/>
                  </a:solidFill>
                  <a:latin typeface="+mj-lt"/>
                </a:rPr>
                <a:t>89%</a:t>
              </a:r>
              <a:endParaRPr lang="th-TH" sz="2000" spc="50" dirty="0">
                <a:solidFill>
                  <a:schemeClr val="accent1"/>
                </a:solidFill>
                <a:latin typeface="+mj-lt"/>
              </a:endParaRPr>
            </a:p>
          </p:txBody>
        </p:sp>
      </p:grpSp>
    </p:spTree>
    <p:extLst>
      <p:ext uri="{BB962C8B-B14F-4D97-AF65-F5344CB8AC3E}">
        <p14:creationId xmlns:p14="http://schemas.microsoft.com/office/powerpoint/2010/main" val="12353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VISUAL DESIGN</a:t>
            </a:r>
            <a:endParaRPr lang="th-TH" dirty="0"/>
          </a:p>
        </p:txBody>
      </p:sp>
      <p:sp>
        <p:nvSpPr>
          <p:cNvPr id="9" name="Text Placeholder 8"/>
          <p:cNvSpPr>
            <a:spLocks noGrp="1"/>
          </p:cNvSpPr>
          <p:nvPr>
            <p:ph type="body" sz="quarter" idx="13"/>
          </p:nvPr>
        </p:nvSpPr>
        <p:spPr/>
        <p:txBody>
          <a:bodyPr/>
          <a:lstStyle/>
          <a:p>
            <a:r>
              <a:rPr lang="en-GB" dirty="0"/>
              <a:t>Image and 4 Points</a:t>
            </a:r>
          </a:p>
        </p:txBody>
      </p:sp>
      <p:grpSp>
        <p:nvGrpSpPr>
          <p:cNvPr id="24" name="Group 23"/>
          <p:cNvGrpSpPr/>
          <p:nvPr/>
        </p:nvGrpSpPr>
        <p:grpSpPr>
          <a:xfrm>
            <a:off x="4967759" y="1639201"/>
            <a:ext cx="5871687" cy="4682029"/>
            <a:chOff x="3453287" y="1684101"/>
            <a:chExt cx="5871687" cy="4682029"/>
          </a:xfrm>
        </p:grpSpPr>
        <p:grpSp>
          <p:nvGrpSpPr>
            <p:cNvPr id="13" name="Group 12"/>
            <p:cNvGrpSpPr/>
            <p:nvPr/>
          </p:nvGrpSpPr>
          <p:grpSpPr>
            <a:xfrm>
              <a:off x="3453287" y="1684101"/>
              <a:ext cx="5871687" cy="830997"/>
              <a:chOff x="3418834" y="1998429"/>
              <a:chExt cx="5871687" cy="830997"/>
            </a:xfrm>
          </p:grpSpPr>
          <p:sp>
            <p:nvSpPr>
              <p:cNvPr id="11" name="TextBox 10"/>
              <p:cNvSpPr txBox="1"/>
              <p:nvPr/>
            </p:nvSpPr>
            <p:spPr>
              <a:xfrm>
                <a:off x="3418834" y="2012717"/>
                <a:ext cx="886230" cy="646331"/>
              </a:xfrm>
              <a:prstGeom prst="rect">
                <a:avLst/>
              </a:prstGeom>
              <a:noFill/>
            </p:spPr>
            <p:txBody>
              <a:bodyPr wrap="square" rtlCol="0" anchor="t">
                <a:spAutoFit/>
              </a:bodyPr>
              <a:lstStyle/>
              <a:p>
                <a:pPr algn="ctr"/>
                <a:r>
                  <a:rPr lang="en-US" sz="3600" b="1" spc="50" dirty="0">
                    <a:solidFill>
                      <a:schemeClr val="accent1"/>
                    </a:solidFill>
                    <a:latin typeface="+mj-lt"/>
                  </a:rPr>
                  <a:t>01</a:t>
                </a:r>
                <a:endParaRPr lang="th-TH" sz="3600" b="1" spc="50" dirty="0">
                  <a:solidFill>
                    <a:schemeClr val="accent1"/>
                  </a:solidFill>
                  <a:latin typeface="+mj-lt"/>
                </a:endParaRPr>
              </a:p>
            </p:txBody>
          </p:sp>
          <p:sp>
            <p:nvSpPr>
              <p:cNvPr id="12" name="TextBox 11"/>
              <p:cNvSpPr txBox="1"/>
              <p:nvPr/>
            </p:nvSpPr>
            <p:spPr>
              <a:xfrm>
                <a:off x="4200524" y="1998429"/>
                <a:ext cx="5089997" cy="830997"/>
              </a:xfrm>
              <a:prstGeom prst="rect">
                <a:avLst/>
              </a:prstGeom>
              <a:noFill/>
            </p:spPr>
            <p:txBody>
              <a:bodyPr wrap="square" rtlCol="0" anchor="t">
                <a:spAutoFit/>
              </a:bodyPr>
              <a:lstStyle/>
              <a:p>
                <a:r>
                  <a:rPr lang="en-US" sz="1600" dirty="0">
                    <a:solidFill>
                      <a:schemeClr val="accent6"/>
                    </a:solidFill>
                  </a:rPr>
                  <a:t>There are many variations of passages of </a:t>
                </a:r>
                <a:r>
                  <a:rPr lang="en-US" sz="1600" dirty="0" err="1">
                    <a:solidFill>
                      <a:schemeClr val="accent6"/>
                    </a:solidFill>
                  </a:rPr>
                  <a:t>Lorem</a:t>
                </a:r>
                <a:r>
                  <a:rPr lang="en-US" sz="1600" dirty="0">
                    <a:solidFill>
                      <a:schemeClr val="accent6"/>
                    </a:solidFill>
                  </a:rPr>
                  <a:t> </a:t>
                </a:r>
                <a:r>
                  <a:rPr lang="en-US" sz="1600" dirty="0" err="1">
                    <a:solidFill>
                      <a:schemeClr val="accent6"/>
                    </a:solidFill>
                  </a:rPr>
                  <a:t>Ipsum</a:t>
                </a:r>
                <a:r>
                  <a:rPr lang="en-US" sz="1600" dirty="0">
                    <a:solidFill>
                      <a:schemeClr val="accent6"/>
                    </a:solidFill>
                  </a:rPr>
                  <a:t> available, but the majority have suffered alteration in some form, by injected </a:t>
                </a:r>
                <a:r>
                  <a:rPr lang="en-US" sz="1600" dirty="0" err="1">
                    <a:solidFill>
                      <a:schemeClr val="accent6"/>
                    </a:solidFill>
                  </a:rPr>
                  <a:t>humour</a:t>
                </a:r>
                <a:r>
                  <a:rPr lang="en-US" sz="1600" dirty="0">
                    <a:solidFill>
                      <a:schemeClr val="accent6"/>
                    </a:solidFill>
                  </a:rPr>
                  <a:t>, or</a:t>
                </a:r>
                <a:endParaRPr lang="th-TH" sz="1600" dirty="0">
                  <a:solidFill>
                    <a:schemeClr val="accent6"/>
                  </a:solidFill>
                </a:endParaRPr>
              </a:p>
            </p:txBody>
          </p:sp>
        </p:grpSp>
        <p:grpSp>
          <p:nvGrpSpPr>
            <p:cNvPr id="15" name="Group 14"/>
            <p:cNvGrpSpPr/>
            <p:nvPr/>
          </p:nvGrpSpPr>
          <p:grpSpPr>
            <a:xfrm>
              <a:off x="3453287" y="2967778"/>
              <a:ext cx="5871687" cy="830997"/>
              <a:chOff x="3418834" y="1998429"/>
              <a:chExt cx="5871687" cy="830997"/>
            </a:xfrm>
          </p:grpSpPr>
          <p:sp>
            <p:nvSpPr>
              <p:cNvPr id="16" name="TextBox 15"/>
              <p:cNvSpPr txBox="1"/>
              <p:nvPr/>
            </p:nvSpPr>
            <p:spPr>
              <a:xfrm>
                <a:off x="3418834" y="2012717"/>
                <a:ext cx="886230" cy="646331"/>
              </a:xfrm>
              <a:prstGeom prst="rect">
                <a:avLst/>
              </a:prstGeom>
              <a:noFill/>
            </p:spPr>
            <p:txBody>
              <a:bodyPr wrap="square" rtlCol="0" anchor="t">
                <a:spAutoFit/>
              </a:bodyPr>
              <a:lstStyle/>
              <a:p>
                <a:pPr algn="ctr"/>
                <a:r>
                  <a:rPr lang="en-US" sz="3600" b="1" spc="50" dirty="0">
                    <a:solidFill>
                      <a:schemeClr val="accent2"/>
                    </a:solidFill>
                    <a:latin typeface="+mj-lt"/>
                  </a:rPr>
                  <a:t>02</a:t>
                </a:r>
                <a:endParaRPr lang="th-TH" sz="3600" b="1" spc="50" dirty="0">
                  <a:solidFill>
                    <a:schemeClr val="accent2"/>
                  </a:solidFill>
                  <a:latin typeface="+mj-lt"/>
                </a:endParaRPr>
              </a:p>
            </p:txBody>
          </p:sp>
          <p:sp>
            <p:nvSpPr>
              <p:cNvPr id="17" name="TextBox 16"/>
              <p:cNvSpPr txBox="1"/>
              <p:nvPr/>
            </p:nvSpPr>
            <p:spPr>
              <a:xfrm>
                <a:off x="4200524" y="1998429"/>
                <a:ext cx="5089997" cy="830997"/>
              </a:xfrm>
              <a:prstGeom prst="rect">
                <a:avLst/>
              </a:prstGeom>
              <a:noFill/>
            </p:spPr>
            <p:txBody>
              <a:bodyPr wrap="square" rtlCol="0" anchor="t">
                <a:spAutoFit/>
              </a:bodyPr>
              <a:lstStyle/>
              <a:p>
                <a:r>
                  <a:rPr lang="en-US" sz="1600" dirty="0">
                    <a:solidFill>
                      <a:schemeClr val="accent6"/>
                    </a:solidFill>
                  </a:rPr>
                  <a:t>Contrary to popular belief, </a:t>
                </a:r>
                <a:r>
                  <a:rPr lang="en-US" sz="1600" dirty="0" err="1">
                    <a:solidFill>
                      <a:schemeClr val="accent6"/>
                    </a:solidFill>
                  </a:rPr>
                  <a:t>Lorem</a:t>
                </a:r>
                <a:r>
                  <a:rPr lang="en-US" sz="1600" dirty="0">
                    <a:solidFill>
                      <a:schemeClr val="accent6"/>
                    </a:solidFill>
                  </a:rPr>
                  <a:t> </a:t>
                </a:r>
                <a:r>
                  <a:rPr lang="en-US" sz="1600" dirty="0" err="1">
                    <a:solidFill>
                      <a:schemeClr val="accent6"/>
                    </a:solidFill>
                  </a:rPr>
                  <a:t>Ipsum</a:t>
                </a:r>
                <a:r>
                  <a:rPr lang="en-US" sz="1600" dirty="0">
                    <a:solidFill>
                      <a:schemeClr val="accent6"/>
                    </a:solidFill>
                  </a:rPr>
                  <a:t> is not simply random text. It has roots in a piece of classical Latin literature from 45 BC</a:t>
                </a:r>
                <a:endParaRPr lang="th-TH" sz="1600" dirty="0">
                  <a:solidFill>
                    <a:schemeClr val="accent6"/>
                  </a:solidFill>
                </a:endParaRPr>
              </a:p>
            </p:txBody>
          </p:sp>
        </p:grpSp>
        <p:grpSp>
          <p:nvGrpSpPr>
            <p:cNvPr id="18" name="Group 17"/>
            <p:cNvGrpSpPr/>
            <p:nvPr/>
          </p:nvGrpSpPr>
          <p:grpSpPr>
            <a:xfrm>
              <a:off x="3453287" y="4251455"/>
              <a:ext cx="5871687" cy="830997"/>
              <a:chOff x="3418834" y="1998429"/>
              <a:chExt cx="5871687" cy="830997"/>
            </a:xfrm>
          </p:grpSpPr>
          <p:sp>
            <p:nvSpPr>
              <p:cNvPr id="19" name="TextBox 18"/>
              <p:cNvSpPr txBox="1"/>
              <p:nvPr/>
            </p:nvSpPr>
            <p:spPr>
              <a:xfrm>
                <a:off x="3418834" y="2012717"/>
                <a:ext cx="886230" cy="646331"/>
              </a:xfrm>
              <a:prstGeom prst="rect">
                <a:avLst/>
              </a:prstGeom>
              <a:noFill/>
            </p:spPr>
            <p:txBody>
              <a:bodyPr wrap="square" rtlCol="0" anchor="t">
                <a:spAutoFit/>
              </a:bodyPr>
              <a:lstStyle/>
              <a:p>
                <a:pPr algn="ctr"/>
                <a:r>
                  <a:rPr lang="en-US" sz="3600" b="1" spc="50" dirty="0">
                    <a:solidFill>
                      <a:schemeClr val="accent3"/>
                    </a:solidFill>
                    <a:latin typeface="+mj-lt"/>
                  </a:rPr>
                  <a:t>03</a:t>
                </a:r>
                <a:endParaRPr lang="th-TH" sz="3600" b="1" spc="50" dirty="0">
                  <a:solidFill>
                    <a:schemeClr val="accent3"/>
                  </a:solidFill>
                  <a:latin typeface="+mj-lt"/>
                </a:endParaRPr>
              </a:p>
            </p:txBody>
          </p:sp>
          <p:sp>
            <p:nvSpPr>
              <p:cNvPr id="20" name="TextBox 19"/>
              <p:cNvSpPr txBox="1"/>
              <p:nvPr/>
            </p:nvSpPr>
            <p:spPr>
              <a:xfrm>
                <a:off x="4200524" y="1998429"/>
                <a:ext cx="5089997" cy="830997"/>
              </a:xfrm>
              <a:prstGeom prst="rect">
                <a:avLst/>
              </a:prstGeom>
              <a:noFill/>
            </p:spPr>
            <p:txBody>
              <a:bodyPr wrap="square" rtlCol="0" anchor="t">
                <a:spAutoFit/>
              </a:bodyPr>
              <a:lstStyle/>
              <a:p>
                <a:r>
                  <a:rPr lang="en-US" sz="1600" dirty="0">
                    <a:solidFill>
                      <a:schemeClr val="accent6"/>
                    </a:solidFill>
                  </a:rPr>
                  <a:t>The standard chunk of </a:t>
                </a:r>
                <a:r>
                  <a:rPr lang="en-US" sz="1600" dirty="0" err="1">
                    <a:solidFill>
                      <a:schemeClr val="accent6"/>
                    </a:solidFill>
                  </a:rPr>
                  <a:t>Lorem</a:t>
                </a:r>
                <a:r>
                  <a:rPr lang="en-US" sz="1600" dirty="0">
                    <a:solidFill>
                      <a:schemeClr val="accent6"/>
                    </a:solidFill>
                  </a:rPr>
                  <a:t> </a:t>
                </a:r>
                <a:r>
                  <a:rPr lang="en-US" sz="1600" dirty="0" err="1">
                    <a:solidFill>
                      <a:schemeClr val="accent6"/>
                    </a:solidFill>
                  </a:rPr>
                  <a:t>Ipsum</a:t>
                </a:r>
                <a:r>
                  <a:rPr lang="en-US" sz="1600" dirty="0">
                    <a:solidFill>
                      <a:schemeClr val="accent6"/>
                    </a:solidFill>
                  </a:rPr>
                  <a:t> used since the 1500s is reproduced below for those interested. Sections 1.10.32 and 1.10.33 from</a:t>
                </a:r>
                <a:endParaRPr lang="th-TH" sz="1600" dirty="0">
                  <a:solidFill>
                    <a:schemeClr val="accent6"/>
                  </a:solidFill>
                </a:endParaRPr>
              </a:p>
            </p:txBody>
          </p:sp>
        </p:grpSp>
        <p:grpSp>
          <p:nvGrpSpPr>
            <p:cNvPr id="21" name="Group 20"/>
            <p:cNvGrpSpPr/>
            <p:nvPr/>
          </p:nvGrpSpPr>
          <p:grpSpPr>
            <a:xfrm>
              <a:off x="3453287" y="5535133"/>
              <a:ext cx="5871687" cy="830997"/>
              <a:chOff x="3418834" y="1998429"/>
              <a:chExt cx="5871687" cy="830997"/>
            </a:xfrm>
          </p:grpSpPr>
          <p:sp>
            <p:nvSpPr>
              <p:cNvPr id="22" name="TextBox 21"/>
              <p:cNvSpPr txBox="1"/>
              <p:nvPr/>
            </p:nvSpPr>
            <p:spPr>
              <a:xfrm>
                <a:off x="3418834" y="2012717"/>
                <a:ext cx="886230" cy="646331"/>
              </a:xfrm>
              <a:prstGeom prst="rect">
                <a:avLst/>
              </a:prstGeom>
              <a:noFill/>
            </p:spPr>
            <p:txBody>
              <a:bodyPr wrap="square" rtlCol="0" anchor="t">
                <a:spAutoFit/>
              </a:bodyPr>
              <a:lstStyle/>
              <a:p>
                <a:pPr algn="ctr"/>
                <a:r>
                  <a:rPr lang="en-US" sz="3600" b="1" spc="50" dirty="0">
                    <a:solidFill>
                      <a:schemeClr val="accent4"/>
                    </a:solidFill>
                    <a:latin typeface="+mj-lt"/>
                  </a:rPr>
                  <a:t>04</a:t>
                </a:r>
                <a:endParaRPr lang="th-TH" sz="3600" b="1" spc="50" dirty="0">
                  <a:solidFill>
                    <a:schemeClr val="accent4"/>
                  </a:solidFill>
                  <a:latin typeface="+mj-lt"/>
                </a:endParaRPr>
              </a:p>
            </p:txBody>
          </p:sp>
          <p:sp>
            <p:nvSpPr>
              <p:cNvPr id="23" name="TextBox 22"/>
              <p:cNvSpPr txBox="1"/>
              <p:nvPr/>
            </p:nvSpPr>
            <p:spPr>
              <a:xfrm>
                <a:off x="4200524" y="1998429"/>
                <a:ext cx="5089997" cy="830997"/>
              </a:xfrm>
              <a:prstGeom prst="rect">
                <a:avLst/>
              </a:prstGeom>
              <a:noFill/>
            </p:spPr>
            <p:txBody>
              <a:bodyPr wrap="square" rtlCol="0" anchor="t">
                <a:spAutoFit/>
              </a:bodyPr>
              <a:lstStyle/>
              <a:p>
                <a:r>
                  <a:rPr lang="en-US" sz="1600" dirty="0">
                    <a:solidFill>
                      <a:schemeClr val="accent6"/>
                    </a:solidFill>
                  </a:rPr>
                  <a:t>It has survived not only five centuries, but also the leap into electronic typesetting, remaining essentially unchanged. It was </a:t>
                </a:r>
                <a:r>
                  <a:rPr lang="en-US" sz="1600" dirty="0" err="1">
                    <a:solidFill>
                      <a:schemeClr val="accent6"/>
                    </a:solidFill>
                  </a:rPr>
                  <a:t>popularised</a:t>
                </a:r>
                <a:r>
                  <a:rPr lang="en-US" sz="1600" dirty="0">
                    <a:solidFill>
                      <a:schemeClr val="accent6"/>
                    </a:solidFill>
                  </a:rPr>
                  <a:t> in 1960</a:t>
                </a:r>
                <a:endParaRPr lang="th-TH" sz="1600" dirty="0">
                  <a:solidFill>
                    <a:schemeClr val="accent6"/>
                  </a:solidFill>
                </a:endParaRPr>
              </a:p>
            </p:txBody>
          </p:sp>
        </p:grpSp>
      </p:grpSp>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8113" r="27731"/>
          <a:stretch/>
        </p:blipFill>
        <p:spPr/>
      </p:pic>
    </p:spTree>
    <p:extLst>
      <p:ext uri="{BB962C8B-B14F-4D97-AF65-F5344CB8AC3E}">
        <p14:creationId xmlns:p14="http://schemas.microsoft.com/office/powerpoint/2010/main" val="274367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VISUAL DESIGN</a:t>
            </a:r>
            <a:endParaRPr lang="th-TH" dirty="0"/>
          </a:p>
        </p:txBody>
      </p:sp>
      <p:sp>
        <p:nvSpPr>
          <p:cNvPr id="7" name="Text Placeholder 6"/>
          <p:cNvSpPr>
            <a:spLocks noGrp="1"/>
          </p:cNvSpPr>
          <p:nvPr>
            <p:ph type="body" sz="quarter" idx="13"/>
          </p:nvPr>
        </p:nvSpPr>
        <p:spPr/>
        <p:txBody>
          <a:bodyPr/>
          <a:lstStyle/>
          <a:p>
            <a:r>
              <a:rPr lang="en-GB" dirty="0"/>
              <a:t>Image And Stack Chart With Description </a:t>
            </a:r>
            <a:endParaRPr lang="th-TH" dirty="0"/>
          </a:p>
        </p:txBody>
      </p:sp>
      <p:sp>
        <p:nvSpPr>
          <p:cNvPr id="13" name="TextBox 12"/>
          <p:cNvSpPr txBox="1"/>
          <p:nvPr/>
        </p:nvSpPr>
        <p:spPr>
          <a:xfrm>
            <a:off x="787676" y="4812605"/>
            <a:ext cx="4641574" cy="1384995"/>
          </a:xfrm>
          <a:prstGeom prst="rect">
            <a:avLst/>
          </a:prstGeom>
          <a:noFill/>
        </p:spPr>
        <p:txBody>
          <a:bodyPr wrap="square" rtlCol="0" anchor="t">
            <a:spAutoFit/>
          </a:bodyPr>
          <a:lstStyle/>
          <a:p>
            <a:pPr algn="ctr">
              <a:lnSpc>
                <a:spcPct val="120000"/>
              </a:lnSpc>
            </a:pPr>
            <a:r>
              <a:rPr lang="en-US" sz="1400" dirty="0">
                <a:solidFill>
                  <a:schemeClr val="accent6"/>
                </a:solidFill>
              </a:rPr>
              <a:t>It is a long established fact that a reader will be distracted by the readable content of a page when looking at its layout. The point of using </a:t>
            </a:r>
            <a:r>
              <a:rPr lang="en-US" sz="1400" dirty="0" err="1">
                <a:solidFill>
                  <a:schemeClr val="accent6"/>
                </a:solidFill>
              </a:rPr>
              <a:t>Lorem</a:t>
            </a:r>
            <a:r>
              <a:rPr lang="en-US" sz="1400" dirty="0">
                <a:solidFill>
                  <a:schemeClr val="accent6"/>
                </a:solidFill>
              </a:rPr>
              <a:t> </a:t>
            </a:r>
            <a:r>
              <a:rPr lang="en-US" sz="1400" dirty="0" err="1">
                <a:solidFill>
                  <a:schemeClr val="accent6"/>
                </a:solidFill>
              </a:rPr>
              <a:t>Ipsum</a:t>
            </a:r>
            <a:r>
              <a:rPr lang="en-US" sz="1400" dirty="0">
                <a:solidFill>
                  <a:schemeClr val="accent6"/>
                </a:solidFill>
              </a:rPr>
              <a:t> is that it has a more-or-less normal distribution of letters, as opposed to using 'Content here, content here.</a:t>
            </a:r>
            <a:endParaRPr lang="th-TH" sz="1400" dirty="0">
              <a:solidFill>
                <a:schemeClr val="accent6"/>
              </a:solidFill>
            </a:endParaRPr>
          </a:p>
        </p:txBody>
      </p:sp>
      <p:graphicFrame>
        <p:nvGraphicFramePr>
          <p:cNvPr id="17" name="Chart 16"/>
          <p:cNvGraphicFramePr/>
          <p:nvPr>
            <p:extLst>
              <p:ext uri="{D42A27DB-BD31-4B8C-83A1-F6EECF244321}">
                <p14:modId xmlns:p14="http://schemas.microsoft.com/office/powerpoint/2010/main" val="3295354522"/>
              </p:ext>
            </p:extLst>
          </p:nvPr>
        </p:nvGraphicFramePr>
        <p:xfrm>
          <a:off x="965235" y="2056414"/>
          <a:ext cx="4286457" cy="2512484"/>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1001851" y="1474153"/>
            <a:ext cx="4213225" cy="338554"/>
          </a:xfrm>
          <a:prstGeom prst="rect">
            <a:avLst/>
          </a:prstGeom>
          <a:noFill/>
        </p:spPr>
        <p:txBody>
          <a:bodyPr wrap="square" rtlCol="0" anchor="t">
            <a:spAutoFit/>
          </a:bodyPr>
          <a:lstStyle/>
          <a:p>
            <a:pPr algn="ctr"/>
            <a:r>
              <a:rPr lang="en-US" sz="1600" b="1" dirty="0">
                <a:solidFill>
                  <a:schemeClr val="accent6"/>
                </a:solidFill>
              </a:rPr>
              <a:t>Yearly Comparison</a:t>
            </a:r>
            <a:endParaRPr lang="th-TH" sz="1600" b="1" dirty="0">
              <a:solidFill>
                <a:schemeClr val="accent6"/>
              </a:solidFill>
            </a:endParaRPr>
          </a:p>
        </p:txBody>
      </p:sp>
      <p:pic>
        <p:nvPicPr>
          <p:cNvPr id="3" name="Picture Placeholder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142" r="21142"/>
          <a:stretch>
            <a:fillRect/>
          </a:stretch>
        </p:blipFill>
        <p:spPr/>
      </p:pic>
    </p:spTree>
    <p:extLst>
      <p:ext uri="{BB962C8B-B14F-4D97-AF65-F5344CB8AC3E}">
        <p14:creationId xmlns:p14="http://schemas.microsoft.com/office/powerpoint/2010/main" val="8102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a:t>COMPANY</a:t>
            </a:r>
            <a:br>
              <a:rPr lang="en-GB"/>
            </a:br>
            <a:r>
              <a:rPr lang="en-GB"/>
              <a:t>BENEFITS</a:t>
            </a:r>
            <a:endParaRPr lang="th-TH" dirty="0"/>
          </a:p>
        </p:txBody>
      </p:sp>
      <p:sp>
        <p:nvSpPr>
          <p:cNvPr id="15" name="Text Placeholder 14"/>
          <p:cNvSpPr>
            <a:spLocks noGrp="1"/>
          </p:cNvSpPr>
          <p:nvPr>
            <p:ph type="body" sz="quarter" idx="10"/>
          </p:nvPr>
        </p:nvSpPr>
        <p:spPr/>
        <p:txBody>
          <a:bodyPr/>
          <a:lstStyle/>
          <a:p>
            <a:r>
              <a:rPr lang="en-GB" dirty="0"/>
              <a:t>More opportunity for company</a:t>
            </a:r>
          </a:p>
        </p:txBody>
      </p:sp>
      <p:sp>
        <p:nvSpPr>
          <p:cNvPr id="16" name="Text Placeholder 15"/>
          <p:cNvSpPr>
            <a:spLocks noGrp="1"/>
          </p:cNvSpPr>
          <p:nvPr>
            <p:ph type="body" sz="quarter" idx="11"/>
          </p:nvPr>
        </p:nvSpPr>
        <p:spPr/>
        <p:txBody>
          <a:bodyPr/>
          <a:lstStyle/>
          <a:p>
            <a:r>
              <a:rPr lang="en-US"/>
              <a:t>There are many variations of passages of Lorem Ipsum available, but the majority have suffered alteration in some form, by injected humour, or randomised words which don't look even slightly believable. If you are going to use a passage of Lorem Ipsum, you need to be sure there isn't anything embarrassing hidden in the middle of text. All the Lorem Ipsum generators on the Internet tend to repeat predefined chunks as necessary, making this the first true generator on the Internet. It uses a dictionary of over 200 Latin words, combined with a handful of model sentence.</a:t>
            </a:r>
          </a:p>
          <a:p>
            <a:r>
              <a:rPr lang="en-US"/>
              <a:t>But I must explain to you how all this mistaken idea of denouncing pleasure and praising pain was born and I will give you a complete account of the system, and expound the actual teachings of the great explorer of the truth, the master-builder of human happiness. </a:t>
            </a:r>
            <a:endParaRPr lang="en-US" dirty="0"/>
          </a:p>
        </p:txBody>
      </p:sp>
      <p:grpSp>
        <p:nvGrpSpPr>
          <p:cNvPr id="17" name="Group 8"/>
          <p:cNvGrpSpPr>
            <a:grpSpLocks noChangeAspect="1"/>
          </p:cNvGrpSpPr>
          <p:nvPr/>
        </p:nvGrpSpPr>
        <p:grpSpPr bwMode="auto">
          <a:xfrm>
            <a:off x="9362860" y="609131"/>
            <a:ext cx="2000477" cy="2076583"/>
            <a:chOff x="2589" y="1785"/>
            <a:chExt cx="552" cy="573"/>
          </a:xfrm>
          <a:solidFill>
            <a:schemeClr val="bg1"/>
          </a:solidFill>
        </p:grpSpPr>
        <p:sp>
          <p:nvSpPr>
            <p:cNvPr id="18" name="Freeform 9"/>
            <p:cNvSpPr>
              <a:spLocks noEditPoints="1"/>
            </p:cNvSpPr>
            <p:nvPr/>
          </p:nvSpPr>
          <p:spPr bwMode="auto">
            <a:xfrm>
              <a:off x="2703" y="1785"/>
              <a:ext cx="369" cy="446"/>
            </a:xfrm>
            <a:custGeom>
              <a:avLst/>
              <a:gdLst>
                <a:gd name="T0" fmla="*/ 531 w 769"/>
                <a:gd name="T1" fmla="*/ 626 h 930"/>
                <a:gd name="T2" fmla="*/ 534 w 769"/>
                <a:gd name="T3" fmla="*/ 616 h 930"/>
                <a:gd name="T4" fmla="*/ 724 w 769"/>
                <a:gd name="T5" fmla="*/ 24 h 930"/>
                <a:gd name="T6" fmla="*/ 691 w 769"/>
                <a:gd name="T7" fmla="*/ 3 h 930"/>
                <a:gd name="T8" fmla="*/ 221 w 769"/>
                <a:gd name="T9" fmla="*/ 416 h 930"/>
                <a:gd name="T10" fmla="*/ 213 w 769"/>
                <a:gd name="T11" fmla="*/ 424 h 930"/>
                <a:gd name="T12" fmla="*/ 200 w 769"/>
                <a:gd name="T13" fmla="*/ 428 h 930"/>
                <a:gd name="T14" fmla="*/ 85 w 769"/>
                <a:gd name="T15" fmla="*/ 477 h 930"/>
                <a:gd name="T16" fmla="*/ 2 w 769"/>
                <a:gd name="T17" fmla="*/ 677 h 930"/>
                <a:gd name="T18" fmla="*/ 27 w 769"/>
                <a:gd name="T19" fmla="*/ 716 h 930"/>
                <a:gd name="T20" fmla="*/ 41 w 769"/>
                <a:gd name="T21" fmla="*/ 721 h 930"/>
                <a:gd name="T22" fmla="*/ 45 w 769"/>
                <a:gd name="T23" fmla="*/ 709 h 930"/>
                <a:gd name="T24" fmla="*/ 148 w 769"/>
                <a:gd name="T25" fmla="*/ 615 h 930"/>
                <a:gd name="T26" fmla="*/ 163 w 769"/>
                <a:gd name="T27" fmla="*/ 616 h 930"/>
                <a:gd name="T28" fmla="*/ 168 w 769"/>
                <a:gd name="T29" fmla="*/ 619 h 930"/>
                <a:gd name="T30" fmla="*/ 169 w 769"/>
                <a:gd name="T31" fmla="*/ 624 h 930"/>
                <a:gd name="T32" fmla="*/ 162 w 769"/>
                <a:gd name="T33" fmla="*/ 679 h 930"/>
                <a:gd name="T34" fmla="*/ 158 w 769"/>
                <a:gd name="T35" fmla="*/ 711 h 930"/>
                <a:gd name="T36" fmla="*/ 163 w 769"/>
                <a:gd name="T37" fmla="*/ 732 h 930"/>
                <a:gd name="T38" fmla="*/ 275 w 769"/>
                <a:gd name="T39" fmla="*/ 798 h 930"/>
                <a:gd name="T40" fmla="*/ 298 w 769"/>
                <a:gd name="T41" fmla="*/ 794 h 930"/>
                <a:gd name="T42" fmla="*/ 345 w 769"/>
                <a:gd name="T43" fmla="*/ 764 h 930"/>
                <a:gd name="T44" fmla="*/ 367 w 769"/>
                <a:gd name="T45" fmla="*/ 751 h 930"/>
                <a:gd name="T46" fmla="*/ 372 w 769"/>
                <a:gd name="T47" fmla="*/ 750 h 930"/>
                <a:gd name="T48" fmla="*/ 376 w 769"/>
                <a:gd name="T49" fmla="*/ 753 h 930"/>
                <a:gd name="T50" fmla="*/ 341 w 769"/>
                <a:gd name="T51" fmla="*/ 900 h 930"/>
                <a:gd name="T52" fmla="*/ 332 w 769"/>
                <a:gd name="T53" fmla="*/ 907 h 930"/>
                <a:gd name="T54" fmla="*/ 342 w 769"/>
                <a:gd name="T55" fmla="*/ 919 h 930"/>
                <a:gd name="T56" fmla="*/ 369 w 769"/>
                <a:gd name="T57" fmla="*/ 930 h 930"/>
                <a:gd name="T58" fmla="*/ 388 w 769"/>
                <a:gd name="T59" fmla="*/ 925 h 930"/>
                <a:gd name="T60" fmla="*/ 535 w 769"/>
                <a:gd name="T61" fmla="*/ 766 h 930"/>
                <a:gd name="T62" fmla="*/ 532 w 769"/>
                <a:gd name="T63" fmla="*/ 642 h 930"/>
                <a:gd name="T64" fmla="*/ 531 w 769"/>
                <a:gd name="T65" fmla="*/ 626 h 930"/>
                <a:gd name="T66" fmla="*/ 509 w 769"/>
                <a:gd name="T67" fmla="*/ 645 h 930"/>
                <a:gd name="T68" fmla="*/ 513 w 769"/>
                <a:gd name="T69" fmla="*/ 762 h 930"/>
                <a:gd name="T70" fmla="*/ 376 w 769"/>
                <a:gd name="T71" fmla="*/ 905 h 930"/>
                <a:gd name="T72" fmla="*/ 367 w 769"/>
                <a:gd name="T73" fmla="*/ 907 h 930"/>
                <a:gd name="T74" fmla="*/ 396 w 769"/>
                <a:gd name="T75" fmla="*/ 741 h 930"/>
                <a:gd name="T76" fmla="*/ 378 w 769"/>
                <a:gd name="T77" fmla="*/ 728 h 930"/>
                <a:gd name="T78" fmla="*/ 355 w 769"/>
                <a:gd name="T79" fmla="*/ 731 h 930"/>
                <a:gd name="T80" fmla="*/ 333 w 769"/>
                <a:gd name="T81" fmla="*/ 745 h 930"/>
                <a:gd name="T82" fmla="*/ 285 w 769"/>
                <a:gd name="T83" fmla="*/ 775 h 930"/>
                <a:gd name="T84" fmla="*/ 280 w 769"/>
                <a:gd name="T85" fmla="*/ 776 h 930"/>
                <a:gd name="T86" fmla="*/ 182 w 769"/>
                <a:gd name="T87" fmla="*/ 719 h 930"/>
                <a:gd name="T88" fmla="*/ 180 w 769"/>
                <a:gd name="T89" fmla="*/ 714 h 930"/>
                <a:gd name="T90" fmla="*/ 185 w 769"/>
                <a:gd name="T91" fmla="*/ 682 h 930"/>
                <a:gd name="T92" fmla="*/ 192 w 769"/>
                <a:gd name="T93" fmla="*/ 627 h 930"/>
                <a:gd name="T94" fmla="*/ 186 w 769"/>
                <a:gd name="T95" fmla="*/ 604 h 930"/>
                <a:gd name="T96" fmla="*/ 166 w 769"/>
                <a:gd name="T97" fmla="*/ 593 h 930"/>
                <a:gd name="T98" fmla="*/ 27 w 769"/>
                <a:gd name="T99" fmla="*/ 688 h 930"/>
                <a:gd name="T100" fmla="*/ 25 w 769"/>
                <a:gd name="T101" fmla="*/ 679 h 930"/>
                <a:gd name="T102" fmla="*/ 99 w 769"/>
                <a:gd name="T103" fmla="*/ 496 h 930"/>
                <a:gd name="T104" fmla="*/ 207 w 769"/>
                <a:gd name="T105" fmla="*/ 450 h 930"/>
                <a:gd name="T106" fmla="*/ 220 w 769"/>
                <a:gd name="T107" fmla="*/ 446 h 930"/>
                <a:gd name="T108" fmla="*/ 242 w 769"/>
                <a:gd name="T109" fmla="*/ 424 h 930"/>
                <a:gd name="T110" fmla="*/ 697 w 769"/>
                <a:gd name="T111" fmla="*/ 26 h 930"/>
                <a:gd name="T112" fmla="*/ 702 w 769"/>
                <a:gd name="T113" fmla="*/ 29 h 930"/>
                <a:gd name="T114" fmla="*/ 518 w 769"/>
                <a:gd name="T115" fmla="*/ 600 h 930"/>
                <a:gd name="T116" fmla="*/ 508 w 769"/>
                <a:gd name="T117" fmla="*/ 628 h 930"/>
                <a:gd name="T118" fmla="*/ 509 w 769"/>
                <a:gd name="T119" fmla="*/ 645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930">
                  <a:moveTo>
                    <a:pt x="531" y="626"/>
                  </a:moveTo>
                  <a:cubicBezTo>
                    <a:pt x="530" y="622"/>
                    <a:pt x="531" y="619"/>
                    <a:pt x="534" y="616"/>
                  </a:cubicBezTo>
                  <a:cubicBezTo>
                    <a:pt x="700" y="444"/>
                    <a:pt x="769" y="229"/>
                    <a:pt x="724" y="24"/>
                  </a:cubicBezTo>
                  <a:cubicBezTo>
                    <a:pt x="721" y="10"/>
                    <a:pt x="705" y="0"/>
                    <a:pt x="691" y="3"/>
                  </a:cubicBezTo>
                  <a:cubicBezTo>
                    <a:pt x="460" y="63"/>
                    <a:pt x="302" y="202"/>
                    <a:pt x="221" y="416"/>
                  </a:cubicBezTo>
                  <a:cubicBezTo>
                    <a:pt x="219" y="420"/>
                    <a:pt x="217" y="423"/>
                    <a:pt x="213" y="424"/>
                  </a:cubicBezTo>
                  <a:lnTo>
                    <a:pt x="200" y="428"/>
                  </a:lnTo>
                  <a:cubicBezTo>
                    <a:pt x="156" y="443"/>
                    <a:pt x="111" y="458"/>
                    <a:pt x="85" y="477"/>
                  </a:cubicBezTo>
                  <a:cubicBezTo>
                    <a:pt x="29" y="517"/>
                    <a:pt x="9" y="608"/>
                    <a:pt x="2" y="677"/>
                  </a:cubicBezTo>
                  <a:cubicBezTo>
                    <a:pt x="0" y="694"/>
                    <a:pt x="10" y="710"/>
                    <a:pt x="27" y="716"/>
                  </a:cubicBezTo>
                  <a:lnTo>
                    <a:pt x="41" y="721"/>
                  </a:lnTo>
                  <a:lnTo>
                    <a:pt x="45" y="709"/>
                  </a:lnTo>
                  <a:cubicBezTo>
                    <a:pt x="57" y="666"/>
                    <a:pt x="84" y="615"/>
                    <a:pt x="148" y="615"/>
                  </a:cubicBezTo>
                  <a:cubicBezTo>
                    <a:pt x="153" y="615"/>
                    <a:pt x="158" y="615"/>
                    <a:pt x="163" y="616"/>
                  </a:cubicBezTo>
                  <a:cubicBezTo>
                    <a:pt x="165" y="616"/>
                    <a:pt x="167" y="617"/>
                    <a:pt x="168" y="619"/>
                  </a:cubicBezTo>
                  <a:cubicBezTo>
                    <a:pt x="169" y="620"/>
                    <a:pt x="170" y="622"/>
                    <a:pt x="169" y="624"/>
                  </a:cubicBezTo>
                  <a:cubicBezTo>
                    <a:pt x="167" y="642"/>
                    <a:pt x="164" y="660"/>
                    <a:pt x="162" y="679"/>
                  </a:cubicBezTo>
                  <a:cubicBezTo>
                    <a:pt x="160" y="689"/>
                    <a:pt x="159" y="700"/>
                    <a:pt x="158" y="711"/>
                  </a:cubicBezTo>
                  <a:cubicBezTo>
                    <a:pt x="157" y="718"/>
                    <a:pt x="159" y="726"/>
                    <a:pt x="163" y="732"/>
                  </a:cubicBezTo>
                  <a:cubicBezTo>
                    <a:pt x="187" y="764"/>
                    <a:pt x="222" y="785"/>
                    <a:pt x="275" y="798"/>
                  </a:cubicBezTo>
                  <a:cubicBezTo>
                    <a:pt x="283" y="800"/>
                    <a:pt x="291" y="798"/>
                    <a:pt x="298" y="794"/>
                  </a:cubicBezTo>
                  <a:cubicBezTo>
                    <a:pt x="314" y="784"/>
                    <a:pt x="330" y="774"/>
                    <a:pt x="345" y="764"/>
                  </a:cubicBezTo>
                  <a:cubicBezTo>
                    <a:pt x="352" y="760"/>
                    <a:pt x="360" y="755"/>
                    <a:pt x="367" y="751"/>
                  </a:cubicBezTo>
                  <a:cubicBezTo>
                    <a:pt x="369" y="750"/>
                    <a:pt x="370" y="749"/>
                    <a:pt x="372" y="750"/>
                  </a:cubicBezTo>
                  <a:cubicBezTo>
                    <a:pt x="374" y="750"/>
                    <a:pt x="375" y="751"/>
                    <a:pt x="376" y="753"/>
                  </a:cubicBezTo>
                  <a:cubicBezTo>
                    <a:pt x="415" y="817"/>
                    <a:pt x="378" y="868"/>
                    <a:pt x="341" y="900"/>
                  </a:cubicBezTo>
                  <a:lnTo>
                    <a:pt x="332" y="907"/>
                  </a:lnTo>
                  <a:lnTo>
                    <a:pt x="342" y="919"/>
                  </a:lnTo>
                  <a:cubicBezTo>
                    <a:pt x="349" y="926"/>
                    <a:pt x="359" y="930"/>
                    <a:pt x="369" y="930"/>
                  </a:cubicBezTo>
                  <a:cubicBezTo>
                    <a:pt x="376" y="930"/>
                    <a:pt x="382" y="929"/>
                    <a:pt x="388" y="925"/>
                  </a:cubicBezTo>
                  <a:cubicBezTo>
                    <a:pt x="448" y="890"/>
                    <a:pt x="522" y="834"/>
                    <a:pt x="535" y="766"/>
                  </a:cubicBezTo>
                  <a:cubicBezTo>
                    <a:pt x="541" y="735"/>
                    <a:pt x="537" y="688"/>
                    <a:pt x="532" y="642"/>
                  </a:cubicBezTo>
                  <a:lnTo>
                    <a:pt x="531" y="626"/>
                  </a:lnTo>
                  <a:close/>
                  <a:moveTo>
                    <a:pt x="509" y="645"/>
                  </a:moveTo>
                  <a:cubicBezTo>
                    <a:pt x="514" y="689"/>
                    <a:pt x="518" y="734"/>
                    <a:pt x="513" y="762"/>
                  </a:cubicBezTo>
                  <a:cubicBezTo>
                    <a:pt x="501" y="821"/>
                    <a:pt x="432" y="873"/>
                    <a:pt x="376" y="905"/>
                  </a:cubicBezTo>
                  <a:cubicBezTo>
                    <a:pt x="373" y="907"/>
                    <a:pt x="370" y="908"/>
                    <a:pt x="367" y="907"/>
                  </a:cubicBezTo>
                  <a:cubicBezTo>
                    <a:pt x="420" y="857"/>
                    <a:pt x="430" y="798"/>
                    <a:pt x="396" y="741"/>
                  </a:cubicBezTo>
                  <a:cubicBezTo>
                    <a:pt x="392" y="734"/>
                    <a:pt x="386" y="729"/>
                    <a:pt x="378" y="728"/>
                  </a:cubicBezTo>
                  <a:cubicBezTo>
                    <a:pt x="370" y="726"/>
                    <a:pt x="362" y="727"/>
                    <a:pt x="355" y="731"/>
                  </a:cubicBezTo>
                  <a:cubicBezTo>
                    <a:pt x="348" y="736"/>
                    <a:pt x="340" y="740"/>
                    <a:pt x="333" y="745"/>
                  </a:cubicBezTo>
                  <a:cubicBezTo>
                    <a:pt x="317" y="754"/>
                    <a:pt x="301" y="764"/>
                    <a:pt x="285" y="775"/>
                  </a:cubicBezTo>
                  <a:cubicBezTo>
                    <a:pt x="284" y="776"/>
                    <a:pt x="282" y="776"/>
                    <a:pt x="280" y="776"/>
                  </a:cubicBezTo>
                  <a:cubicBezTo>
                    <a:pt x="233" y="764"/>
                    <a:pt x="202" y="746"/>
                    <a:pt x="182" y="719"/>
                  </a:cubicBezTo>
                  <a:cubicBezTo>
                    <a:pt x="181" y="717"/>
                    <a:pt x="180" y="716"/>
                    <a:pt x="180" y="714"/>
                  </a:cubicBezTo>
                  <a:cubicBezTo>
                    <a:pt x="182" y="703"/>
                    <a:pt x="183" y="692"/>
                    <a:pt x="185" y="682"/>
                  </a:cubicBezTo>
                  <a:cubicBezTo>
                    <a:pt x="187" y="663"/>
                    <a:pt x="189" y="645"/>
                    <a:pt x="192" y="627"/>
                  </a:cubicBezTo>
                  <a:cubicBezTo>
                    <a:pt x="193" y="619"/>
                    <a:pt x="191" y="611"/>
                    <a:pt x="186" y="604"/>
                  </a:cubicBezTo>
                  <a:cubicBezTo>
                    <a:pt x="181" y="598"/>
                    <a:pt x="174" y="594"/>
                    <a:pt x="166" y="593"/>
                  </a:cubicBezTo>
                  <a:cubicBezTo>
                    <a:pt x="100" y="586"/>
                    <a:pt x="51" y="620"/>
                    <a:pt x="27" y="688"/>
                  </a:cubicBezTo>
                  <a:cubicBezTo>
                    <a:pt x="25" y="686"/>
                    <a:pt x="24" y="683"/>
                    <a:pt x="25" y="679"/>
                  </a:cubicBezTo>
                  <a:cubicBezTo>
                    <a:pt x="31" y="615"/>
                    <a:pt x="50" y="530"/>
                    <a:pt x="99" y="496"/>
                  </a:cubicBezTo>
                  <a:cubicBezTo>
                    <a:pt x="122" y="479"/>
                    <a:pt x="165" y="464"/>
                    <a:pt x="207" y="450"/>
                  </a:cubicBezTo>
                  <a:lnTo>
                    <a:pt x="220" y="446"/>
                  </a:lnTo>
                  <a:cubicBezTo>
                    <a:pt x="231" y="442"/>
                    <a:pt x="238" y="435"/>
                    <a:pt x="242" y="424"/>
                  </a:cubicBezTo>
                  <a:cubicBezTo>
                    <a:pt x="321" y="218"/>
                    <a:pt x="474" y="84"/>
                    <a:pt x="697" y="26"/>
                  </a:cubicBezTo>
                  <a:cubicBezTo>
                    <a:pt x="699" y="26"/>
                    <a:pt x="701" y="27"/>
                    <a:pt x="702" y="29"/>
                  </a:cubicBezTo>
                  <a:cubicBezTo>
                    <a:pt x="745" y="226"/>
                    <a:pt x="678" y="434"/>
                    <a:pt x="518" y="600"/>
                  </a:cubicBezTo>
                  <a:cubicBezTo>
                    <a:pt x="510" y="608"/>
                    <a:pt x="507" y="618"/>
                    <a:pt x="508" y="628"/>
                  </a:cubicBezTo>
                  <a:lnTo>
                    <a:pt x="509" y="6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9" name="Freeform 10"/>
            <p:cNvSpPr>
              <a:spLocks noEditPoints="1"/>
            </p:cNvSpPr>
            <p:nvPr/>
          </p:nvSpPr>
          <p:spPr bwMode="auto">
            <a:xfrm>
              <a:off x="2885" y="1870"/>
              <a:ext cx="125" cy="120"/>
            </a:xfrm>
            <a:custGeom>
              <a:avLst/>
              <a:gdLst>
                <a:gd name="T0" fmla="*/ 235 w 259"/>
                <a:gd name="T1" fmla="*/ 193 h 251"/>
                <a:gd name="T2" fmla="*/ 252 w 259"/>
                <a:gd name="T3" fmla="*/ 99 h 251"/>
                <a:gd name="T4" fmla="*/ 198 w 259"/>
                <a:gd name="T5" fmla="*/ 20 h 251"/>
                <a:gd name="T6" fmla="*/ 130 w 259"/>
                <a:gd name="T7" fmla="*/ 0 h 251"/>
                <a:gd name="T8" fmla="*/ 24 w 259"/>
                <a:gd name="T9" fmla="*/ 58 h 251"/>
                <a:gd name="T10" fmla="*/ 7 w 259"/>
                <a:gd name="T11" fmla="*/ 152 h 251"/>
                <a:gd name="T12" fmla="*/ 62 w 259"/>
                <a:gd name="T13" fmla="*/ 231 h 251"/>
                <a:gd name="T14" fmla="*/ 130 w 259"/>
                <a:gd name="T15" fmla="*/ 251 h 251"/>
                <a:gd name="T16" fmla="*/ 130 w 259"/>
                <a:gd name="T17" fmla="*/ 251 h 251"/>
                <a:gd name="T18" fmla="*/ 235 w 259"/>
                <a:gd name="T19" fmla="*/ 193 h 251"/>
                <a:gd name="T20" fmla="*/ 130 w 259"/>
                <a:gd name="T21" fmla="*/ 228 h 251"/>
                <a:gd name="T22" fmla="*/ 130 w 259"/>
                <a:gd name="T23" fmla="*/ 228 h 251"/>
                <a:gd name="T24" fmla="*/ 74 w 259"/>
                <a:gd name="T25" fmla="*/ 211 h 251"/>
                <a:gd name="T26" fmla="*/ 30 w 259"/>
                <a:gd name="T27" fmla="*/ 147 h 251"/>
                <a:gd name="T28" fmla="*/ 44 w 259"/>
                <a:gd name="T29" fmla="*/ 70 h 251"/>
                <a:gd name="T30" fmla="*/ 130 w 259"/>
                <a:gd name="T31" fmla="*/ 23 h 251"/>
                <a:gd name="T32" fmla="*/ 185 w 259"/>
                <a:gd name="T33" fmla="*/ 39 h 251"/>
                <a:gd name="T34" fmla="*/ 230 w 259"/>
                <a:gd name="T35" fmla="*/ 104 h 251"/>
                <a:gd name="T36" fmla="*/ 216 w 259"/>
                <a:gd name="T37" fmla="*/ 181 h 251"/>
                <a:gd name="T38" fmla="*/ 130 w 259"/>
                <a:gd name="T39" fmla="*/ 22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51">
                  <a:moveTo>
                    <a:pt x="235" y="193"/>
                  </a:moveTo>
                  <a:cubicBezTo>
                    <a:pt x="253" y="165"/>
                    <a:pt x="259" y="132"/>
                    <a:pt x="252" y="99"/>
                  </a:cubicBezTo>
                  <a:cubicBezTo>
                    <a:pt x="245" y="66"/>
                    <a:pt x="226" y="38"/>
                    <a:pt x="198" y="20"/>
                  </a:cubicBezTo>
                  <a:cubicBezTo>
                    <a:pt x="177" y="7"/>
                    <a:pt x="154" y="0"/>
                    <a:pt x="130" y="0"/>
                  </a:cubicBezTo>
                  <a:cubicBezTo>
                    <a:pt x="87" y="0"/>
                    <a:pt x="48" y="22"/>
                    <a:pt x="24" y="58"/>
                  </a:cubicBezTo>
                  <a:cubicBezTo>
                    <a:pt x="6" y="86"/>
                    <a:pt x="0" y="119"/>
                    <a:pt x="7" y="152"/>
                  </a:cubicBezTo>
                  <a:cubicBezTo>
                    <a:pt x="14" y="185"/>
                    <a:pt x="34" y="213"/>
                    <a:pt x="62" y="231"/>
                  </a:cubicBezTo>
                  <a:cubicBezTo>
                    <a:pt x="82" y="244"/>
                    <a:pt x="106" y="251"/>
                    <a:pt x="130" y="251"/>
                  </a:cubicBezTo>
                  <a:lnTo>
                    <a:pt x="130" y="251"/>
                  </a:lnTo>
                  <a:cubicBezTo>
                    <a:pt x="173" y="251"/>
                    <a:pt x="212" y="229"/>
                    <a:pt x="235" y="193"/>
                  </a:cubicBezTo>
                  <a:close/>
                  <a:moveTo>
                    <a:pt x="130" y="228"/>
                  </a:moveTo>
                  <a:lnTo>
                    <a:pt x="130" y="228"/>
                  </a:lnTo>
                  <a:cubicBezTo>
                    <a:pt x="110" y="228"/>
                    <a:pt x="91" y="222"/>
                    <a:pt x="74" y="211"/>
                  </a:cubicBezTo>
                  <a:cubicBezTo>
                    <a:pt x="52" y="197"/>
                    <a:pt x="36" y="174"/>
                    <a:pt x="30" y="147"/>
                  </a:cubicBezTo>
                  <a:cubicBezTo>
                    <a:pt x="24" y="120"/>
                    <a:pt x="29" y="93"/>
                    <a:pt x="44" y="70"/>
                  </a:cubicBezTo>
                  <a:cubicBezTo>
                    <a:pt x="63" y="41"/>
                    <a:pt x="95" y="23"/>
                    <a:pt x="130" y="23"/>
                  </a:cubicBezTo>
                  <a:cubicBezTo>
                    <a:pt x="150" y="23"/>
                    <a:pt x="169" y="29"/>
                    <a:pt x="185" y="39"/>
                  </a:cubicBezTo>
                  <a:cubicBezTo>
                    <a:pt x="208" y="54"/>
                    <a:pt x="224" y="77"/>
                    <a:pt x="230" y="104"/>
                  </a:cubicBezTo>
                  <a:cubicBezTo>
                    <a:pt x="236" y="130"/>
                    <a:pt x="231" y="158"/>
                    <a:pt x="216" y="181"/>
                  </a:cubicBezTo>
                  <a:cubicBezTo>
                    <a:pt x="197" y="210"/>
                    <a:pt x="165" y="228"/>
                    <a:pt x="13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0" name="Freeform 11"/>
            <p:cNvSpPr>
              <a:spLocks noEditPoints="1"/>
            </p:cNvSpPr>
            <p:nvPr/>
          </p:nvSpPr>
          <p:spPr bwMode="auto">
            <a:xfrm>
              <a:off x="2913" y="1896"/>
              <a:ext cx="69" cy="67"/>
            </a:xfrm>
            <a:custGeom>
              <a:avLst/>
              <a:gdLst>
                <a:gd name="T0" fmla="*/ 110 w 144"/>
                <a:gd name="T1" fmla="*/ 11 h 139"/>
                <a:gd name="T2" fmla="*/ 72 w 144"/>
                <a:gd name="T3" fmla="*/ 0 h 139"/>
                <a:gd name="T4" fmla="*/ 13 w 144"/>
                <a:gd name="T5" fmla="*/ 32 h 139"/>
                <a:gd name="T6" fmla="*/ 4 w 144"/>
                <a:gd name="T7" fmla="*/ 84 h 139"/>
                <a:gd name="T8" fmla="*/ 34 w 144"/>
                <a:gd name="T9" fmla="*/ 128 h 139"/>
                <a:gd name="T10" fmla="*/ 72 w 144"/>
                <a:gd name="T11" fmla="*/ 139 h 139"/>
                <a:gd name="T12" fmla="*/ 72 w 144"/>
                <a:gd name="T13" fmla="*/ 139 h 139"/>
                <a:gd name="T14" fmla="*/ 130 w 144"/>
                <a:gd name="T15" fmla="*/ 107 h 139"/>
                <a:gd name="T16" fmla="*/ 140 w 144"/>
                <a:gd name="T17" fmla="*/ 55 h 139"/>
                <a:gd name="T18" fmla="*/ 110 w 144"/>
                <a:gd name="T19" fmla="*/ 11 h 139"/>
                <a:gd name="T20" fmla="*/ 111 w 144"/>
                <a:gd name="T21" fmla="*/ 95 h 139"/>
                <a:gd name="T22" fmla="*/ 72 w 144"/>
                <a:gd name="T23" fmla="*/ 116 h 139"/>
                <a:gd name="T24" fmla="*/ 47 w 144"/>
                <a:gd name="T25" fmla="*/ 109 h 139"/>
                <a:gd name="T26" fmla="*/ 26 w 144"/>
                <a:gd name="T27" fmla="*/ 79 h 139"/>
                <a:gd name="T28" fmla="*/ 33 w 144"/>
                <a:gd name="T29" fmla="*/ 44 h 139"/>
                <a:gd name="T30" fmla="*/ 72 w 144"/>
                <a:gd name="T31" fmla="*/ 23 h 139"/>
                <a:gd name="T32" fmla="*/ 97 w 144"/>
                <a:gd name="T33" fmla="*/ 30 h 139"/>
                <a:gd name="T34" fmla="*/ 117 w 144"/>
                <a:gd name="T35" fmla="*/ 60 h 139"/>
                <a:gd name="T36" fmla="*/ 111 w 144"/>
                <a:gd name="T37"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139">
                  <a:moveTo>
                    <a:pt x="110" y="11"/>
                  </a:moveTo>
                  <a:cubicBezTo>
                    <a:pt x="98" y="4"/>
                    <a:pt x="85" y="0"/>
                    <a:pt x="72" y="0"/>
                  </a:cubicBezTo>
                  <a:cubicBezTo>
                    <a:pt x="48" y="0"/>
                    <a:pt x="26" y="12"/>
                    <a:pt x="13" y="32"/>
                  </a:cubicBezTo>
                  <a:cubicBezTo>
                    <a:pt x="3" y="47"/>
                    <a:pt x="0" y="66"/>
                    <a:pt x="4" y="84"/>
                  </a:cubicBezTo>
                  <a:cubicBezTo>
                    <a:pt x="8" y="102"/>
                    <a:pt x="19" y="118"/>
                    <a:pt x="34" y="128"/>
                  </a:cubicBezTo>
                  <a:cubicBezTo>
                    <a:pt x="45" y="135"/>
                    <a:pt x="58" y="139"/>
                    <a:pt x="72" y="139"/>
                  </a:cubicBezTo>
                  <a:lnTo>
                    <a:pt x="72" y="139"/>
                  </a:lnTo>
                  <a:cubicBezTo>
                    <a:pt x="96" y="139"/>
                    <a:pt x="117" y="127"/>
                    <a:pt x="130" y="107"/>
                  </a:cubicBezTo>
                  <a:cubicBezTo>
                    <a:pt x="140" y="91"/>
                    <a:pt x="144" y="73"/>
                    <a:pt x="140" y="55"/>
                  </a:cubicBezTo>
                  <a:cubicBezTo>
                    <a:pt x="136" y="36"/>
                    <a:pt x="125" y="21"/>
                    <a:pt x="110" y="11"/>
                  </a:cubicBezTo>
                  <a:close/>
                  <a:moveTo>
                    <a:pt x="111" y="95"/>
                  </a:moveTo>
                  <a:cubicBezTo>
                    <a:pt x="102" y="108"/>
                    <a:pt x="88" y="116"/>
                    <a:pt x="72" y="116"/>
                  </a:cubicBezTo>
                  <a:cubicBezTo>
                    <a:pt x="63" y="116"/>
                    <a:pt x="54" y="113"/>
                    <a:pt x="47" y="109"/>
                  </a:cubicBezTo>
                  <a:cubicBezTo>
                    <a:pt x="36" y="102"/>
                    <a:pt x="29" y="91"/>
                    <a:pt x="26" y="79"/>
                  </a:cubicBezTo>
                  <a:cubicBezTo>
                    <a:pt x="24" y="67"/>
                    <a:pt x="26" y="55"/>
                    <a:pt x="33" y="44"/>
                  </a:cubicBezTo>
                  <a:cubicBezTo>
                    <a:pt x="41" y="31"/>
                    <a:pt x="56" y="23"/>
                    <a:pt x="72" y="23"/>
                  </a:cubicBezTo>
                  <a:cubicBezTo>
                    <a:pt x="81" y="23"/>
                    <a:pt x="90" y="25"/>
                    <a:pt x="97" y="30"/>
                  </a:cubicBezTo>
                  <a:cubicBezTo>
                    <a:pt x="108" y="37"/>
                    <a:pt x="115" y="47"/>
                    <a:pt x="117" y="60"/>
                  </a:cubicBezTo>
                  <a:cubicBezTo>
                    <a:pt x="120" y="72"/>
                    <a:pt x="118" y="84"/>
                    <a:pt x="111"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1" name="Freeform 12"/>
            <p:cNvSpPr>
              <a:spLocks/>
            </p:cNvSpPr>
            <p:nvPr/>
          </p:nvSpPr>
          <p:spPr bwMode="auto">
            <a:xfrm>
              <a:off x="2686" y="2161"/>
              <a:ext cx="119" cy="197"/>
            </a:xfrm>
            <a:custGeom>
              <a:avLst/>
              <a:gdLst>
                <a:gd name="T0" fmla="*/ 0 w 249"/>
                <a:gd name="T1" fmla="*/ 398 h 410"/>
                <a:gd name="T2" fmla="*/ 229 w 249"/>
                <a:gd name="T3" fmla="*/ 0 h 410"/>
                <a:gd name="T4" fmla="*/ 249 w 249"/>
                <a:gd name="T5" fmla="*/ 12 h 410"/>
                <a:gd name="T6" fmla="*/ 20 w 249"/>
                <a:gd name="T7" fmla="*/ 410 h 410"/>
                <a:gd name="T8" fmla="*/ 0 w 249"/>
                <a:gd name="T9" fmla="*/ 398 h 410"/>
              </a:gdLst>
              <a:ahLst/>
              <a:cxnLst>
                <a:cxn ang="0">
                  <a:pos x="T0" y="T1"/>
                </a:cxn>
                <a:cxn ang="0">
                  <a:pos x="T2" y="T3"/>
                </a:cxn>
                <a:cxn ang="0">
                  <a:pos x="T4" y="T5"/>
                </a:cxn>
                <a:cxn ang="0">
                  <a:pos x="T6" y="T7"/>
                </a:cxn>
                <a:cxn ang="0">
                  <a:pos x="T8" y="T9"/>
                </a:cxn>
              </a:cxnLst>
              <a:rect l="0" t="0" r="r" b="b"/>
              <a:pathLst>
                <a:path w="249" h="410">
                  <a:moveTo>
                    <a:pt x="0" y="398"/>
                  </a:moveTo>
                  <a:lnTo>
                    <a:pt x="229" y="0"/>
                  </a:lnTo>
                  <a:lnTo>
                    <a:pt x="249" y="12"/>
                  </a:lnTo>
                  <a:lnTo>
                    <a:pt x="20" y="410"/>
                  </a:lnTo>
                  <a:lnTo>
                    <a:pt x="0" y="3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2" name="Freeform 13"/>
            <p:cNvSpPr>
              <a:spLocks/>
            </p:cNvSpPr>
            <p:nvPr/>
          </p:nvSpPr>
          <p:spPr bwMode="auto">
            <a:xfrm>
              <a:off x="2775" y="2178"/>
              <a:ext cx="58" cy="90"/>
            </a:xfrm>
            <a:custGeom>
              <a:avLst/>
              <a:gdLst>
                <a:gd name="T0" fmla="*/ 19 w 121"/>
                <a:gd name="T1" fmla="*/ 188 h 188"/>
                <a:gd name="T2" fmla="*/ 0 w 121"/>
                <a:gd name="T3" fmla="*/ 176 h 188"/>
                <a:gd name="T4" fmla="*/ 102 w 121"/>
                <a:gd name="T5" fmla="*/ 0 h 188"/>
                <a:gd name="T6" fmla="*/ 121 w 121"/>
                <a:gd name="T7" fmla="*/ 11 h 188"/>
                <a:gd name="T8" fmla="*/ 19 w 121"/>
                <a:gd name="T9" fmla="*/ 188 h 188"/>
              </a:gdLst>
              <a:ahLst/>
              <a:cxnLst>
                <a:cxn ang="0">
                  <a:pos x="T0" y="T1"/>
                </a:cxn>
                <a:cxn ang="0">
                  <a:pos x="T2" y="T3"/>
                </a:cxn>
                <a:cxn ang="0">
                  <a:pos x="T4" y="T5"/>
                </a:cxn>
                <a:cxn ang="0">
                  <a:pos x="T6" y="T7"/>
                </a:cxn>
                <a:cxn ang="0">
                  <a:pos x="T8" y="T9"/>
                </a:cxn>
              </a:cxnLst>
              <a:rect l="0" t="0" r="r" b="b"/>
              <a:pathLst>
                <a:path w="121" h="188">
                  <a:moveTo>
                    <a:pt x="19" y="188"/>
                  </a:moveTo>
                  <a:lnTo>
                    <a:pt x="0" y="176"/>
                  </a:lnTo>
                  <a:lnTo>
                    <a:pt x="102" y="0"/>
                  </a:lnTo>
                  <a:lnTo>
                    <a:pt x="121" y="11"/>
                  </a:lnTo>
                  <a:lnTo>
                    <a:pt x="19" y="18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3" name="Freeform 14"/>
            <p:cNvSpPr>
              <a:spLocks/>
            </p:cNvSpPr>
            <p:nvPr/>
          </p:nvSpPr>
          <p:spPr bwMode="auto">
            <a:xfrm>
              <a:off x="2725" y="2146"/>
              <a:ext cx="52" cy="80"/>
            </a:xfrm>
            <a:custGeom>
              <a:avLst/>
              <a:gdLst>
                <a:gd name="T0" fmla="*/ 90 w 109"/>
                <a:gd name="T1" fmla="*/ 0 h 167"/>
                <a:gd name="T2" fmla="*/ 109 w 109"/>
                <a:gd name="T3" fmla="*/ 11 h 167"/>
                <a:gd name="T4" fmla="*/ 20 w 109"/>
                <a:gd name="T5" fmla="*/ 167 h 167"/>
                <a:gd name="T6" fmla="*/ 0 w 109"/>
                <a:gd name="T7" fmla="*/ 155 h 167"/>
                <a:gd name="T8" fmla="*/ 90 w 109"/>
                <a:gd name="T9" fmla="*/ 0 h 167"/>
              </a:gdLst>
              <a:ahLst/>
              <a:cxnLst>
                <a:cxn ang="0">
                  <a:pos x="T0" y="T1"/>
                </a:cxn>
                <a:cxn ang="0">
                  <a:pos x="T2" y="T3"/>
                </a:cxn>
                <a:cxn ang="0">
                  <a:pos x="T4" y="T5"/>
                </a:cxn>
                <a:cxn ang="0">
                  <a:pos x="T6" y="T7"/>
                </a:cxn>
                <a:cxn ang="0">
                  <a:pos x="T8" y="T9"/>
                </a:cxn>
              </a:cxnLst>
              <a:rect l="0" t="0" r="r" b="b"/>
              <a:pathLst>
                <a:path w="109" h="167">
                  <a:moveTo>
                    <a:pt x="90" y="0"/>
                  </a:moveTo>
                  <a:lnTo>
                    <a:pt x="109" y="11"/>
                  </a:lnTo>
                  <a:lnTo>
                    <a:pt x="20" y="167"/>
                  </a:lnTo>
                  <a:lnTo>
                    <a:pt x="0" y="155"/>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4" name="Freeform 15"/>
            <p:cNvSpPr>
              <a:spLocks/>
            </p:cNvSpPr>
            <p:nvPr/>
          </p:nvSpPr>
          <p:spPr bwMode="auto">
            <a:xfrm>
              <a:off x="2754" y="2274"/>
              <a:ext cx="24" cy="30"/>
            </a:xfrm>
            <a:custGeom>
              <a:avLst/>
              <a:gdLst>
                <a:gd name="T0" fmla="*/ 20 w 49"/>
                <a:gd name="T1" fmla="*/ 62 h 62"/>
                <a:gd name="T2" fmla="*/ 0 w 49"/>
                <a:gd name="T3" fmla="*/ 50 h 62"/>
                <a:gd name="T4" fmla="*/ 29 w 49"/>
                <a:gd name="T5" fmla="*/ 0 h 62"/>
                <a:gd name="T6" fmla="*/ 49 w 49"/>
                <a:gd name="T7" fmla="*/ 11 h 62"/>
                <a:gd name="T8" fmla="*/ 20 w 49"/>
                <a:gd name="T9" fmla="*/ 62 h 62"/>
              </a:gdLst>
              <a:ahLst/>
              <a:cxnLst>
                <a:cxn ang="0">
                  <a:pos x="T0" y="T1"/>
                </a:cxn>
                <a:cxn ang="0">
                  <a:pos x="T2" y="T3"/>
                </a:cxn>
                <a:cxn ang="0">
                  <a:pos x="T4" y="T5"/>
                </a:cxn>
                <a:cxn ang="0">
                  <a:pos x="T6" y="T7"/>
                </a:cxn>
                <a:cxn ang="0">
                  <a:pos x="T8" y="T9"/>
                </a:cxn>
              </a:cxnLst>
              <a:rect l="0" t="0" r="r" b="b"/>
              <a:pathLst>
                <a:path w="49" h="62">
                  <a:moveTo>
                    <a:pt x="20" y="62"/>
                  </a:moveTo>
                  <a:lnTo>
                    <a:pt x="0" y="50"/>
                  </a:lnTo>
                  <a:lnTo>
                    <a:pt x="29" y="0"/>
                  </a:lnTo>
                  <a:lnTo>
                    <a:pt x="49" y="11"/>
                  </a:lnTo>
                  <a:lnTo>
                    <a:pt x="20" y="6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5" name="Freeform 16"/>
            <p:cNvSpPr>
              <a:spLocks/>
            </p:cNvSpPr>
            <p:nvPr/>
          </p:nvSpPr>
          <p:spPr bwMode="auto">
            <a:xfrm>
              <a:off x="2709" y="2233"/>
              <a:ext cx="18" cy="22"/>
            </a:xfrm>
            <a:custGeom>
              <a:avLst/>
              <a:gdLst>
                <a:gd name="T0" fmla="*/ 20 w 39"/>
                <a:gd name="T1" fmla="*/ 45 h 45"/>
                <a:gd name="T2" fmla="*/ 0 w 39"/>
                <a:gd name="T3" fmla="*/ 33 h 45"/>
                <a:gd name="T4" fmla="*/ 19 w 39"/>
                <a:gd name="T5" fmla="*/ 0 h 45"/>
                <a:gd name="T6" fmla="*/ 39 w 39"/>
                <a:gd name="T7" fmla="*/ 12 h 45"/>
                <a:gd name="T8" fmla="*/ 20 w 39"/>
                <a:gd name="T9" fmla="*/ 45 h 45"/>
              </a:gdLst>
              <a:ahLst/>
              <a:cxnLst>
                <a:cxn ang="0">
                  <a:pos x="T0" y="T1"/>
                </a:cxn>
                <a:cxn ang="0">
                  <a:pos x="T2" y="T3"/>
                </a:cxn>
                <a:cxn ang="0">
                  <a:pos x="T4" y="T5"/>
                </a:cxn>
                <a:cxn ang="0">
                  <a:pos x="T6" y="T7"/>
                </a:cxn>
                <a:cxn ang="0">
                  <a:pos x="T8" y="T9"/>
                </a:cxn>
              </a:cxnLst>
              <a:rect l="0" t="0" r="r" b="b"/>
              <a:pathLst>
                <a:path w="39" h="45">
                  <a:moveTo>
                    <a:pt x="20" y="45"/>
                  </a:moveTo>
                  <a:lnTo>
                    <a:pt x="0" y="33"/>
                  </a:lnTo>
                  <a:lnTo>
                    <a:pt x="19" y="0"/>
                  </a:lnTo>
                  <a:lnTo>
                    <a:pt x="39" y="12"/>
                  </a:lnTo>
                  <a:lnTo>
                    <a:pt x="20"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6" name="Rectangle 17"/>
            <p:cNvSpPr>
              <a:spLocks noChangeArrowheads="1"/>
            </p:cNvSpPr>
            <p:nvPr/>
          </p:nvSpPr>
          <p:spPr bwMode="auto">
            <a:xfrm>
              <a:off x="2616" y="1933"/>
              <a:ext cx="7" cy="1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27" name="Rectangle 18"/>
            <p:cNvSpPr>
              <a:spLocks noChangeArrowheads="1"/>
            </p:cNvSpPr>
            <p:nvPr/>
          </p:nvSpPr>
          <p:spPr bwMode="auto">
            <a:xfrm>
              <a:off x="2589" y="1960"/>
              <a:ext cx="17" cy="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28" name="Rectangle 19"/>
            <p:cNvSpPr>
              <a:spLocks noChangeArrowheads="1"/>
            </p:cNvSpPr>
            <p:nvPr/>
          </p:nvSpPr>
          <p:spPr bwMode="auto">
            <a:xfrm>
              <a:off x="2616" y="1977"/>
              <a:ext cx="7" cy="1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29" name="Rectangle 20"/>
            <p:cNvSpPr>
              <a:spLocks noChangeArrowheads="1"/>
            </p:cNvSpPr>
            <p:nvPr/>
          </p:nvSpPr>
          <p:spPr bwMode="auto">
            <a:xfrm>
              <a:off x="2633" y="1960"/>
              <a:ext cx="17" cy="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0" name="Freeform 21"/>
            <p:cNvSpPr>
              <a:spLocks/>
            </p:cNvSpPr>
            <p:nvPr/>
          </p:nvSpPr>
          <p:spPr bwMode="auto">
            <a:xfrm>
              <a:off x="2795" y="1800"/>
              <a:ext cx="15" cy="16"/>
            </a:xfrm>
            <a:custGeom>
              <a:avLst/>
              <a:gdLst>
                <a:gd name="T0" fmla="*/ 23 w 33"/>
                <a:gd name="T1" fmla="*/ 0 h 33"/>
                <a:gd name="T2" fmla="*/ 33 w 33"/>
                <a:gd name="T3" fmla="*/ 10 h 33"/>
                <a:gd name="T4" fmla="*/ 10 w 33"/>
                <a:gd name="T5" fmla="*/ 33 h 33"/>
                <a:gd name="T6" fmla="*/ 0 w 33"/>
                <a:gd name="T7" fmla="*/ 23 h 33"/>
                <a:gd name="T8" fmla="*/ 23 w 33"/>
                <a:gd name="T9" fmla="*/ 0 h 33"/>
              </a:gdLst>
              <a:ahLst/>
              <a:cxnLst>
                <a:cxn ang="0">
                  <a:pos x="T0" y="T1"/>
                </a:cxn>
                <a:cxn ang="0">
                  <a:pos x="T2" y="T3"/>
                </a:cxn>
                <a:cxn ang="0">
                  <a:pos x="T4" y="T5"/>
                </a:cxn>
                <a:cxn ang="0">
                  <a:pos x="T6" y="T7"/>
                </a:cxn>
                <a:cxn ang="0">
                  <a:pos x="T8" y="T9"/>
                </a:cxn>
              </a:cxnLst>
              <a:rect l="0" t="0" r="r" b="b"/>
              <a:pathLst>
                <a:path w="33" h="33">
                  <a:moveTo>
                    <a:pt x="23" y="0"/>
                  </a:moveTo>
                  <a:lnTo>
                    <a:pt x="33" y="10"/>
                  </a:lnTo>
                  <a:lnTo>
                    <a:pt x="10" y="33"/>
                  </a:lnTo>
                  <a:lnTo>
                    <a:pt x="0" y="23"/>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1" name="Freeform 22"/>
            <p:cNvSpPr>
              <a:spLocks/>
            </p:cNvSpPr>
            <p:nvPr/>
          </p:nvSpPr>
          <p:spPr bwMode="auto">
            <a:xfrm>
              <a:off x="2766" y="1800"/>
              <a:ext cx="16" cy="16"/>
            </a:xfrm>
            <a:custGeom>
              <a:avLst/>
              <a:gdLst>
                <a:gd name="T0" fmla="*/ 23 w 33"/>
                <a:gd name="T1" fmla="*/ 33 h 33"/>
                <a:gd name="T2" fmla="*/ 0 w 33"/>
                <a:gd name="T3" fmla="*/ 10 h 33"/>
                <a:gd name="T4" fmla="*/ 10 w 33"/>
                <a:gd name="T5" fmla="*/ 0 h 33"/>
                <a:gd name="T6" fmla="*/ 33 w 33"/>
                <a:gd name="T7" fmla="*/ 23 h 33"/>
                <a:gd name="T8" fmla="*/ 23 w 33"/>
                <a:gd name="T9" fmla="*/ 33 h 33"/>
              </a:gdLst>
              <a:ahLst/>
              <a:cxnLst>
                <a:cxn ang="0">
                  <a:pos x="T0" y="T1"/>
                </a:cxn>
                <a:cxn ang="0">
                  <a:pos x="T2" y="T3"/>
                </a:cxn>
                <a:cxn ang="0">
                  <a:pos x="T4" y="T5"/>
                </a:cxn>
                <a:cxn ang="0">
                  <a:pos x="T6" y="T7"/>
                </a:cxn>
                <a:cxn ang="0">
                  <a:pos x="T8" y="T9"/>
                </a:cxn>
              </a:cxnLst>
              <a:rect l="0" t="0" r="r" b="b"/>
              <a:pathLst>
                <a:path w="33" h="33">
                  <a:moveTo>
                    <a:pt x="23" y="33"/>
                  </a:moveTo>
                  <a:lnTo>
                    <a:pt x="0" y="10"/>
                  </a:lnTo>
                  <a:lnTo>
                    <a:pt x="10" y="0"/>
                  </a:lnTo>
                  <a:lnTo>
                    <a:pt x="33" y="23"/>
                  </a:lnTo>
                  <a:lnTo>
                    <a:pt x="23"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2" name="Freeform 23"/>
            <p:cNvSpPr>
              <a:spLocks/>
            </p:cNvSpPr>
            <p:nvPr/>
          </p:nvSpPr>
          <p:spPr bwMode="auto">
            <a:xfrm>
              <a:off x="2766" y="1829"/>
              <a:ext cx="16" cy="16"/>
            </a:xfrm>
            <a:custGeom>
              <a:avLst/>
              <a:gdLst>
                <a:gd name="T0" fmla="*/ 10 w 33"/>
                <a:gd name="T1" fmla="*/ 33 h 33"/>
                <a:gd name="T2" fmla="*/ 0 w 33"/>
                <a:gd name="T3" fmla="*/ 23 h 33"/>
                <a:gd name="T4" fmla="*/ 23 w 33"/>
                <a:gd name="T5" fmla="*/ 0 h 33"/>
                <a:gd name="T6" fmla="*/ 33 w 33"/>
                <a:gd name="T7" fmla="*/ 10 h 33"/>
                <a:gd name="T8" fmla="*/ 10 w 33"/>
                <a:gd name="T9" fmla="*/ 33 h 33"/>
              </a:gdLst>
              <a:ahLst/>
              <a:cxnLst>
                <a:cxn ang="0">
                  <a:pos x="T0" y="T1"/>
                </a:cxn>
                <a:cxn ang="0">
                  <a:pos x="T2" y="T3"/>
                </a:cxn>
                <a:cxn ang="0">
                  <a:pos x="T4" y="T5"/>
                </a:cxn>
                <a:cxn ang="0">
                  <a:pos x="T6" y="T7"/>
                </a:cxn>
                <a:cxn ang="0">
                  <a:pos x="T8" y="T9"/>
                </a:cxn>
              </a:cxnLst>
              <a:rect l="0" t="0" r="r" b="b"/>
              <a:pathLst>
                <a:path w="33" h="33">
                  <a:moveTo>
                    <a:pt x="10" y="33"/>
                  </a:moveTo>
                  <a:lnTo>
                    <a:pt x="0" y="23"/>
                  </a:lnTo>
                  <a:lnTo>
                    <a:pt x="23" y="0"/>
                  </a:lnTo>
                  <a:lnTo>
                    <a:pt x="33" y="10"/>
                  </a:lnTo>
                  <a:lnTo>
                    <a:pt x="10"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3" name="Freeform 24"/>
            <p:cNvSpPr>
              <a:spLocks/>
            </p:cNvSpPr>
            <p:nvPr/>
          </p:nvSpPr>
          <p:spPr bwMode="auto">
            <a:xfrm>
              <a:off x="2795" y="1829"/>
              <a:ext cx="15" cy="16"/>
            </a:xfrm>
            <a:custGeom>
              <a:avLst/>
              <a:gdLst>
                <a:gd name="T0" fmla="*/ 23 w 33"/>
                <a:gd name="T1" fmla="*/ 33 h 33"/>
                <a:gd name="T2" fmla="*/ 0 w 33"/>
                <a:gd name="T3" fmla="*/ 10 h 33"/>
                <a:gd name="T4" fmla="*/ 10 w 33"/>
                <a:gd name="T5" fmla="*/ 0 h 33"/>
                <a:gd name="T6" fmla="*/ 33 w 33"/>
                <a:gd name="T7" fmla="*/ 23 h 33"/>
                <a:gd name="T8" fmla="*/ 23 w 33"/>
                <a:gd name="T9" fmla="*/ 33 h 33"/>
              </a:gdLst>
              <a:ahLst/>
              <a:cxnLst>
                <a:cxn ang="0">
                  <a:pos x="T0" y="T1"/>
                </a:cxn>
                <a:cxn ang="0">
                  <a:pos x="T2" y="T3"/>
                </a:cxn>
                <a:cxn ang="0">
                  <a:pos x="T4" y="T5"/>
                </a:cxn>
                <a:cxn ang="0">
                  <a:pos x="T6" y="T7"/>
                </a:cxn>
                <a:cxn ang="0">
                  <a:pos x="T8" y="T9"/>
                </a:cxn>
              </a:cxnLst>
              <a:rect l="0" t="0" r="r" b="b"/>
              <a:pathLst>
                <a:path w="33" h="33">
                  <a:moveTo>
                    <a:pt x="23" y="33"/>
                  </a:moveTo>
                  <a:lnTo>
                    <a:pt x="0" y="10"/>
                  </a:lnTo>
                  <a:lnTo>
                    <a:pt x="10" y="0"/>
                  </a:lnTo>
                  <a:lnTo>
                    <a:pt x="33" y="23"/>
                  </a:lnTo>
                  <a:lnTo>
                    <a:pt x="23"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4" name="Rectangle 25"/>
            <p:cNvSpPr>
              <a:spLocks noChangeArrowheads="1"/>
            </p:cNvSpPr>
            <p:nvPr/>
          </p:nvSpPr>
          <p:spPr bwMode="auto">
            <a:xfrm>
              <a:off x="3067" y="2274"/>
              <a:ext cx="7" cy="1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5" name="Rectangle 26"/>
            <p:cNvSpPr>
              <a:spLocks noChangeArrowheads="1"/>
            </p:cNvSpPr>
            <p:nvPr/>
          </p:nvSpPr>
          <p:spPr bwMode="auto">
            <a:xfrm>
              <a:off x="3040" y="2301"/>
              <a:ext cx="1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6" name="Rectangle 27"/>
            <p:cNvSpPr>
              <a:spLocks noChangeArrowheads="1"/>
            </p:cNvSpPr>
            <p:nvPr/>
          </p:nvSpPr>
          <p:spPr bwMode="auto">
            <a:xfrm>
              <a:off x="3067" y="2317"/>
              <a:ext cx="7" cy="1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7" name="Rectangle 28"/>
            <p:cNvSpPr>
              <a:spLocks noChangeArrowheads="1"/>
            </p:cNvSpPr>
            <p:nvPr/>
          </p:nvSpPr>
          <p:spPr bwMode="auto">
            <a:xfrm>
              <a:off x="3084" y="2301"/>
              <a:ext cx="1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8" name="Freeform 29"/>
            <p:cNvSpPr>
              <a:spLocks/>
            </p:cNvSpPr>
            <p:nvPr/>
          </p:nvSpPr>
          <p:spPr bwMode="auto">
            <a:xfrm>
              <a:off x="2623" y="2245"/>
              <a:ext cx="15" cy="17"/>
            </a:xfrm>
            <a:custGeom>
              <a:avLst/>
              <a:gdLst>
                <a:gd name="T0" fmla="*/ 23 w 33"/>
                <a:gd name="T1" fmla="*/ 0 h 34"/>
                <a:gd name="T2" fmla="*/ 33 w 33"/>
                <a:gd name="T3" fmla="*/ 11 h 34"/>
                <a:gd name="T4" fmla="*/ 10 w 33"/>
                <a:gd name="T5" fmla="*/ 34 h 34"/>
                <a:gd name="T6" fmla="*/ 0 w 33"/>
                <a:gd name="T7" fmla="*/ 23 h 34"/>
                <a:gd name="T8" fmla="*/ 23 w 33"/>
                <a:gd name="T9" fmla="*/ 0 h 34"/>
              </a:gdLst>
              <a:ahLst/>
              <a:cxnLst>
                <a:cxn ang="0">
                  <a:pos x="T0" y="T1"/>
                </a:cxn>
                <a:cxn ang="0">
                  <a:pos x="T2" y="T3"/>
                </a:cxn>
                <a:cxn ang="0">
                  <a:pos x="T4" y="T5"/>
                </a:cxn>
                <a:cxn ang="0">
                  <a:pos x="T6" y="T7"/>
                </a:cxn>
                <a:cxn ang="0">
                  <a:pos x="T8" y="T9"/>
                </a:cxn>
              </a:cxnLst>
              <a:rect l="0" t="0" r="r" b="b"/>
              <a:pathLst>
                <a:path w="33" h="34">
                  <a:moveTo>
                    <a:pt x="23" y="0"/>
                  </a:moveTo>
                  <a:lnTo>
                    <a:pt x="33" y="11"/>
                  </a:lnTo>
                  <a:lnTo>
                    <a:pt x="10" y="34"/>
                  </a:lnTo>
                  <a:lnTo>
                    <a:pt x="0" y="23"/>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9" name="Freeform 30"/>
            <p:cNvSpPr>
              <a:spLocks/>
            </p:cNvSpPr>
            <p:nvPr/>
          </p:nvSpPr>
          <p:spPr bwMode="auto">
            <a:xfrm>
              <a:off x="2594" y="2245"/>
              <a:ext cx="16" cy="17"/>
            </a:xfrm>
            <a:custGeom>
              <a:avLst/>
              <a:gdLst>
                <a:gd name="T0" fmla="*/ 23 w 33"/>
                <a:gd name="T1" fmla="*/ 34 h 34"/>
                <a:gd name="T2" fmla="*/ 0 w 33"/>
                <a:gd name="T3" fmla="*/ 11 h 34"/>
                <a:gd name="T4" fmla="*/ 10 w 33"/>
                <a:gd name="T5" fmla="*/ 0 h 34"/>
                <a:gd name="T6" fmla="*/ 33 w 33"/>
                <a:gd name="T7" fmla="*/ 23 h 34"/>
                <a:gd name="T8" fmla="*/ 23 w 33"/>
                <a:gd name="T9" fmla="*/ 34 h 34"/>
              </a:gdLst>
              <a:ahLst/>
              <a:cxnLst>
                <a:cxn ang="0">
                  <a:pos x="T0" y="T1"/>
                </a:cxn>
                <a:cxn ang="0">
                  <a:pos x="T2" y="T3"/>
                </a:cxn>
                <a:cxn ang="0">
                  <a:pos x="T4" y="T5"/>
                </a:cxn>
                <a:cxn ang="0">
                  <a:pos x="T6" y="T7"/>
                </a:cxn>
                <a:cxn ang="0">
                  <a:pos x="T8" y="T9"/>
                </a:cxn>
              </a:cxnLst>
              <a:rect l="0" t="0" r="r" b="b"/>
              <a:pathLst>
                <a:path w="33" h="34">
                  <a:moveTo>
                    <a:pt x="23" y="34"/>
                  </a:moveTo>
                  <a:lnTo>
                    <a:pt x="0" y="11"/>
                  </a:lnTo>
                  <a:lnTo>
                    <a:pt x="10" y="0"/>
                  </a:lnTo>
                  <a:lnTo>
                    <a:pt x="33" y="23"/>
                  </a:lnTo>
                  <a:lnTo>
                    <a:pt x="23"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0" name="Freeform 31"/>
            <p:cNvSpPr>
              <a:spLocks/>
            </p:cNvSpPr>
            <p:nvPr/>
          </p:nvSpPr>
          <p:spPr bwMode="auto">
            <a:xfrm>
              <a:off x="2594" y="2274"/>
              <a:ext cx="16" cy="16"/>
            </a:xfrm>
            <a:custGeom>
              <a:avLst/>
              <a:gdLst>
                <a:gd name="T0" fmla="*/ 10 w 33"/>
                <a:gd name="T1" fmla="*/ 33 h 33"/>
                <a:gd name="T2" fmla="*/ 0 w 33"/>
                <a:gd name="T3" fmla="*/ 23 h 33"/>
                <a:gd name="T4" fmla="*/ 23 w 33"/>
                <a:gd name="T5" fmla="*/ 0 h 33"/>
                <a:gd name="T6" fmla="*/ 33 w 33"/>
                <a:gd name="T7" fmla="*/ 10 h 33"/>
                <a:gd name="T8" fmla="*/ 10 w 33"/>
                <a:gd name="T9" fmla="*/ 33 h 33"/>
              </a:gdLst>
              <a:ahLst/>
              <a:cxnLst>
                <a:cxn ang="0">
                  <a:pos x="T0" y="T1"/>
                </a:cxn>
                <a:cxn ang="0">
                  <a:pos x="T2" y="T3"/>
                </a:cxn>
                <a:cxn ang="0">
                  <a:pos x="T4" y="T5"/>
                </a:cxn>
                <a:cxn ang="0">
                  <a:pos x="T6" y="T7"/>
                </a:cxn>
                <a:cxn ang="0">
                  <a:pos x="T8" y="T9"/>
                </a:cxn>
              </a:cxnLst>
              <a:rect l="0" t="0" r="r" b="b"/>
              <a:pathLst>
                <a:path w="33" h="33">
                  <a:moveTo>
                    <a:pt x="10" y="33"/>
                  </a:moveTo>
                  <a:lnTo>
                    <a:pt x="0" y="23"/>
                  </a:lnTo>
                  <a:lnTo>
                    <a:pt x="23" y="0"/>
                  </a:lnTo>
                  <a:lnTo>
                    <a:pt x="33" y="10"/>
                  </a:lnTo>
                  <a:lnTo>
                    <a:pt x="10"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1" name="Freeform 32"/>
            <p:cNvSpPr>
              <a:spLocks/>
            </p:cNvSpPr>
            <p:nvPr/>
          </p:nvSpPr>
          <p:spPr bwMode="auto">
            <a:xfrm>
              <a:off x="2623" y="2274"/>
              <a:ext cx="15" cy="16"/>
            </a:xfrm>
            <a:custGeom>
              <a:avLst/>
              <a:gdLst>
                <a:gd name="T0" fmla="*/ 23 w 33"/>
                <a:gd name="T1" fmla="*/ 33 h 33"/>
                <a:gd name="T2" fmla="*/ 0 w 33"/>
                <a:gd name="T3" fmla="*/ 10 h 33"/>
                <a:gd name="T4" fmla="*/ 10 w 33"/>
                <a:gd name="T5" fmla="*/ 0 h 33"/>
                <a:gd name="T6" fmla="*/ 33 w 33"/>
                <a:gd name="T7" fmla="*/ 23 h 33"/>
                <a:gd name="T8" fmla="*/ 23 w 33"/>
                <a:gd name="T9" fmla="*/ 33 h 33"/>
              </a:gdLst>
              <a:ahLst/>
              <a:cxnLst>
                <a:cxn ang="0">
                  <a:pos x="T0" y="T1"/>
                </a:cxn>
                <a:cxn ang="0">
                  <a:pos x="T2" y="T3"/>
                </a:cxn>
                <a:cxn ang="0">
                  <a:pos x="T4" y="T5"/>
                </a:cxn>
                <a:cxn ang="0">
                  <a:pos x="T6" y="T7"/>
                </a:cxn>
                <a:cxn ang="0">
                  <a:pos x="T8" y="T9"/>
                </a:cxn>
              </a:cxnLst>
              <a:rect l="0" t="0" r="r" b="b"/>
              <a:pathLst>
                <a:path w="33" h="33">
                  <a:moveTo>
                    <a:pt x="23" y="33"/>
                  </a:moveTo>
                  <a:lnTo>
                    <a:pt x="0" y="10"/>
                  </a:lnTo>
                  <a:lnTo>
                    <a:pt x="10" y="0"/>
                  </a:lnTo>
                  <a:lnTo>
                    <a:pt x="33" y="23"/>
                  </a:lnTo>
                  <a:lnTo>
                    <a:pt x="23"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2" name="Rectangle 33"/>
            <p:cNvSpPr>
              <a:spLocks noChangeArrowheads="1"/>
            </p:cNvSpPr>
            <p:nvPr/>
          </p:nvSpPr>
          <p:spPr bwMode="auto">
            <a:xfrm>
              <a:off x="3023" y="2076"/>
              <a:ext cx="7" cy="1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43" name="Rectangle 34"/>
            <p:cNvSpPr>
              <a:spLocks noChangeArrowheads="1"/>
            </p:cNvSpPr>
            <p:nvPr/>
          </p:nvSpPr>
          <p:spPr bwMode="auto">
            <a:xfrm>
              <a:off x="2996" y="2103"/>
              <a:ext cx="17" cy="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44" name="Rectangle 35"/>
            <p:cNvSpPr>
              <a:spLocks noChangeArrowheads="1"/>
            </p:cNvSpPr>
            <p:nvPr/>
          </p:nvSpPr>
          <p:spPr bwMode="auto">
            <a:xfrm>
              <a:off x="3023" y="2120"/>
              <a:ext cx="7" cy="1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45" name="Rectangle 36"/>
            <p:cNvSpPr>
              <a:spLocks noChangeArrowheads="1"/>
            </p:cNvSpPr>
            <p:nvPr/>
          </p:nvSpPr>
          <p:spPr bwMode="auto">
            <a:xfrm>
              <a:off x="3040" y="2103"/>
              <a:ext cx="17" cy="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46" name="Freeform 37"/>
            <p:cNvSpPr>
              <a:spLocks/>
            </p:cNvSpPr>
            <p:nvPr/>
          </p:nvSpPr>
          <p:spPr bwMode="auto">
            <a:xfrm>
              <a:off x="3125" y="1908"/>
              <a:ext cx="16" cy="15"/>
            </a:xfrm>
            <a:custGeom>
              <a:avLst/>
              <a:gdLst>
                <a:gd name="T0" fmla="*/ 23 w 33"/>
                <a:gd name="T1" fmla="*/ 0 h 33"/>
                <a:gd name="T2" fmla="*/ 33 w 33"/>
                <a:gd name="T3" fmla="*/ 10 h 33"/>
                <a:gd name="T4" fmla="*/ 10 w 33"/>
                <a:gd name="T5" fmla="*/ 33 h 33"/>
                <a:gd name="T6" fmla="*/ 0 w 33"/>
                <a:gd name="T7" fmla="*/ 23 h 33"/>
                <a:gd name="T8" fmla="*/ 23 w 33"/>
                <a:gd name="T9" fmla="*/ 0 h 33"/>
              </a:gdLst>
              <a:ahLst/>
              <a:cxnLst>
                <a:cxn ang="0">
                  <a:pos x="T0" y="T1"/>
                </a:cxn>
                <a:cxn ang="0">
                  <a:pos x="T2" y="T3"/>
                </a:cxn>
                <a:cxn ang="0">
                  <a:pos x="T4" y="T5"/>
                </a:cxn>
                <a:cxn ang="0">
                  <a:pos x="T6" y="T7"/>
                </a:cxn>
                <a:cxn ang="0">
                  <a:pos x="T8" y="T9"/>
                </a:cxn>
              </a:cxnLst>
              <a:rect l="0" t="0" r="r" b="b"/>
              <a:pathLst>
                <a:path w="33" h="33">
                  <a:moveTo>
                    <a:pt x="23" y="0"/>
                  </a:moveTo>
                  <a:lnTo>
                    <a:pt x="33" y="10"/>
                  </a:lnTo>
                  <a:lnTo>
                    <a:pt x="10" y="33"/>
                  </a:lnTo>
                  <a:lnTo>
                    <a:pt x="0" y="23"/>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7" name="Freeform 38"/>
            <p:cNvSpPr>
              <a:spLocks/>
            </p:cNvSpPr>
            <p:nvPr/>
          </p:nvSpPr>
          <p:spPr bwMode="auto">
            <a:xfrm>
              <a:off x="3096" y="1908"/>
              <a:ext cx="16" cy="15"/>
            </a:xfrm>
            <a:custGeom>
              <a:avLst/>
              <a:gdLst>
                <a:gd name="T0" fmla="*/ 23 w 33"/>
                <a:gd name="T1" fmla="*/ 33 h 33"/>
                <a:gd name="T2" fmla="*/ 0 w 33"/>
                <a:gd name="T3" fmla="*/ 10 h 33"/>
                <a:gd name="T4" fmla="*/ 10 w 33"/>
                <a:gd name="T5" fmla="*/ 0 h 33"/>
                <a:gd name="T6" fmla="*/ 33 w 33"/>
                <a:gd name="T7" fmla="*/ 23 h 33"/>
                <a:gd name="T8" fmla="*/ 23 w 33"/>
                <a:gd name="T9" fmla="*/ 33 h 33"/>
              </a:gdLst>
              <a:ahLst/>
              <a:cxnLst>
                <a:cxn ang="0">
                  <a:pos x="T0" y="T1"/>
                </a:cxn>
                <a:cxn ang="0">
                  <a:pos x="T2" y="T3"/>
                </a:cxn>
                <a:cxn ang="0">
                  <a:pos x="T4" y="T5"/>
                </a:cxn>
                <a:cxn ang="0">
                  <a:pos x="T6" y="T7"/>
                </a:cxn>
                <a:cxn ang="0">
                  <a:pos x="T8" y="T9"/>
                </a:cxn>
              </a:cxnLst>
              <a:rect l="0" t="0" r="r" b="b"/>
              <a:pathLst>
                <a:path w="33" h="33">
                  <a:moveTo>
                    <a:pt x="23" y="33"/>
                  </a:moveTo>
                  <a:lnTo>
                    <a:pt x="0" y="10"/>
                  </a:lnTo>
                  <a:lnTo>
                    <a:pt x="10" y="0"/>
                  </a:lnTo>
                  <a:lnTo>
                    <a:pt x="33" y="23"/>
                  </a:lnTo>
                  <a:lnTo>
                    <a:pt x="23"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8" name="Freeform 39"/>
            <p:cNvSpPr>
              <a:spLocks/>
            </p:cNvSpPr>
            <p:nvPr/>
          </p:nvSpPr>
          <p:spPr bwMode="auto">
            <a:xfrm>
              <a:off x="3096" y="1936"/>
              <a:ext cx="16" cy="16"/>
            </a:xfrm>
            <a:custGeom>
              <a:avLst/>
              <a:gdLst>
                <a:gd name="T0" fmla="*/ 10 w 33"/>
                <a:gd name="T1" fmla="*/ 33 h 33"/>
                <a:gd name="T2" fmla="*/ 0 w 33"/>
                <a:gd name="T3" fmla="*/ 23 h 33"/>
                <a:gd name="T4" fmla="*/ 23 w 33"/>
                <a:gd name="T5" fmla="*/ 0 h 33"/>
                <a:gd name="T6" fmla="*/ 33 w 33"/>
                <a:gd name="T7" fmla="*/ 10 h 33"/>
                <a:gd name="T8" fmla="*/ 10 w 33"/>
                <a:gd name="T9" fmla="*/ 33 h 33"/>
              </a:gdLst>
              <a:ahLst/>
              <a:cxnLst>
                <a:cxn ang="0">
                  <a:pos x="T0" y="T1"/>
                </a:cxn>
                <a:cxn ang="0">
                  <a:pos x="T2" y="T3"/>
                </a:cxn>
                <a:cxn ang="0">
                  <a:pos x="T4" y="T5"/>
                </a:cxn>
                <a:cxn ang="0">
                  <a:pos x="T6" y="T7"/>
                </a:cxn>
                <a:cxn ang="0">
                  <a:pos x="T8" y="T9"/>
                </a:cxn>
              </a:cxnLst>
              <a:rect l="0" t="0" r="r" b="b"/>
              <a:pathLst>
                <a:path w="33" h="33">
                  <a:moveTo>
                    <a:pt x="10" y="33"/>
                  </a:moveTo>
                  <a:lnTo>
                    <a:pt x="0" y="23"/>
                  </a:lnTo>
                  <a:lnTo>
                    <a:pt x="23" y="0"/>
                  </a:lnTo>
                  <a:lnTo>
                    <a:pt x="33" y="10"/>
                  </a:lnTo>
                  <a:lnTo>
                    <a:pt x="10"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9" name="Freeform 40"/>
            <p:cNvSpPr>
              <a:spLocks/>
            </p:cNvSpPr>
            <p:nvPr/>
          </p:nvSpPr>
          <p:spPr bwMode="auto">
            <a:xfrm>
              <a:off x="3125" y="1936"/>
              <a:ext cx="16" cy="16"/>
            </a:xfrm>
            <a:custGeom>
              <a:avLst/>
              <a:gdLst>
                <a:gd name="T0" fmla="*/ 23 w 33"/>
                <a:gd name="T1" fmla="*/ 33 h 33"/>
                <a:gd name="T2" fmla="*/ 0 w 33"/>
                <a:gd name="T3" fmla="*/ 10 h 33"/>
                <a:gd name="T4" fmla="*/ 10 w 33"/>
                <a:gd name="T5" fmla="*/ 0 h 33"/>
                <a:gd name="T6" fmla="*/ 33 w 33"/>
                <a:gd name="T7" fmla="*/ 23 h 33"/>
                <a:gd name="T8" fmla="*/ 23 w 33"/>
                <a:gd name="T9" fmla="*/ 33 h 33"/>
              </a:gdLst>
              <a:ahLst/>
              <a:cxnLst>
                <a:cxn ang="0">
                  <a:pos x="T0" y="T1"/>
                </a:cxn>
                <a:cxn ang="0">
                  <a:pos x="T2" y="T3"/>
                </a:cxn>
                <a:cxn ang="0">
                  <a:pos x="T4" y="T5"/>
                </a:cxn>
                <a:cxn ang="0">
                  <a:pos x="T6" y="T7"/>
                </a:cxn>
                <a:cxn ang="0">
                  <a:pos x="T8" y="T9"/>
                </a:cxn>
              </a:cxnLst>
              <a:rect l="0" t="0" r="r" b="b"/>
              <a:pathLst>
                <a:path w="33" h="33">
                  <a:moveTo>
                    <a:pt x="23" y="33"/>
                  </a:moveTo>
                  <a:lnTo>
                    <a:pt x="0" y="10"/>
                  </a:lnTo>
                  <a:lnTo>
                    <a:pt x="10" y="0"/>
                  </a:lnTo>
                  <a:lnTo>
                    <a:pt x="33" y="23"/>
                  </a:lnTo>
                  <a:lnTo>
                    <a:pt x="23" y="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spTree>
    <p:extLst>
      <p:ext uri="{BB962C8B-B14F-4D97-AF65-F5344CB8AC3E}">
        <p14:creationId xmlns:p14="http://schemas.microsoft.com/office/powerpoint/2010/main" val="74144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BAR CHART &amp; NUMBERS</a:t>
            </a:r>
            <a:endParaRPr lang="th-TH" dirty="0"/>
          </a:p>
        </p:txBody>
      </p:sp>
      <p:sp>
        <p:nvSpPr>
          <p:cNvPr id="3" name="Text Placeholder 2"/>
          <p:cNvSpPr>
            <a:spLocks noGrp="1"/>
          </p:cNvSpPr>
          <p:nvPr>
            <p:ph type="body" sz="quarter" idx="13"/>
          </p:nvPr>
        </p:nvSpPr>
        <p:spPr/>
        <p:txBody>
          <a:bodyPr/>
          <a:lstStyle/>
          <a:p>
            <a:r>
              <a:rPr lang="en-GB"/>
              <a:t>Comparison Chart For 2 Products</a:t>
            </a:r>
            <a:endParaRPr lang="th-TH" dirty="0"/>
          </a:p>
        </p:txBody>
      </p:sp>
      <p:grpSp>
        <p:nvGrpSpPr>
          <p:cNvPr id="7" name="Group 6"/>
          <p:cNvGrpSpPr/>
          <p:nvPr/>
        </p:nvGrpSpPr>
        <p:grpSpPr>
          <a:xfrm>
            <a:off x="1020309" y="1396090"/>
            <a:ext cx="10151382" cy="4691063"/>
            <a:chOff x="1169761" y="1396090"/>
            <a:chExt cx="10151382" cy="4691063"/>
          </a:xfrm>
        </p:grpSpPr>
        <p:graphicFrame>
          <p:nvGraphicFramePr>
            <p:cNvPr id="9" name="Chart 8"/>
            <p:cNvGraphicFramePr/>
            <p:nvPr>
              <p:extLst>
                <p:ext uri="{D42A27DB-BD31-4B8C-83A1-F6EECF244321}">
                  <p14:modId xmlns:p14="http://schemas.microsoft.com/office/powerpoint/2010/main" val="1459369532"/>
                </p:ext>
              </p:extLst>
            </p:nvPr>
          </p:nvGraphicFramePr>
          <p:xfrm>
            <a:off x="1169761" y="1396090"/>
            <a:ext cx="3984625" cy="4691063"/>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5923366" y="1457325"/>
              <a:ext cx="0" cy="4600575"/>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280522" y="1771354"/>
              <a:ext cx="3263760" cy="1428633"/>
              <a:chOff x="5151578" y="1514478"/>
              <a:chExt cx="3263760" cy="1428633"/>
            </a:xfrm>
          </p:grpSpPr>
          <p:sp>
            <p:nvSpPr>
              <p:cNvPr id="10" name="TextBox 9"/>
              <p:cNvSpPr txBox="1"/>
              <p:nvPr/>
            </p:nvSpPr>
            <p:spPr>
              <a:xfrm>
                <a:off x="5373975" y="2216981"/>
                <a:ext cx="2818966" cy="307777"/>
              </a:xfrm>
              <a:prstGeom prst="rect">
                <a:avLst/>
              </a:prstGeom>
              <a:noFill/>
            </p:spPr>
            <p:txBody>
              <a:bodyPr wrap="square" rtlCol="0" anchor="t">
                <a:spAutoFit/>
              </a:bodyPr>
              <a:lstStyle/>
              <a:p>
                <a:pPr algn="ctr"/>
                <a:r>
                  <a:rPr lang="en-US" sz="1400" b="1" spc="50" dirty="0">
                    <a:solidFill>
                      <a:schemeClr val="accent2"/>
                    </a:solidFill>
                    <a:latin typeface="+mj-lt"/>
                  </a:rPr>
                  <a:t>YEAR 2 IS THE BEST</a:t>
                </a:r>
                <a:endParaRPr lang="th-TH" sz="1400" b="1" spc="50" dirty="0">
                  <a:solidFill>
                    <a:schemeClr val="accent2"/>
                  </a:solidFill>
                  <a:latin typeface="+mj-lt"/>
                </a:endParaRPr>
              </a:p>
            </p:txBody>
          </p:sp>
          <p:sp>
            <p:nvSpPr>
              <p:cNvPr id="11" name="TextBox 10"/>
              <p:cNvSpPr txBox="1"/>
              <p:nvPr/>
            </p:nvSpPr>
            <p:spPr>
              <a:xfrm>
                <a:off x="5151578" y="2481446"/>
                <a:ext cx="3263760" cy="461665"/>
              </a:xfrm>
              <a:prstGeom prst="rect">
                <a:avLst/>
              </a:prstGeom>
              <a:noFill/>
            </p:spPr>
            <p:txBody>
              <a:bodyPr wrap="square" rtlCol="0" anchor="t">
                <a:spAutoFit/>
              </a:bodyPr>
              <a:lstStyle/>
              <a:p>
                <a:pPr algn="ctr"/>
                <a:r>
                  <a:rPr lang="en-US" sz="1200" dirty="0">
                    <a:solidFill>
                      <a:schemeClr val="accent6"/>
                    </a:solidFill>
                  </a:rPr>
                  <a:t>There are many variations of passages of </a:t>
                </a:r>
                <a:r>
                  <a:rPr lang="en-US" sz="1200" dirty="0" err="1">
                    <a:solidFill>
                      <a:schemeClr val="accent6"/>
                    </a:solidFill>
                  </a:rPr>
                  <a:t>Lorem</a:t>
                </a:r>
                <a:r>
                  <a:rPr lang="en-US" sz="1200" dirty="0">
                    <a:solidFill>
                      <a:schemeClr val="accent6"/>
                    </a:solidFill>
                  </a:rPr>
                  <a:t> </a:t>
                </a:r>
                <a:r>
                  <a:rPr lang="en-US" sz="1200" dirty="0" err="1">
                    <a:solidFill>
                      <a:schemeClr val="accent6"/>
                    </a:solidFill>
                  </a:rPr>
                  <a:t>Ipsum</a:t>
                </a:r>
                <a:r>
                  <a:rPr lang="en-US" sz="1200" dirty="0">
                    <a:solidFill>
                      <a:schemeClr val="accent6"/>
                    </a:solidFill>
                  </a:rPr>
                  <a:t> available, but the majority</a:t>
                </a:r>
                <a:endParaRPr lang="th-TH" sz="1200" dirty="0">
                  <a:solidFill>
                    <a:schemeClr val="accent6"/>
                  </a:solidFill>
                </a:endParaRPr>
              </a:p>
            </p:txBody>
          </p:sp>
          <p:sp>
            <p:nvSpPr>
              <p:cNvPr id="14" name="TextBox 13"/>
              <p:cNvSpPr txBox="1"/>
              <p:nvPr/>
            </p:nvSpPr>
            <p:spPr>
              <a:xfrm>
                <a:off x="5373975" y="1514478"/>
                <a:ext cx="2818966" cy="646331"/>
              </a:xfrm>
              <a:prstGeom prst="rect">
                <a:avLst/>
              </a:prstGeom>
              <a:noFill/>
            </p:spPr>
            <p:txBody>
              <a:bodyPr wrap="square" rtlCol="0" anchor="t">
                <a:spAutoFit/>
              </a:bodyPr>
              <a:lstStyle/>
              <a:p>
                <a:pPr algn="ctr"/>
                <a:r>
                  <a:rPr lang="en-US" sz="3600" b="1" spc="50" dirty="0">
                    <a:solidFill>
                      <a:schemeClr val="accent2"/>
                    </a:solidFill>
                    <a:latin typeface="+mj-lt"/>
                  </a:rPr>
                  <a:t>67%</a:t>
                </a:r>
                <a:endParaRPr lang="th-TH" sz="3600" b="1" spc="50" dirty="0">
                  <a:solidFill>
                    <a:schemeClr val="accent2"/>
                  </a:solidFill>
                  <a:latin typeface="+mj-lt"/>
                </a:endParaRPr>
              </a:p>
            </p:txBody>
          </p:sp>
        </p:grpSp>
        <p:grpSp>
          <p:nvGrpSpPr>
            <p:cNvPr id="16" name="Group 15"/>
            <p:cNvGrpSpPr/>
            <p:nvPr/>
          </p:nvGrpSpPr>
          <p:grpSpPr>
            <a:xfrm>
              <a:off x="7280522" y="4315237"/>
              <a:ext cx="3263760" cy="1428633"/>
              <a:chOff x="5151578" y="1514478"/>
              <a:chExt cx="3263760" cy="1428633"/>
            </a:xfrm>
          </p:grpSpPr>
          <p:sp>
            <p:nvSpPr>
              <p:cNvPr id="17" name="TextBox 16"/>
              <p:cNvSpPr txBox="1"/>
              <p:nvPr/>
            </p:nvSpPr>
            <p:spPr>
              <a:xfrm>
                <a:off x="5373975" y="2216981"/>
                <a:ext cx="2818966" cy="307777"/>
              </a:xfrm>
              <a:prstGeom prst="rect">
                <a:avLst/>
              </a:prstGeom>
              <a:noFill/>
            </p:spPr>
            <p:txBody>
              <a:bodyPr wrap="square" rtlCol="0" anchor="t">
                <a:spAutoFit/>
              </a:bodyPr>
              <a:lstStyle/>
              <a:p>
                <a:pPr algn="ctr"/>
                <a:r>
                  <a:rPr lang="en-US" sz="1400" b="1" spc="50" dirty="0">
                    <a:solidFill>
                      <a:schemeClr val="accent3"/>
                    </a:solidFill>
                    <a:latin typeface="+mj-lt"/>
                  </a:rPr>
                  <a:t>SALES IN YEAR 3</a:t>
                </a:r>
                <a:endParaRPr lang="th-TH" sz="1400" b="1" spc="50" dirty="0">
                  <a:solidFill>
                    <a:schemeClr val="accent3"/>
                  </a:solidFill>
                  <a:latin typeface="+mj-lt"/>
                </a:endParaRPr>
              </a:p>
            </p:txBody>
          </p:sp>
          <p:sp>
            <p:nvSpPr>
              <p:cNvPr id="18" name="TextBox 17"/>
              <p:cNvSpPr txBox="1"/>
              <p:nvPr/>
            </p:nvSpPr>
            <p:spPr>
              <a:xfrm>
                <a:off x="5151578" y="2481446"/>
                <a:ext cx="3263760" cy="461665"/>
              </a:xfrm>
              <a:prstGeom prst="rect">
                <a:avLst/>
              </a:prstGeom>
              <a:noFill/>
            </p:spPr>
            <p:txBody>
              <a:bodyPr wrap="square" rtlCol="0" anchor="t">
                <a:spAutoFit/>
              </a:bodyPr>
              <a:lstStyle/>
              <a:p>
                <a:pPr algn="ctr"/>
                <a:r>
                  <a:rPr lang="en-US" sz="1200" dirty="0">
                    <a:solidFill>
                      <a:schemeClr val="accent6"/>
                    </a:solidFill>
                  </a:rPr>
                  <a:t>It was the great dolor sit </a:t>
                </a:r>
                <a:r>
                  <a:rPr lang="en-US" sz="1200" dirty="0" err="1">
                    <a:solidFill>
                      <a:schemeClr val="accent6"/>
                    </a:solidFill>
                  </a:rPr>
                  <a:t>amet</a:t>
                </a:r>
                <a:r>
                  <a:rPr lang="en-US" sz="1200" dirty="0">
                    <a:solidFill>
                      <a:schemeClr val="accent6"/>
                    </a:solidFill>
                  </a:rPr>
                  <a:t>, </a:t>
                </a:r>
                <a:r>
                  <a:rPr lang="en-US" sz="1200" dirty="0" err="1">
                    <a:solidFill>
                      <a:schemeClr val="accent6"/>
                    </a:solidFill>
                  </a:rPr>
                  <a:t>consectetur</a:t>
                </a:r>
                <a:r>
                  <a:rPr lang="en-US" sz="1200" dirty="0">
                    <a:solidFill>
                      <a:schemeClr val="accent6"/>
                    </a:solidFill>
                  </a:rPr>
                  <a:t> </a:t>
                </a:r>
                <a:r>
                  <a:rPr lang="en-US" sz="1200" dirty="0" err="1">
                    <a:solidFill>
                      <a:schemeClr val="accent6"/>
                    </a:solidFill>
                  </a:rPr>
                  <a:t>adipiscing</a:t>
                </a:r>
                <a:r>
                  <a:rPr lang="en-US" sz="1200" dirty="0">
                    <a:solidFill>
                      <a:schemeClr val="accent6"/>
                    </a:solidFill>
                  </a:rPr>
                  <a:t> </a:t>
                </a:r>
                <a:r>
                  <a:rPr lang="en-US" sz="1200" dirty="0" err="1">
                    <a:solidFill>
                      <a:schemeClr val="accent6"/>
                    </a:solidFill>
                  </a:rPr>
                  <a:t>elit</a:t>
                </a:r>
                <a:r>
                  <a:rPr lang="en-US" sz="1200" dirty="0">
                    <a:solidFill>
                      <a:schemeClr val="accent6"/>
                    </a:solidFill>
                  </a:rPr>
                  <a:t>, </a:t>
                </a:r>
                <a:r>
                  <a:rPr lang="en-US" sz="1200" dirty="0" err="1">
                    <a:solidFill>
                      <a:schemeClr val="accent6"/>
                    </a:solidFill>
                  </a:rPr>
                  <a:t>sed</a:t>
                </a:r>
                <a:r>
                  <a:rPr lang="en-US" sz="1200" dirty="0">
                    <a:solidFill>
                      <a:schemeClr val="accent6"/>
                    </a:solidFill>
                  </a:rPr>
                  <a:t> do </a:t>
                </a:r>
                <a:r>
                  <a:rPr lang="en-US" sz="1200" dirty="0" err="1">
                    <a:solidFill>
                      <a:schemeClr val="accent6"/>
                    </a:solidFill>
                  </a:rPr>
                  <a:t>eiusmod</a:t>
                </a:r>
                <a:r>
                  <a:rPr lang="en-US" sz="1200" dirty="0">
                    <a:solidFill>
                      <a:schemeClr val="accent6"/>
                    </a:solidFill>
                  </a:rPr>
                  <a:t> </a:t>
                </a:r>
                <a:r>
                  <a:rPr lang="en-US" sz="1200" dirty="0" err="1">
                    <a:solidFill>
                      <a:schemeClr val="accent6"/>
                    </a:solidFill>
                  </a:rPr>
                  <a:t>tempor</a:t>
                </a:r>
                <a:endParaRPr lang="en-US" sz="1200" dirty="0">
                  <a:solidFill>
                    <a:schemeClr val="accent6"/>
                  </a:solidFill>
                </a:endParaRPr>
              </a:p>
            </p:txBody>
          </p:sp>
          <p:sp>
            <p:nvSpPr>
              <p:cNvPr id="19" name="TextBox 18"/>
              <p:cNvSpPr txBox="1"/>
              <p:nvPr/>
            </p:nvSpPr>
            <p:spPr>
              <a:xfrm>
                <a:off x="5151578" y="1514478"/>
                <a:ext cx="3263760" cy="646331"/>
              </a:xfrm>
              <a:prstGeom prst="rect">
                <a:avLst/>
              </a:prstGeom>
              <a:noFill/>
            </p:spPr>
            <p:txBody>
              <a:bodyPr wrap="square" rtlCol="0" anchor="t">
                <a:spAutoFit/>
              </a:bodyPr>
              <a:lstStyle/>
              <a:p>
                <a:pPr algn="ctr"/>
                <a:r>
                  <a:rPr lang="en-US" sz="3600" b="1" spc="50" dirty="0">
                    <a:solidFill>
                      <a:schemeClr val="accent3"/>
                    </a:solidFill>
                    <a:latin typeface="+mj-lt"/>
                  </a:rPr>
                  <a:t>$10,000+</a:t>
                </a:r>
                <a:endParaRPr lang="th-TH" sz="3600" b="1" spc="50" dirty="0">
                  <a:solidFill>
                    <a:schemeClr val="accent3"/>
                  </a:solidFill>
                  <a:latin typeface="+mj-lt"/>
                </a:endParaRPr>
              </a:p>
            </p:txBody>
          </p:sp>
        </p:grpSp>
        <p:cxnSp>
          <p:nvCxnSpPr>
            <p:cNvPr id="21" name="Straight Connector 20"/>
            <p:cNvCxnSpPr/>
            <p:nvPr/>
          </p:nvCxnSpPr>
          <p:spPr>
            <a:xfrm>
              <a:off x="6503661" y="3757611"/>
              <a:ext cx="4817482"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9767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2166" r="32166"/>
          <a:stretch/>
        </p:blipFill>
        <p:spPr/>
      </p:pic>
      <p:sp>
        <p:nvSpPr>
          <p:cNvPr id="22" name="Text Placeholder 21"/>
          <p:cNvSpPr>
            <a:spLocks noGrp="1"/>
          </p:cNvSpPr>
          <p:nvPr>
            <p:ph type="body" sz="quarter" idx="11"/>
          </p:nvPr>
        </p:nvSpPr>
        <p:spPr>
          <a:xfrm>
            <a:off x="6096000" y="1895886"/>
            <a:ext cx="5050971" cy="2222916"/>
          </a:xfrm>
        </p:spPr>
        <p:txBody>
          <a:bodyPr/>
          <a:lstStyle/>
          <a:p>
            <a:r>
              <a:rPr lang="en-US" sz="3600" dirty="0"/>
              <a:t>SUCCESS USUALLY COMES TO THOSE WHO ARE TOO BUSY TO BE LOOKING FOR IT.</a:t>
            </a:r>
          </a:p>
        </p:txBody>
      </p:sp>
      <p:sp>
        <p:nvSpPr>
          <p:cNvPr id="23" name="Text Placeholder 22"/>
          <p:cNvSpPr>
            <a:spLocks noGrp="1"/>
          </p:cNvSpPr>
          <p:nvPr>
            <p:ph type="body" sz="quarter" idx="12"/>
          </p:nvPr>
        </p:nvSpPr>
        <p:spPr/>
        <p:txBody>
          <a:bodyPr/>
          <a:lstStyle/>
          <a:p>
            <a:r>
              <a:rPr lang="en-GB" dirty="0"/>
              <a:t>- Henry David Thoreau</a:t>
            </a:r>
          </a:p>
        </p:txBody>
      </p:sp>
    </p:spTree>
    <p:extLst>
      <p:ext uri="{BB962C8B-B14F-4D97-AF65-F5344CB8AC3E}">
        <p14:creationId xmlns:p14="http://schemas.microsoft.com/office/powerpoint/2010/main" val="3502327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0213" r="10213"/>
          <a:stretch/>
        </p:blipFill>
        <p:spPr/>
      </p:pic>
      <p:pic>
        <p:nvPicPr>
          <p:cNvPr id="11" name="Picture Placeholder 10"/>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0261" r="10261"/>
          <a:stretch/>
        </p:blipFill>
        <p:spPr/>
      </p:pic>
      <p:pic>
        <p:nvPicPr>
          <p:cNvPr id="5" name="Picture Placeholder 4"/>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10709" r="10709"/>
          <a:stretch/>
        </p:blipFill>
        <p:spPr/>
      </p:pic>
      <p:sp>
        <p:nvSpPr>
          <p:cNvPr id="21" name="Text Placeholder 20"/>
          <p:cNvSpPr>
            <a:spLocks noGrp="1"/>
          </p:cNvSpPr>
          <p:nvPr>
            <p:ph type="body" sz="quarter" idx="13"/>
          </p:nvPr>
        </p:nvSpPr>
        <p:spPr/>
        <p:txBody>
          <a:bodyPr/>
          <a:lstStyle/>
          <a:p>
            <a:r>
              <a:rPr lang="en-GB" sz="1600"/>
              <a:t>BE PRODUCTIVE</a:t>
            </a:r>
            <a:endParaRPr lang="th-TH" sz="1600" dirty="0"/>
          </a:p>
        </p:txBody>
      </p:sp>
      <p:sp>
        <p:nvSpPr>
          <p:cNvPr id="22" name="Text Placeholder 21"/>
          <p:cNvSpPr>
            <a:spLocks noGrp="1"/>
          </p:cNvSpPr>
          <p:nvPr>
            <p:ph type="body" sz="quarter" idx="14"/>
          </p:nvPr>
        </p:nvSpPr>
        <p:spPr/>
        <p:txBody>
          <a:bodyPr/>
          <a:lstStyle/>
          <a:p>
            <a:r>
              <a:rPr lang="en-GB" sz="1400" dirty="0" err="1"/>
              <a:t>Lorem</a:t>
            </a:r>
            <a:r>
              <a:rPr lang="en-GB" sz="1400" dirty="0"/>
              <a:t> </a:t>
            </a:r>
            <a:r>
              <a:rPr lang="en-GB" sz="1400" dirty="0" err="1"/>
              <a:t>ipsum</a:t>
            </a:r>
            <a:r>
              <a:rPr lang="en-GB" sz="1400" dirty="0"/>
              <a:t> </a:t>
            </a:r>
            <a:r>
              <a:rPr lang="en-GB" sz="1400" dirty="0" err="1"/>
              <a:t>dolor</a:t>
            </a:r>
            <a:r>
              <a:rPr lang="en-GB" sz="1400" dirty="0"/>
              <a:t> sit </a:t>
            </a:r>
            <a:r>
              <a:rPr lang="en-GB" sz="1400" dirty="0" err="1"/>
              <a:t>amet</a:t>
            </a:r>
            <a:r>
              <a:rPr lang="en-GB" sz="1400" dirty="0"/>
              <a:t>, </a:t>
            </a:r>
            <a:r>
              <a:rPr lang="en-GB" sz="1400" dirty="0" err="1"/>
              <a:t>consectetur</a:t>
            </a:r>
            <a:r>
              <a:rPr lang="en-GB" sz="1400" dirty="0"/>
              <a:t> </a:t>
            </a:r>
            <a:r>
              <a:rPr lang="en-GB" sz="1400" dirty="0" err="1"/>
              <a:t>adipiscing</a:t>
            </a:r>
            <a:r>
              <a:rPr lang="en-GB" sz="1400" dirty="0"/>
              <a:t> </a:t>
            </a:r>
            <a:r>
              <a:rPr lang="en-GB" sz="1400" dirty="0" err="1"/>
              <a:t>elit</a:t>
            </a:r>
            <a:r>
              <a:rPr lang="en-GB" sz="1400" dirty="0"/>
              <a:t>, </a:t>
            </a:r>
            <a:r>
              <a:rPr lang="en-GB" sz="1400" dirty="0" err="1"/>
              <a:t>sed</a:t>
            </a:r>
            <a:r>
              <a:rPr lang="en-GB" sz="1400" dirty="0"/>
              <a:t> do </a:t>
            </a:r>
            <a:r>
              <a:rPr lang="en-GB" sz="1400" dirty="0" err="1"/>
              <a:t>eiusmod</a:t>
            </a:r>
            <a:r>
              <a:rPr lang="en-GB" sz="1400" dirty="0"/>
              <a:t> </a:t>
            </a:r>
            <a:r>
              <a:rPr lang="en-GB" sz="1400" dirty="0" err="1"/>
              <a:t>tempor</a:t>
            </a:r>
            <a:r>
              <a:rPr lang="en-GB" sz="1400" dirty="0"/>
              <a:t> </a:t>
            </a:r>
            <a:r>
              <a:rPr lang="en-GB" sz="1400" dirty="0" err="1"/>
              <a:t>incididunt</a:t>
            </a:r>
            <a:r>
              <a:rPr lang="en-GB" sz="1400" dirty="0"/>
              <a:t> </a:t>
            </a:r>
            <a:r>
              <a:rPr lang="en-GB" sz="1400" dirty="0" err="1"/>
              <a:t>ut</a:t>
            </a:r>
            <a:r>
              <a:rPr lang="en-GB" sz="1400" dirty="0"/>
              <a:t> </a:t>
            </a:r>
            <a:r>
              <a:rPr lang="en-GB" sz="1400" dirty="0" err="1"/>
              <a:t>labore</a:t>
            </a:r>
            <a:r>
              <a:rPr lang="en-GB" sz="1400" dirty="0"/>
              <a:t> et </a:t>
            </a:r>
            <a:r>
              <a:rPr lang="en-GB" sz="1400" dirty="0" err="1"/>
              <a:t>dolore</a:t>
            </a:r>
            <a:r>
              <a:rPr lang="en-GB" sz="1400" dirty="0"/>
              <a:t> magna </a:t>
            </a:r>
            <a:r>
              <a:rPr lang="en-GB" sz="1400" dirty="0" err="1"/>
              <a:t>aliqua</a:t>
            </a:r>
            <a:r>
              <a:rPr lang="en-GB" sz="1400" dirty="0"/>
              <a:t>. </a:t>
            </a:r>
            <a:r>
              <a:rPr lang="en-GB" sz="1400" dirty="0" err="1"/>
              <a:t>Ut</a:t>
            </a:r>
            <a:r>
              <a:rPr lang="en-GB" sz="1400" dirty="0"/>
              <a:t> </a:t>
            </a:r>
            <a:r>
              <a:rPr lang="en-GB" sz="1400" dirty="0" err="1"/>
              <a:t>enim</a:t>
            </a:r>
            <a:r>
              <a:rPr lang="en-GB" sz="1400" dirty="0"/>
              <a:t> ad minim </a:t>
            </a:r>
            <a:r>
              <a:rPr lang="en-GB" sz="1400" dirty="0" err="1"/>
              <a:t>veniam</a:t>
            </a:r>
            <a:r>
              <a:rPr lang="en-GB" sz="1400" dirty="0"/>
              <a:t>, </a:t>
            </a:r>
            <a:r>
              <a:rPr lang="en-GB" sz="1400" dirty="0" err="1"/>
              <a:t>quis</a:t>
            </a:r>
            <a:endParaRPr lang="th-TH" sz="1400" dirty="0"/>
          </a:p>
        </p:txBody>
      </p:sp>
      <p:sp>
        <p:nvSpPr>
          <p:cNvPr id="23" name="Text Placeholder 22"/>
          <p:cNvSpPr>
            <a:spLocks noGrp="1"/>
          </p:cNvSpPr>
          <p:nvPr>
            <p:ph type="body" sz="quarter" idx="15"/>
          </p:nvPr>
        </p:nvSpPr>
        <p:spPr/>
        <p:txBody>
          <a:bodyPr/>
          <a:lstStyle/>
          <a:p>
            <a:r>
              <a:rPr lang="en-GB" sz="1600"/>
              <a:t>BE GOOD</a:t>
            </a:r>
            <a:endParaRPr lang="th-TH" sz="1600" dirty="0"/>
          </a:p>
        </p:txBody>
      </p:sp>
      <p:sp>
        <p:nvSpPr>
          <p:cNvPr id="24" name="Text Placeholder 23"/>
          <p:cNvSpPr>
            <a:spLocks noGrp="1"/>
          </p:cNvSpPr>
          <p:nvPr>
            <p:ph type="body" sz="quarter" idx="16"/>
          </p:nvPr>
        </p:nvSpPr>
        <p:spPr/>
        <p:txBody>
          <a:bodyPr/>
          <a:lstStyle/>
          <a:p>
            <a:r>
              <a:rPr lang="en-GB" sz="1400"/>
              <a:t>Sed ut perspiciatis unde omnis iste natus error sit voluptatem accusantium doloremque laudantium, totam rem aperiam, eaque ipsa quae ab illo</a:t>
            </a:r>
            <a:endParaRPr lang="th-TH" sz="1400" dirty="0"/>
          </a:p>
        </p:txBody>
      </p:sp>
      <p:sp>
        <p:nvSpPr>
          <p:cNvPr id="25" name="Text Placeholder 24"/>
          <p:cNvSpPr>
            <a:spLocks noGrp="1"/>
          </p:cNvSpPr>
          <p:nvPr>
            <p:ph type="body" sz="quarter" idx="17"/>
          </p:nvPr>
        </p:nvSpPr>
        <p:spPr/>
        <p:txBody>
          <a:bodyPr/>
          <a:lstStyle/>
          <a:p>
            <a:r>
              <a:rPr lang="en-GB" sz="1600"/>
              <a:t>BE HONEST</a:t>
            </a:r>
            <a:endParaRPr lang="th-TH" sz="1600" dirty="0"/>
          </a:p>
        </p:txBody>
      </p:sp>
      <p:sp>
        <p:nvSpPr>
          <p:cNvPr id="26" name="Text Placeholder 25"/>
          <p:cNvSpPr>
            <a:spLocks noGrp="1"/>
          </p:cNvSpPr>
          <p:nvPr>
            <p:ph type="body" sz="quarter" idx="18"/>
          </p:nvPr>
        </p:nvSpPr>
        <p:spPr/>
        <p:txBody>
          <a:bodyPr/>
          <a:lstStyle/>
          <a:p>
            <a:r>
              <a:rPr lang="en-GB" sz="1400"/>
              <a:t>Neque porro quisquam est, qui dolorem ipsum quia dolor sit amet, consectetur, adipisci velit, sed quia non numquam eius modi tempora incidunt ut labore</a:t>
            </a:r>
            <a:endParaRPr lang="th-TH" sz="1400" dirty="0"/>
          </a:p>
        </p:txBody>
      </p:sp>
      <p:sp>
        <p:nvSpPr>
          <p:cNvPr id="32" name="Freeform 5"/>
          <p:cNvSpPr>
            <a:spLocks noEditPoints="1"/>
          </p:cNvSpPr>
          <p:nvPr/>
        </p:nvSpPr>
        <p:spPr bwMode="auto">
          <a:xfrm>
            <a:off x="5877000" y="462100"/>
            <a:ext cx="447600" cy="484494"/>
          </a:xfrm>
          <a:custGeom>
            <a:avLst/>
            <a:gdLst>
              <a:gd name="T0" fmla="*/ 604 w 960"/>
              <a:gd name="T1" fmla="*/ 549 h 1040"/>
              <a:gd name="T2" fmla="*/ 746 w 960"/>
              <a:gd name="T3" fmla="*/ 293 h 1040"/>
              <a:gd name="T4" fmla="*/ 480 w 960"/>
              <a:gd name="T5" fmla="*/ 0 h 1040"/>
              <a:gd name="T6" fmla="*/ 213 w 960"/>
              <a:gd name="T7" fmla="*/ 293 h 1040"/>
              <a:gd name="T8" fmla="*/ 356 w 960"/>
              <a:gd name="T9" fmla="*/ 549 h 1040"/>
              <a:gd name="T10" fmla="*/ 0 w 960"/>
              <a:gd name="T11" fmla="*/ 1013 h 1040"/>
              <a:gd name="T12" fmla="*/ 26 w 960"/>
              <a:gd name="T13" fmla="*/ 1040 h 1040"/>
              <a:gd name="T14" fmla="*/ 933 w 960"/>
              <a:gd name="T15" fmla="*/ 1040 h 1040"/>
              <a:gd name="T16" fmla="*/ 960 w 960"/>
              <a:gd name="T17" fmla="*/ 1013 h 1040"/>
              <a:gd name="T18" fmla="*/ 604 w 960"/>
              <a:gd name="T19" fmla="*/ 549 h 1040"/>
              <a:gd name="T20" fmla="*/ 266 w 960"/>
              <a:gd name="T21" fmla="*/ 293 h 1040"/>
              <a:gd name="T22" fmla="*/ 480 w 960"/>
              <a:gd name="T23" fmla="*/ 53 h 1040"/>
              <a:gd name="T24" fmla="*/ 693 w 960"/>
              <a:gd name="T25" fmla="*/ 293 h 1040"/>
              <a:gd name="T26" fmla="*/ 480 w 960"/>
              <a:gd name="T27" fmla="*/ 533 h 1040"/>
              <a:gd name="T28" fmla="*/ 266 w 960"/>
              <a:gd name="T29" fmla="*/ 293 h 1040"/>
              <a:gd name="T30" fmla="*/ 54 w 960"/>
              <a:gd name="T31" fmla="*/ 986 h 1040"/>
              <a:gd name="T32" fmla="*/ 480 w 960"/>
              <a:gd name="T33" fmla="*/ 586 h 1040"/>
              <a:gd name="T34" fmla="*/ 905 w 960"/>
              <a:gd name="T35" fmla="*/ 986 h 1040"/>
              <a:gd name="T36" fmla="*/ 54 w 960"/>
              <a:gd name="T37" fmla="*/ 98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0" h="1040">
                <a:moveTo>
                  <a:pt x="604" y="549"/>
                </a:moveTo>
                <a:cubicBezTo>
                  <a:pt x="690" y="496"/>
                  <a:pt x="746" y="390"/>
                  <a:pt x="746" y="293"/>
                </a:cubicBezTo>
                <a:cubicBezTo>
                  <a:pt x="746" y="154"/>
                  <a:pt x="633" y="0"/>
                  <a:pt x="480" y="0"/>
                </a:cubicBezTo>
                <a:cubicBezTo>
                  <a:pt x="326" y="0"/>
                  <a:pt x="213" y="154"/>
                  <a:pt x="213" y="293"/>
                </a:cubicBezTo>
                <a:cubicBezTo>
                  <a:pt x="213" y="390"/>
                  <a:pt x="269" y="496"/>
                  <a:pt x="356" y="549"/>
                </a:cubicBezTo>
                <a:cubicBezTo>
                  <a:pt x="150" y="604"/>
                  <a:pt x="0" y="792"/>
                  <a:pt x="0" y="1013"/>
                </a:cubicBezTo>
                <a:cubicBezTo>
                  <a:pt x="0" y="1028"/>
                  <a:pt x="12" y="1040"/>
                  <a:pt x="26" y="1040"/>
                </a:cubicBezTo>
                <a:lnTo>
                  <a:pt x="933" y="1040"/>
                </a:lnTo>
                <a:cubicBezTo>
                  <a:pt x="948" y="1040"/>
                  <a:pt x="960" y="1028"/>
                  <a:pt x="960" y="1013"/>
                </a:cubicBezTo>
                <a:cubicBezTo>
                  <a:pt x="960" y="792"/>
                  <a:pt x="809" y="604"/>
                  <a:pt x="604" y="549"/>
                </a:cubicBezTo>
                <a:close/>
                <a:moveTo>
                  <a:pt x="266" y="293"/>
                </a:moveTo>
                <a:cubicBezTo>
                  <a:pt x="266" y="156"/>
                  <a:pt x="380" y="53"/>
                  <a:pt x="480" y="53"/>
                </a:cubicBezTo>
                <a:cubicBezTo>
                  <a:pt x="580" y="53"/>
                  <a:pt x="693" y="156"/>
                  <a:pt x="693" y="293"/>
                </a:cubicBezTo>
                <a:cubicBezTo>
                  <a:pt x="693" y="430"/>
                  <a:pt x="580" y="533"/>
                  <a:pt x="480" y="533"/>
                </a:cubicBezTo>
                <a:cubicBezTo>
                  <a:pt x="380" y="533"/>
                  <a:pt x="266" y="430"/>
                  <a:pt x="266" y="293"/>
                </a:cubicBezTo>
                <a:close/>
                <a:moveTo>
                  <a:pt x="54" y="986"/>
                </a:moveTo>
                <a:cubicBezTo>
                  <a:pt x="68" y="764"/>
                  <a:pt x="254" y="586"/>
                  <a:pt x="480" y="586"/>
                </a:cubicBezTo>
                <a:cubicBezTo>
                  <a:pt x="705" y="586"/>
                  <a:pt x="892" y="764"/>
                  <a:pt x="905" y="986"/>
                </a:cubicBezTo>
                <a:lnTo>
                  <a:pt x="54" y="98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nvGrpSpPr>
          <p:cNvPr id="33" name="Group 8"/>
          <p:cNvGrpSpPr>
            <a:grpSpLocks noChangeAspect="1"/>
          </p:cNvGrpSpPr>
          <p:nvPr/>
        </p:nvGrpSpPr>
        <p:grpSpPr bwMode="auto">
          <a:xfrm>
            <a:off x="1757946" y="3730615"/>
            <a:ext cx="560908" cy="605297"/>
            <a:chOff x="-684" y="2068"/>
            <a:chExt cx="556" cy="600"/>
          </a:xfrm>
          <a:solidFill>
            <a:schemeClr val="accent1"/>
          </a:solidFill>
        </p:grpSpPr>
        <p:sp>
          <p:nvSpPr>
            <p:cNvPr id="35" name="Freeform 9"/>
            <p:cNvSpPr>
              <a:spLocks noEditPoints="1"/>
            </p:cNvSpPr>
            <p:nvPr/>
          </p:nvSpPr>
          <p:spPr bwMode="auto">
            <a:xfrm>
              <a:off x="-542" y="2225"/>
              <a:ext cx="273" cy="320"/>
            </a:xfrm>
            <a:custGeom>
              <a:avLst/>
              <a:gdLst>
                <a:gd name="T0" fmla="*/ 284 w 568"/>
                <a:gd name="T1" fmla="*/ 34 h 667"/>
                <a:gd name="T2" fmla="*/ 533 w 568"/>
                <a:gd name="T3" fmla="*/ 283 h 667"/>
                <a:gd name="T4" fmla="*/ 494 w 568"/>
                <a:gd name="T5" fmla="*/ 418 h 667"/>
                <a:gd name="T6" fmla="*/ 493 w 568"/>
                <a:gd name="T7" fmla="*/ 420 h 667"/>
                <a:gd name="T8" fmla="*/ 492 w 568"/>
                <a:gd name="T9" fmla="*/ 421 h 667"/>
                <a:gd name="T10" fmla="*/ 386 w 568"/>
                <a:gd name="T11" fmla="*/ 632 h 667"/>
                <a:gd name="T12" fmla="*/ 190 w 568"/>
                <a:gd name="T13" fmla="*/ 632 h 667"/>
                <a:gd name="T14" fmla="*/ 75 w 568"/>
                <a:gd name="T15" fmla="*/ 420 h 667"/>
                <a:gd name="T16" fmla="*/ 74 w 568"/>
                <a:gd name="T17" fmla="*/ 419 h 667"/>
                <a:gd name="T18" fmla="*/ 74 w 568"/>
                <a:gd name="T19" fmla="*/ 418 h 667"/>
                <a:gd name="T20" fmla="*/ 34 w 568"/>
                <a:gd name="T21" fmla="*/ 283 h 667"/>
                <a:gd name="T22" fmla="*/ 284 w 568"/>
                <a:gd name="T23" fmla="*/ 34 h 667"/>
                <a:gd name="T24" fmla="*/ 284 w 568"/>
                <a:gd name="T25" fmla="*/ 0 h 667"/>
                <a:gd name="T26" fmla="*/ 0 w 568"/>
                <a:gd name="T27" fmla="*/ 283 h 667"/>
                <a:gd name="T28" fmla="*/ 45 w 568"/>
                <a:gd name="T29" fmla="*/ 437 h 667"/>
                <a:gd name="T30" fmla="*/ 45 w 568"/>
                <a:gd name="T31" fmla="*/ 437 h 667"/>
                <a:gd name="T32" fmla="*/ 170 w 568"/>
                <a:gd name="T33" fmla="*/ 667 h 667"/>
                <a:gd name="T34" fmla="*/ 408 w 568"/>
                <a:gd name="T35" fmla="*/ 667 h 667"/>
                <a:gd name="T36" fmla="*/ 523 w 568"/>
                <a:gd name="T37" fmla="*/ 437 h 667"/>
                <a:gd name="T38" fmla="*/ 523 w 568"/>
                <a:gd name="T39" fmla="*/ 437 h 667"/>
                <a:gd name="T40" fmla="*/ 568 w 568"/>
                <a:gd name="T41" fmla="*/ 283 h 667"/>
                <a:gd name="T42" fmla="*/ 284 w 568"/>
                <a:gd name="T43" fmla="*/ 0 h 667"/>
                <a:gd name="T44" fmla="*/ 284 w 568"/>
                <a:gd name="T4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8" h="667">
                  <a:moveTo>
                    <a:pt x="284" y="34"/>
                  </a:moveTo>
                  <a:cubicBezTo>
                    <a:pt x="421" y="34"/>
                    <a:pt x="533" y="146"/>
                    <a:pt x="533" y="283"/>
                  </a:cubicBezTo>
                  <a:cubicBezTo>
                    <a:pt x="533" y="331"/>
                    <a:pt x="519" y="378"/>
                    <a:pt x="494" y="418"/>
                  </a:cubicBezTo>
                  <a:lnTo>
                    <a:pt x="493" y="420"/>
                  </a:lnTo>
                  <a:lnTo>
                    <a:pt x="492" y="421"/>
                  </a:lnTo>
                  <a:lnTo>
                    <a:pt x="386" y="632"/>
                  </a:lnTo>
                  <a:lnTo>
                    <a:pt x="190" y="632"/>
                  </a:lnTo>
                  <a:lnTo>
                    <a:pt x="75" y="420"/>
                  </a:lnTo>
                  <a:lnTo>
                    <a:pt x="74" y="419"/>
                  </a:lnTo>
                  <a:lnTo>
                    <a:pt x="74" y="418"/>
                  </a:lnTo>
                  <a:cubicBezTo>
                    <a:pt x="48" y="378"/>
                    <a:pt x="34" y="331"/>
                    <a:pt x="34" y="283"/>
                  </a:cubicBezTo>
                  <a:cubicBezTo>
                    <a:pt x="34" y="146"/>
                    <a:pt x="146" y="34"/>
                    <a:pt x="284" y="34"/>
                  </a:cubicBezTo>
                  <a:moveTo>
                    <a:pt x="284" y="0"/>
                  </a:moveTo>
                  <a:cubicBezTo>
                    <a:pt x="127" y="0"/>
                    <a:pt x="0" y="127"/>
                    <a:pt x="0" y="283"/>
                  </a:cubicBezTo>
                  <a:cubicBezTo>
                    <a:pt x="0" y="340"/>
                    <a:pt x="16" y="392"/>
                    <a:pt x="45" y="437"/>
                  </a:cubicBezTo>
                  <a:lnTo>
                    <a:pt x="45" y="437"/>
                  </a:lnTo>
                  <a:lnTo>
                    <a:pt x="170" y="667"/>
                  </a:lnTo>
                  <a:lnTo>
                    <a:pt x="408" y="667"/>
                  </a:lnTo>
                  <a:lnTo>
                    <a:pt x="523" y="437"/>
                  </a:lnTo>
                  <a:lnTo>
                    <a:pt x="523" y="437"/>
                  </a:lnTo>
                  <a:cubicBezTo>
                    <a:pt x="551" y="392"/>
                    <a:pt x="568" y="340"/>
                    <a:pt x="568" y="283"/>
                  </a:cubicBezTo>
                  <a:cubicBezTo>
                    <a:pt x="568" y="127"/>
                    <a:pt x="440" y="0"/>
                    <a:pt x="284" y="0"/>
                  </a:cubicBezTo>
                  <a:lnTo>
                    <a:pt x="2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6" name="Freeform 10"/>
            <p:cNvSpPr>
              <a:spLocks/>
            </p:cNvSpPr>
            <p:nvPr/>
          </p:nvSpPr>
          <p:spPr bwMode="auto">
            <a:xfrm>
              <a:off x="-489" y="2278"/>
              <a:ext cx="73" cy="73"/>
            </a:xfrm>
            <a:custGeom>
              <a:avLst/>
              <a:gdLst>
                <a:gd name="T0" fmla="*/ 35 w 152"/>
                <a:gd name="T1" fmla="*/ 152 h 152"/>
                <a:gd name="T2" fmla="*/ 0 w 152"/>
                <a:gd name="T3" fmla="*/ 152 h 152"/>
                <a:gd name="T4" fmla="*/ 152 w 152"/>
                <a:gd name="T5" fmla="*/ 0 h 152"/>
                <a:gd name="T6" fmla="*/ 152 w 152"/>
                <a:gd name="T7" fmla="*/ 34 h 152"/>
                <a:gd name="T8" fmla="*/ 35 w 152"/>
                <a:gd name="T9" fmla="*/ 152 h 152"/>
              </a:gdLst>
              <a:ahLst/>
              <a:cxnLst>
                <a:cxn ang="0">
                  <a:pos x="T0" y="T1"/>
                </a:cxn>
                <a:cxn ang="0">
                  <a:pos x="T2" y="T3"/>
                </a:cxn>
                <a:cxn ang="0">
                  <a:pos x="T4" y="T5"/>
                </a:cxn>
                <a:cxn ang="0">
                  <a:pos x="T6" y="T7"/>
                </a:cxn>
                <a:cxn ang="0">
                  <a:pos x="T8" y="T9"/>
                </a:cxn>
              </a:cxnLst>
              <a:rect l="0" t="0" r="r" b="b"/>
              <a:pathLst>
                <a:path w="152" h="152">
                  <a:moveTo>
                    <a:pt x="35" y="152"/>
                  </a:moveTo>
                  <a:lnTo>
                    <a:pt x="0" y="152"/>
                  </a:lnTo>
                  <a:cubicBezTo>
                    <a:pt x="0" y="68"/>
                    <a:pt x="68" y="0"/>
                    <a:pt x="152" y="0"/>
                  </a:cubicBezTo>
                  <a:lnTo>
                    <a:pt x="152" y="34"/>
                  </a:lnTo>
                  <a:cubicBezTo>
                    <a:pt x="87" y="34"/>
                    <a:pt x="35" y="87"/>
                    <a:pt x="35" y="1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7" name="Rectangle 11"/>
            <p:cNvSpPr>
              <a:spLocks noChangeArrowheads="1"/>
            </p:cNvSpPr>
            <p:nvPr/>
          </p:nvSpPr>
          <p:spPr bwMode="auto">
            <a:xfrm>
              <a:off x="-460" y="2555"/>
              <a:ext cx="115" cy="2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8" name="Rectangle 12"/>
            <p:cNvSpPr>
              <a:spLocks noChangeArrowheads="1"/>
            </p:cNvSpPr>
            <p:nvPr/>
          </p:nvSpPr>
          <p:spPr bwMode="auto">
            <a:xfrm>
              <a:off x="-460" y="2586"/>
              <a:ext cx="115" cy="2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9" name="Rectangle 13"/>
            <p:cNvSpPr>
              <a:spLocks noChangeArrowheads="1"/>
            </p:cNvSpPr>
            <p:nvPr/>
          </p:nvSpPr>
          <p:spPr bwMode="auto">
            <a:xfrm>
              <a:off x="-460" y="2616"/>
              <a:ext cx="115" cy="2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41" name="Rectangle 14"/>
            <p:cNvSpPr>
              <a:spLocks noChangeArrowheads="1"/>
            </p:cNvSpPr>
            <p:nvPr/>
          </p:nvSpPr>
          <p:spPr bwMode="auto">
            <a:xfrm>
              <a:off x="-437" y="2646"/>
              <a:ext cx="68" cy="2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53" name="Freeform 15"/>
            <p:cNvSpPr>
              <a:spLocks/>
            </p:cNvSpPr>
            <p:nvPr/>
          </p:nvSpPr>
          <p:spPr bwMode="auto">
            <a:xfrm>
              <a:off x="-416" y="2068"/>
              <a:ext cx="21" cy="87"/>
            </a:xfrm>
            <a:custGeom>
              <a:avLst/>
              <a:gdLst>
                <a:gd name="T0" fmla="*/ 42 w 42"/>
                <a:gd name="T1" fmla="*/ 181 h 181"/>
                <a:gd name="T2" fmla="*/ 42 w 42"/>
                <a:gd name="T3" fmla="*/ 1 h 181"/>
                <a:gd name="T4" fmla="*/ 21 w 42"/>
                <a:gd name="T5" fmla="*/ 0 h 181"/>
                <a:gd name="T6" fmla="*/ 0 w 42"/>
                <a:gd name="T7" fmla="*/ 1 h 181"/>
                <a:gd name="T8" fmla="*/ 0 w 42"/>
                <a:gd name="T9" fmla="*/ 181 h 181"/>
                <a:gd name="T10" fmla="*/ 42 w 42"/>
                <a:gd name="T11" fmla="*/ 181 h 181"/>
              </a:gdLst>
              <a:ahLst/>
              <a:cxnLst>
                <a:cxn ang="0">
                  <a:pos x="T0" y="T1"/>
                </a:cxn>
                <a:cxn ang="0">
                  <a:pos x="T2" y="T3"/>
                </a:cxn>
                <a:cxn ang="0">
                  <a:pos x="T4" y="T5"/>
                </a:cxn>
                <a:cxn ang="0">
                  <a:pos x="T6" y="T7"/>
                </a:cxn>
                <a:cxn ang="0">
                  <a:pos x="T8" y="T9"/>
                </a:cxn>
                <a:cxn ang="0">
                  <a:pos x="T10" y="T11"/>
                </a:cxn>
              </a:cxnLst>
              <a:rect l="0" t="0" r="r" b="b"/>
              <a:pathLst>
                <a:path w="42" h="181">
                  <a:moveTo>
                    <a:pt x="42" y="181"/>
                  </a:moveTo>
                  <a:lnTo>
                    <a:pt x="42" y="1"/>
                  </a:lnTo>
                  <a:cubicBezTo>
                    <a:pt x="35" y="0"/>
                    <a:pt x="28" y="0"/>
                    <a:pt x="21" y="0"/>
                  </a:cubicBezTo>
                  <a:cubicBezTo>
                    <a:pt x="14" y="0"/>
                    <a:pt x="7" y="0"/>
                    <a:pt x="0" y="1"/>
                  </a:cubicBezTo>
                  <a:lnTo>
                    <a:pt x="0" y="181"/>
                  </a:lnTo>
                  <a:lnTo>
                    <a:pt x="42"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54" name="Freeform 16"/>
            <p:cNvSpPr>
              <a:spLocks/>
            </p:cNvSpPr>
            <p:nvPr/>
          </p:nvSpPr>
          <p:spPr bwMode="auto">
            <a:xfrm>
              <a:off x="-262" y="2149"/>
              <a:ext cx="74" cy="74"/>
            </a:xfrm>
            <a:custGeom>
              <a:avLst/>
              <a:gdLst>
                <a:gd name="T0" fmla="*/ 30 w 154"/>
                <a:gd name="T1" fmla="*/ 154 h 154"/>
                <a:gd name="T2" fmla="*/ 154 w 154"/>
                <a:gd name="T3" fmla="*/ 30 h 154"/>
                <a:gd name="T4" fmla="*/ 125 w 154"/>
                <a:gd name="T5" fmla="*/ 0 h 154"/>
                <a:gd name="T6" fmla="*/ 0 w 154"/>
                <a:gd name="T7" fmla="*/ 124 h 154"/>
                <a:gd name="T8" fmla="*/ 30 w 154"/>
                <a:gd name="T9" fmla="*/ 154 h 154"/>
              </a:gdLst>
              <a:ahLst/>
              <a:cxnLst>
                <a:cxn ang="0">
                  <a:pos x="T0" y="T1"/>
                </a:cxn>
                <a:cxn ang="0">
                  <a:pos x="T2" y="T3"/>
                </a:cxn>
                <a:cxn ang="0">
                  <a:pos x="T4" y="T5"/>
                </a:cxn>
                <a:cxn ang="0">
                  <a:pos x="T6" y="T7"/>
                </a:cxn>
                <a:cxn ang="0">
                  <a:pos x="T8" y="T9"/>
                </a:cxn>
              </a:cxnLst>
              <a:rect l="0" t="0" r="r" b="b"/>
              <a:pathLst>
                <a:path w="154" h="154">
                  <a:moveTo>
                    <a:pt x="30" y="154"/>
                  </a:moveTo>
                  <a:lnTo>
                    <a:pt x="154" y="30"/>
                  </a:lnTo>
                  <a:cubicBezTo>
                    <a:pt x="145" y="19"/>
                    <a:pt x="135" y="9"/>
                    <a:pt x="125" y="0"/>
                  </a:cubicBezTo>
                  <a:lnTo>
                    <a:pt x="0" y="124"/>
                  </a:lnTo>
                  <a:lnTo>
                    <a:pt x="3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55" name="Freeform 17"/>
            <p:cNvSpPr>
              <a:spLocks/>
            </p:cNvSpPr>
            <p:nvPr/>
          </p:nvSpPr>
          <p:spPr bwMode="auto">
            <a:xfrm>
              <a:off x="-209" y="2357"/>
              <a:ext cx="81" cy="20"/>
            </a:xfrm>
            <a:custGeom>
              <a:avLst/>
              <a:gdLst>
                <a:gd name="T0" fmla="*/ 0 w 168"/>
                <a:gd name="T1" fmla="*/ 41 h 41"/>
                <a:gd name="T2" fmla="*/ 168 w 168"/>
                <a:gd name="T3" fmla="*/ 41 h 41"/>
                <a:gd name="T4" fmla="*/ 168 w 168"/>
                <a:gd name="T5" fmla="*/ 8 h 41"/>
                <a:gd name="T6" fmla="*/ 168 w 168"/>
                <a:gd name="T7" fmla="*/ 0 h 41"/>
                <a:gd name="T8" fmla="*/ 0 w 168"/>
                <a:gd name="T9" fmla="*/ 0 h 41"/>
                <a:gd name="T10" fmla="*/ 0 w 168"/>
                <a:gd name="T11" fmla="*/ 41 h 41"/>
              </a:gdLst>
              <a:ahLst/>
              <a:cxnLst>
                <a:cxn ang="0">
                  <a:pos x="T0" y="T1"/>
                </a:cxn>
                <a:cxn ang="0">
                  <a:pos x="T2" y="T3"/>
                </a:cxn>
                <a:cxn ang="0">
                  <a:pos x="T4" y="T5"/>
                </a:cxn>
                <a:cxn ang="0">
                  <a:pos x="T6" y="T7"/>
                </a:cxn>
                <a:cxn ang="0">
                  <a:pos x="T8" y="T9"/>
                </a:cxn>
                <a:cxn ang="0">
                  <a:pos x="T10" y="T11"/>
                </a:cxn>
              </a:cxnLst>
              <a:rect l="0" t="0" r="r" b="b"/>
              <a:pathLst>
                <a:path w="168" h="41">
                  <a:moveTo>
                    <a:pt x="0" y="41"/>
                  </a:moveTo>
                  <a:lnTo>
                    <a:pt x="168" y="41"/>
                  </a:lnTo>
                  <a:cubicBezTo>
                    <a:pt x="168" y="30"/>
                    <a:pt x="168" y="19"/>
                    <a:pt x="168" y="8"/>
                  </a:cubicBezTo>
                  <a:cubicBezTo>
                    <a:pt x="168" y="5"/>
                    <a:pt x="168" y="3"/>
                    <a:pt x="168" y="0"/>
                  </a:cubicBezTo>
                  <a:lnTo>
                    <a:pt x="0" y="0"/>
                  </a:lnTo>
                  <a:lnTo>
                    <a:pt x="0"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56" name="Freeform 18"/>
            <p:cNvSpPr>
              <a:spLocks/>
            </p:cNvSpPr>
            <p:nvPr/>
          </p:nvSpPr>
          <p:spPr bwMode="auto">
            <a:xfrm>
              <a:off x="-684" y="2357"/>
              <a:ext cx="81" cy="20"/>
            </a:xfrm>
            <a:custGeom>
              <a:avLst/>
              <a:gdLst>
                <a:gd name="T0" fmla="*/ 168 w 168"/>
                <a:gd name="T1" fmla="*/ 0 h 41"/>
                <a:gd name="T2" fmla="*/ 0 w 168"/>
                <a:gd name="T3" fmla="*/ 0 h 41"/>
                <a:gd name="T4" fmla="*/ 0 w 168"/>
                <a:gd name="T5" fmla="*/ 8 h 41"/>
                <a:gd name="T6" fmla="*/ 1 w 168"/>
                <a:gd name="T7" fmla="*/ 41 h 41"/>
                <a:gd name="T8" fmla="*/ 168 w 168"/>
                <a:gd name="T9" fmla="*/ 41 h 41"/>
                <a:gd name="T10" fmla="*/ 168 w 168"/>
                <a:gd name="T11" fmla="*/ 0 h 41"/>
                <a:gd name="T12" fmla="*/ 168 w 1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68" h="41">
                  <a:moveTo>
                    <a:pt x="168" y="0"/>
                  </a:moveTo>
                  <a:lnTo>
                    <a:pt x="0" y="0"/>
                  </a:lnTo>
                  <a:cubicBezTo>
                    <a:pt x="0" y="3"/>
                    <a:pt x="0" y="5"/>
                    <a:pt x="0" y="8"/>
                  </a:cubicBezTo>
                  <a:cubicBezTo>
                    <a:pt x="0" y="19"/>
                    <a:pt x="0" y="30"/>
                    <a:pt x="1" y="41"/>
                  </a:cubicBezTo>
                  <a:lnTo>
                    <a:pt x="168" y="41"/>
                  </a:lnTo>
                  <a:lnTo>
                    <a:pt x="168" y="0"/>
                  </a:lnTo>
                  <a:lnTo>
                    <a:pt x="1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57" name="Freeform 19"/>
            <p:cNvSpPr>
              <a:spLocks/>
            </p:cNvSpPr>
            <p:nvPr/>
          </p:nvSpPr>
          <p:spPr bwMode="auto">
            <a:xfrm>
              <a:off x="-624" y="2149"/>
              <a:ext cx="74" cy="74"/>
            </a:xfrm>
            <a:custGeom>
              <a:avLst/>
              <a:gdLst>
                <a:gd name="T0" fmla="*/ 154 w 154"/>
                <a:gd name="T1" fmla="*/ 124 h 154"/>
                <a:gd name="T2" fmla="*/ 29 w 154"/>
                <a:gd name="T3" fmla="*/ 0 h 154"/>
                <a:gd name="T4" fmla="*/ 0 w 154"/>
                <a:gd name="T5" fmla="*/ 30 h 154"/>
                <a:gd name="T6" fmla="*/ 124 w 154"/>
                <a:gd name="T7" fmla="*/ 154 h 154"/>
                <a:gd name="T8" fmla="*/ 154 w 154"/>
                <a:gd name="T9" fmla="*/ 124 h 154"/>
              </a:gdLst>
              <a:ahLst/>
              <a:cxnLst>
                <a:cxn ang="0">
                  <a:pos x="T0" y="T1"/>
                </a:cxn>
                <a:cxn ang="0">
                  <a:pos x="T2" y="T3"/>
                </a:cxn>
                <a:cxn ang="0">
                  <a:pos x="T4" y="T5"/>
                </a:cxn>
                <a:cxn ang="0">
                  <a:pos x="T6" y="T7"/>
                </a:cxn>
                <a:cxn ang="0">
                  <a:pos x="T8" y="T9"/>
                </a:cxn>
              </a:cxnLst>
              <a:rect l="0" t="0" r="r" b="b"/>
              <a:pathLst>
                <a:path w="154" h="154">
                  <a:moveTo>
                    <a:pt x="154" y="124"/>
                  </a:moveTo>
                  <a:lnTo>
                    <a:pt x="29" y="0"/>
                  </a:lnTo>
                  <a:cubicBezTo>
                    <a:pt x="19" y="9"/>
                    <a:pt x="10" y="19"/>
                    <a:pt x="0" y="30"/>
                  </a:cubicBezTo>
                  <a:lnTo>
                    <a:pt x="124" y="154"/>
                  </a:lnTo>
                  <a:lnTo>
                    <a:pt x="154"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61" name="Heart 60"/>
          <p:cNvSpPr/>
          <p:nvPr/>
        </p:nvSpPr>
        <p:spPr>
          <a:xfrm>
            <a:off x="9968037" y="3930107"/>
            <a:ext cx="374531" cy="374531"/>
          </a:xfrm>
          <a:prstGeom prst="hear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31375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89" b="7889"/>
          <a:stretch>
            <a:fillRect/>
          </a:stretch>
        </p:blipFill>
        <p:spPr/>
      </p:pic>
      <p:sp>
        <p:nvSpPr>
          <p:cNvPr id="5" name="Right Triangle 4"/>
          <p:cNvSpPr/>
          <p:nvPr/>
        </p:nvSpPr>
        <p:spPr>
          <a:xfrm>
            <a:off x="0" y="1"/>
            <a:ext cx="12191999"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Text Placeholder 28"/>
          <p:cNvSpPr>
            <a:spLocks noGrp="1"/>
          </p:cNvSpPr>
          <p:nvPr>
            <p:ph type="body" sz="quarter" idx="11"/>
          </p:nvPr>
        </p:nvSpPr>
        <p:spPr/>
        <p:txBody>
          <a:bodyPr/>
          <a:lstStyle/>
          <a:p>
            <a:r>
              <a:rPr lang="en-US" dirty="0"/>
              <a:t>CHAPTER 01:</a:t>
            </a:r>
          </a:p>
          <a:p>
            <a:r>
              <a:rPr lang="en-US" dirty="0">
                <a:solidFill>
                  <a:schemeClr val="accent1"/>
                </a:solidFill>
              </a:rPr>
              <a:t>ANNUAL SUMMARY</a:t>
            </a:r>
            <a:endParaRPr lang="th-TH" dirty="0">
              <a:solidFill>
                <a:schemeClr val="accent1"/>
              </a:solidFill>
            </a:endParaRPr>
          </a:p>
        </p:txBody>
      </p:sp>
      <p:sp>
        <p:nvSpPr>
          <p:cNvPr id="30" name="Text Placeholder 29"/>
          <p:cNvSpPr>
            <a:spLocks noGrp="1"/>
          </p:cNvSpPr>
          <p:nvPr>
            <p:ph type="body" sz="quarter" idx="12"/>
          </p:nvPr>
        </p:nvSpPr>
        <p:spPr/>
        <p:txBody>
          <a:bodyPr/>
          <a:lstStyle/>
          <a:p>
            <a:r>
              <a:rPr lang="en-US" dirty="0"/>
              <a:t>It is a long established fact that a reader will </a:t>
            </a:r>
            <a:br>
              <a:rPr lang="en-US" dirty="0"/>
            </a:br>
            <a:r>
              <a:rPr lang="en-US" dirty="0"/>
              <a:t>be distracted by the readable content of a page when looking at its layout a normal distribution </a:t>
            </a:r>
            <a:endParaRPr lang="th-TH" dirty="0"/>
          </a:p>
        </p:txBody>
      </p:sp>
    </p:spTree>
    <p:extLst>
      <p:ext uri="{BB962C8B-B14F-4D97-AF65-F5344CB8AC3E}">
        <p14:creationId xmlns:p14="http://schemas.microsoft.com/office/powerpoint/2010/main" val="378624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CHARTS ANALYSIS</a:t>
            </a:r>
            <a:endParaRPr lang="th-TH" dirty="0"/>
          </a:p>
        </p:txBody>
      </p:sp>
      <p:sp>
        <p:nvSpPr>
          <p:cNvPr id="12" name="Text Placeholder 11"/>
          <p:cNvSpPr>
            <a:spLocks noGrp="1"/>
          </p:cNvSpPr>
          <p:nvPr>
            <p:ph type="body" sz="quarter" idx="13"/>
          </p:nvPr>
        </p:nvSpPr>
        <p:spPr/>
        <p:txBody>
          <a:bodyPr/>
          <a:lstStyle/>
          <a:p>
            <a:r>
              <a:rPr lang="en-GB"/>
              <a:t>Pie Charts and Numbers</a:t>
            </a:r>
            <a:endParaRPr lang="th-TH" dirty="0"/>
          </a:p>
        </p:txBody>
      </p:sp>
      <p:grpSp>
        <p:nvGrpSpPr>
          <p:cNvPr id="6" name="Group 5"/>
          <p:cNvGrpSpPr/>
          <p:nvPr/>
        </p:nvGrpSpPr>
        <p:grpSpPr>
          <a:xfrm>
            <a:off x="1000401" y="1753562"/>
            <a:ext cx="10191199" cy="3789988"/>
            <a:chOff x="755037" y="1753562"/>
            <a:chExt cx="10191199" cy="3789988"/>
          </a:xfrm>
        </p:grpSpPr>
        <p:cxnSp>
          <p:nvCxnSpPr>
            <p:cNvPr id="31" name="Straight Connector 30"/>
            <p:cNvCxnSpPr/>
            <p:nvPr/>
          </p:nvCxnSpPr>
          <p:spPr>
            <a:xfrm>
              <a:off x="4108085" y="4595805"/>
              <a:ext cx="0" cy="83460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593189" y="4595805"/>
              <a:ext cx="0" cy="83460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55037" y="1753562"/>
              <a:ext cx="3220992" cy="3789988"/>
              <a:chOff x="229250" y="1753562"/>
              <a:chExt cx="2891775" cy="3402614"/>
            </a:xfrm>
          </p:grpSpPr>
          <p:sp>
            <p:nvSpPr>
              <p:cNvPr id="25" name="TextBox 24"/>
              <p:cNvSpPr txBox="1"/>
              <p:nvPr/>
            </p:nvSpPr>
            <p:spPr>
              <a:xfrm>
                <a:off x="1232022" y="4213420"/>
                <a:ext cx="886230" cy="469742"/>
              </a:xfrm>
              <a:prstGeom prst="rect">
                <a:avLst/>
              </a:prstGeom>
              <a:noFill/>
            </p:spPr>
            <p:txBody>
              <a:bodyPr wrap="square" rtlCol="0" anchor="ctr">
                <a:spAutoFit/>
              </a:bodyPr>
              <a:lstStyle/>
              <a:p>
                <a:pPr algn="ctr"/>
                <a:r>
                  <a:rPr lang="en-US" b="1" spc="50" dirty="0">
                    <a:solidFill>
                      <a:schemeClr val="accent1"/>
                    </a:solidFill>
                    <a:latin typeface="+mj-lt"/>
                  </a:rPr>
                  <a:t>86%</a:t>
                </a:r>
                <a:endParaRPr lang="th-TH" b="1" spc="50" dirty="0">
                  <a:solidFill>
                    <a:schemeClr val="accent1"/>
                  </a:solidFill>
                  <a:latin typeface="+mj-lt"/>
                </a:endParaRPr>
              </a:p>
            </p:txBody>
          </p:sp>
          <p:sp>
            <p:nvSpPr>
              <p:cNvPr id="27" name="TextBox 26"/>
              <p:cNvSpPr txBox="1"/>
              <p:nvPr/>
            </p:nvSpPr>
            <p:spPr>
              <a:xfrm>
                <a:off x="866051" y="4632956"/>
                <a:ext cx="1618172" cy="523220"/>
              </a:xfrm>
              <a:prstGeom prst="rect">
                <a:avLst/>
              </a:prstGeom>
              <a:noFill/>
            </p:spPr>
            <p:txBody>
              <a:bodyPr wrap="square" rtlCol="0" anchor="t">
                <a:spAutoFit/>
              </a:bodyPr>
              <a:lstStyle/>
              <a:p>
                <a:pPr algn="ctr"/>
                <a:r>
                  <a:rPr lang="en-US" sz="1600" spc="50" dirty="0">
                    <a:solidFill>
                      <a:schemeClr val="accent3"/>
                    </a:solidFill>
                    <a:latin typeface="+mj-lt"/>
                  </a:rPr>
                  <a:t>The production increasingly grows</a:t>
                </a:r>
                <a:endParaRPr lang="th-TH" sz="1600" spc="50" dirty="0">
                  <a:solidFill>
                    <a:schemeClr val="accent3"/>
                  </a:solidFill>
                  <a:latin typeface="+mj-lt"/>
                </a:endParaRPr>
              </a:p>
            </p:txBody>
          </p:sp>
          <p:sp>
            <p:nvSpPr>
              <p:cNvPr id="50" name="TextBox 49"/>
              <p:cNvSpPr txBox="1"/>
              <p:nvPr/>
            </p:nvSpPr>
            <p:spPr>
              <a:xfrm>
                <a:off x="1226935" y="2524813"/>
                <a:ext cx="886230" cy="369332"/>
              </a:xfrm>
              <a:prstGeom prst="rect">
                <a:avLst/>
              </a:prstGeom>
              <a:noFill/>
            </p:spPr>
            <p:txBody>
              <a:bodyPr wrap="square" rtlCol="0" anchor="ctr">
                <a:spAutoFit/>
              </a:bodyPr>
              <a:lstStyle/>
              <a:p>
                <a:pPr algn="ctr"/>
                <a:r>
                  <a:rPr lang="en-US" sz="2000" spc="50" dirty="0">
                    <a:solidFill>
                      <a:schemeClr val="accent1"/>
                    </a:solidFill>
                    <a:latin typeface="+mj-lt"/>
                  </a:rPr>
                  <a:t>2013</a:t>
                </a:r>
                <a:endParaRPr lang="th-TH" sz="2000" spc="50" dirty="0">
                  <a:solidFill>
                    <a:schemeClr val="accent1"/>
                  </a:solidFill>
                  <a:latin typeface="+mj-lt"/>
                </a:endParaRPr>
              </a:p>
            </p:txBody>
          </p:sp>
          <p:graphicFrame>
            <p:nvGraphicFramePr>
              <p:cNvPr id="34" name="Chart 33"/>
              <p:cNvGraphicFramePr/>
              <p:nvPr>
                <p:extLst>
                  <p:ext uri="{D42A27DB-BD31-4B8C-83A1-F6EECF244321}">
                    <p14:modId xmlns:p14="http://schemas.microsoft.com/office/powerpoint/2010/main" val="3403936879"/>
                  </p:ext>
                </p:extLst>
              </p:nvPr>
            </p:nvGraphicFramePr>
            <p:xfrm>
              <a:off x="229250" y="1753562"/>
              <a:ext cx="2891775" cy="1927851"/>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 name="Group 4"/>
            <p:cNvGrpSpPr/>
            <p:nvPr/>
          </p:nvGrpSpPr>
          <p:grpSpPr>
            <a:xfrm>
              <a:off x="4240141" y="1753562"/>
              <a:ext cx="3220992" cy="3789988"/>
              <a:chOff x="3131200" y="1753562"/>
              <a:chExt cx="2891775" cy="3402614"/>
            </a:xfrm>
          </p:grpSpPr>
          <p:sp>
            <p:nvSpPr>
              <p:cNvPr id="53" name="TextBox 52"/>
              <p:cNvSpPr txBox="1"/>
              <p:nvPr/>
            </p:nvSpPr>
            <p:spPr>
              <a:xfrm>
                <a:off x="4133972" y="4213420"/>
                <a:ext cx="886230" cy="469742"/>
              </a:xfrm>
              <a:prstGeom prst="rect">
                <a:avLst/>
              </a:prstGeom>
              <a:noFill/>
            </p:spPr>
            <p:txBody>
              <a:bodyPr wrap="square" rtlCol="0" anchor="ctr">
                <a:spAutoFit/>
              </a:bodyPr>
              <a:lstStyle/>
              <a:p>
                <a:pPr algn="ctr"/>
                <a:r>
                  <a:rPr lang="en-US" b="1" spc="50" dirty="0">
                    <a:solidFill>
                      <a:schemeClr val="accent1"/>
                    </a:solidFill>
                    <a:latin typeface="+mj-lt"/>
                  </a:rPr>
                  <a:t>57%</a:t>
                </a:r>
                <a:endParaRPr lang="th-TH" b="1" spc="50" dirty="0">
                  <a:solidFill>
                    <a:schemeClr val="accent1"/>
                  </a:solidFill>
                  <a:latin typeface="+mj-lt"/>
                </a:endParaRPr>
              </a:p>
            </p:txBody>
          </p:sp>
          <p:sp>
            <p:nvSpPr>
              <p:cNvPr id="54" name="TextBox 53"/>
              <p:cNvSpPr txBox="1"/>
              <p:nvPr/>
            </p:nvSpPr>
            <p:spPr>
              <a:xfrm>
                <a:off x="3768001" y="4632956"/>
                <a:ext cx="1618172" cy="523220"/>
              </a:xfrm>
              <a:prstGeom prst="rect">
                <a:avLst/>
              </a:prstGeom>
              <a:noFill/>
            </p:spPr>
            <p:txBody>
              <a:bodyPr wrap="square" rtlCol="0" anchor="t">
                <a:spAutoFit/>
              </a:bodyPr>
              <a:lstStyle/>
              <a:p>
                <a:pPr algn="ctr"/>
                <a:r>
                  <a:rPr lang="en-US" sz="1600" spc="50" dirty="0">
                    <a:solidFill>
                      <a:schemeClr val="accent3"/>
                    </a:solidFill>
                    <a:latin typeface="+mj-lt"/>
                  </a:rPr>
                  <a:t>The profit went down 34%</a:t>
                </a:r>
                <a:endParaRPr lang="th-TH" sz="1600" spc="50" dirty="0">
                  <a:solidFill>
                    <a:schemeClr val="accent3"/>
                  </a:solidFill>
                  <a:latin typeface="+mj-lt"/>
                </a:endParaRPr>
              </a:p>
            </p:txBody>
          </p:sp>
          <p:sp>
            <p:nvSpPr>
              <p:cNvPr id="55" name="TextBox 54"/>
              <p:cNvSpPr txBox="1"/>
              <p:nvPr/>
            </p:nvSpPr>
            <p:spPr>
              <a:xfrm>
                <a:off x="4128885" y="2524813"/>
                <a:ext cx="886230" cy="369332"/>
              </a:xfrm>
              <a:prstGeom prst="rect">
                <a:avLst/>
              </a:prstGeom>
              <a:noFill/>
            </p:spPr>
            <p:txBody>
              <a:bodyPr wrap="square" rtlCol="0" anchor="ctr">
                <a:spAutoFit/>
              </a:bodyPr>
              <a:lstStyle/>
              <a:p>
                <a:pPr algn="ctr"/>
                <a:r>
                  <a:rPr lang="en-US" sz="2000" spc="50" dirty="0">
                    <a:solidFill>
                      <a:schemeClr val="accent1"/>
                    </a:solidFill>
                    <a:latin typeface="+mj-lt"/>
                  </a:rPr>
                  <a:t>2016</a:t>
                </a:r>
                <a:endParaRPr lang="th-TH" sz="2000" spc="50" dirty="0">
                  <a:solidFill>
                    <a:schemeClr val="accent1"/>
                  </a:solidFill>
                  <a:latin typeface="+mj-lt"/>
                </a:endParaRPr>
              </a:p>
            </p:txBody>
          </p:sp>
          <p:graphicFrame>
            <p:nvGraphicFramePr>
              <p:cNvPr id="37" name="Chart 36"/>
              <p:cNvGraphicFramePr/>
              <p:nvPr>
                <p:extLst>
                  <p:ext uri="{D42A27DB-BD31-4B8C-83A1-F6EECF244321}">
                    <p14:modId xmlns:p14="http://schemas.microsoft.com/office/powerpoint/2010/main" val="2670904959"/>
                  </p:ext>
                </p:extLst>
              </p:nvPr>
            </p:nvGraphicFramePr>
            <p:xfrm>
              <a:off x="3131200" y="1753562"/>
              <a:ext cx="2891775" cy="1927851"/>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 name="Group 1"/>
            <p:cNvGrpSpPr/>
            <p:nvPr/>
          </p:nvGrpSpPr>
          <p:grpSpPr>
            <a:xfrm>
              <a:off x="7725244" y="1753562"/>
              <a:ext cx="3220992" cy="3789988"/>
              <a:chOff x="6046463" y="1753562"/>
              <a:chExt cx="2891775" cy="3402614"/>
            </a:xfrm>
          </p:grpSpPr>
          <p:sp>
            <p:nvSpPr>
              <p:cNvPr id="61" name="TextBox 60"/>
              <p:cNvSpPr txBox="1"/>
              <p:nvPr/>
            </p:nvSpPr>
            <p:spPr>
              <a:xfrm>
                <a:off x="7030835" y="4213420"/>
                <a:ext cx="886230" cy="469742"/>
              </a:xfrm>
              <a:prstGeom prst="rect">
                <a:avLst/>
              </a:prstGeom>
              <a:noFill/>
            </p:spPr>
            <p:txBody>
              <a:bodyPr wrap="square" rtlCol="0" anchor="ctr">
                <a:spAutoFit/>
              </a:bodyPr>
              <a:lstStyle/>
              <a:p>
                <a:pPr algn="ctr"/>
                <a:r>
                  <a:rPr lang="en-US" b="1" spc="50" dirty="0">
                    <a:solidFill>
                      <a:schemeClr val="accent1"/>
                    </a:solidFill>
                    <a:latin typeface="+mj-lt"/>
                  </a:rPr>
                  <a:t>91%</a:t>
                </a:r>
                <a:endParaRPr lang="th-TH" b="1" spc="50" dirty="0">
                  <a:solidFill>
                    <a:schemeClr val="accent1"/>
                  </a:solidFill>
                  <a:latin typeface="+mj-lt"/>
                </a:endParaRPr>
              </a:p>
            </p:txBody>
          </p:sp>
          <p:sp>
            <p:nvSpPr>
              <p:cNvPr id="62" name="TextBox 61"/>
              <p:cNvSpPr txBox="1"/>
              <p:nvPr/>
            </p:nvSpPr>
            <p:spPr>
              <a:xfrm>
                <a:off x="6664864" y="4632956"/>
                <a:ext cx="1618172" cy="523220"/>
              </a:xfrm>
              <a:prstGeom prst="rect">
                <a:avLst/>
              </a:prstGeom>
              <a:noFill/>
            </p:spPr>
            <p:txBody>
              <a:bodyPr wrap="square" rtlCol="0" anchor="t">
                <a:spAutoFit/>
              </a:bodyPr>
              <a:lstStyle/>
              <a:p>
                <a:pPr algn="ctr"/>
                <a:r>
                  <a:rPr lang="en-US" sz="1600" spc="50" dirty="0">
                    <a:solidFill>
                      <a:schemeClr val="accent3"/>
                    </a:solidFill>
                    <a:latin typeface="+mj-lt"/>
                  </a:rPr>
                  <a:t>Aim to increase sales in 2019</a:t>
                </a:r>
              </a:p>
            </p:txBody>
          </p:sp>
          <p:sp>
            <p:nvSpPr>
              <p:cNvPr id="63" name="TextBox 62"/>
              <p:cNvSpPr txBox="1"/>
              <p:nvPr/>
            </p:nvSpPr>
            <p:spPr>
              <a:xfrm>
                <a:off x="7030835" y="2524813"/>
                <a:ext cx="886230" cy="369332"/>
              </a:xfrm>
              <a:prstGeom prst="rect">
                <a:avLst/>
              </a:prstGeom>
              <a:noFill/>
            </p:spPr>
            <p:txBody>
              <a:bodyPr wrap="square" rtlCol="0" anchor="ctr">
                <a:spAutoFit/>
              </a:bodyPr>
              <a:lstStyle/>
              <a:p>
                <a:pPr algn="ctr"/>
                <a:r>
                  <a:rPr lang="en-US" sz="2000" spc="50" dirty="0">
                    <a:solidFill>
                      <a:schemeClr val="accent1"/>
                    </a:solidFill>
                    <a:latin typeface="+mj-lt"/>
                  </a:rPr>
                  <a:t>2019</a:t>
                </a:r>
                <a:endParaRPr lang="th-TH" sz="2000" spc="50" dirty="0">
                  <a:solidFill>
                    <a:schemeClr val="accent1"/>
                  </a:solidFill>
                  <a:latin typeface="+mj-lt"/>
                </a:endParaRPr>
              </a:p>
            </p:txBody>
          </p:sp>
          <p:graphicFrame>
            <p:nvGraphicFramePr>
              <p:cNvPr id="38" name="Chart 37"/>
              <p:cNvGraphicFramePr/>
              <p:nvPr>
                <p:extLst>
                  <p:ext uri="{D42A27DB-BD31-4B8C-83A1-F6EECF244321}">
                    <p14:modId xmlns:p14="http://schemas.microsoft.com/office/powerpoint/2010/main" val="1735697198"/>
                  </p:ext>
                </p:extLst>
              </p:nvPr>
            </p:nvGraphicFramePr>
            <p:xfrm>
              <a:off x="6046463" y="1753562"/>
              <a:ext cx="2891775" cy="1927851"/>
            </p:xfrm>
            <a:graphic>
              <a:graphicData uri="http://schemas.openxmlformats.org/drawingml/2006/chart">
                <c:chart xmlns:c="http://schemas.openxmlformats.org/drawingml/2006/chart" xmlns:r="http://schemas.openxmlformats.org/officeDocument/2006/relationships" r:id="rId5"/>
              </a:graphicData>
            </a:graphic>
          </p:graphicFrame>
        </p:grpSp>
      </p:grpSp>
    </p:spTree>
    <p:extLst>
      <p:ext uri="{BB962C8B-B14F-4D97-AF65-F5344CB8AC3E}">
        <p14:creationId xmlns:p14="http://schemas.microsoft.com/office/powerpoint/2010/main" val="323378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STEPS TO SUCCESS</a:t>
            </a:r>
            <a:endParaRPr lang="th-TH" dirty="0"/>
          </a:p>
        </p:txBody>
      </p:sp>
      <p:sp>
        <p:nvSpPr>
          <p:cNvPr id="3" name="Text Placeholder 2"/>
          <p:cNvSpPr>
            <a:spLocks noGrp="1"/>
          </p:cNvSpPr>
          <p:nvPr>
            <p:ph type="body" sz="quarter" idx="13"/>
          </p:nvPr>
        </p:nvSpPr>
        <p:spPr/>
        <p:txBody>
          <a:bodyPr/>
          <a:lstStyle/>
          <a:p>
            <a:r>
              <a:rPr lang="en-US"/>
              <a:t>4 Successful Steps  </a:t>
            </a:r>
            <a:endParaRPr lang="th-TH" dirty="0"/>
          </a:p>
        </p:txBody>
      </p:sp>
      <p:grpSp>
        <p:nvGrpSpPr>
          <p:cNvPr id="6" name="Group 5"/>
          <p:cNvGrpSpPr/>
          <p:nvPr/>
        </p:nvGrpSpPr>
        <p:grpSpPr>
          <a:xfrm>
            <a:off x="3006563" y="1358560"/>
            <a:ext cx="6178875" cy="4804764"/>
            <a:chOff x="3252460" y="1553863"/>
            <a:chExt cx="5756515" cy="4476332"/>
          </a:xfrm>
        </p:grpSpPr>
        <p:grpSp>
          <p:nvGrpSpPr>
            <p:cNvPr id="10" name="Group 9"/>
            <p:cNvGrpSpPr/>
            <p:nvPr/>
          </p:nvGrpSpPr>
          <p:grpSpPr>
            <a:xfrm>
              <a:off x="3467101" y="2243070"/>
              <a:ext cx="5257801" cy="3085884"/>
              <a:chOff x="762000" y="1512888"/>
              <a:chExt cx="7570788" cy="4443412"/>
            </a:xfrm>
            <a:solidFill>
              <a:schemeClr val="accent6">
                <a:lumMod val="20000"/>
                <a:lumOff val="80000"/>
              </a:schemeClr>
            </a:solidFill>
          </p:grpSpPr>
          <p:sp>
            <p:nvSpPr>
              <p:cNvPr id="7" name="Freeform 7"/>
              <p:cNvSpPr>
                <a:spLocks/>
              </p:cNvSpPr>
              <p:nvPr/>
            </p:nvSpPr>
            <p:spPr bwMode="auto">
              <a:xfrm>
                <a:off x="762000" y="1512888"/>
                <a:ext cx="7570788" cy="4443412"/>
              </a:xfrm>
              <a:custGeom>
                <a:avLst/>
                <a:gdLst/>
                <a:ahLst/>
                <a:cxnLst>
                  <a:cxn ang="0">
                    <a:pos x="1925" y="0"/>
                  </a:cxn>
                  <a:cxn ang="0">
                    <a:pos x="1874" y="162"/>
                  </a:cxn>
                  <a:cxn ang="0">
                    <a:pos x="1874" y="429"/>
                  </a:cxn>
                  <a:cxn ang="0">
                    <a:pos x="1848" y="839"/>
                  </a:cxn>
                  <a:cxn ang="0">
                    <a:pos x="1578" y="879"/>
                  </a:cxn>
                  <a:cxn ang="0">
                    <a:pos x="1565" y="866"/>
                  </a:cxn>
                  <a:cxn ang="0">
                    <a:pos x="1519" y="748"/>
                  </a:cxn>
                  <a:cxn ang="0">
                    <a:pos x="1519" y="437"/>
                  </a:cxn>
                  <a:cxn ang="0">
                    <a:pos x="1238" y="156"/>
                  </a:cxn>
                  <a:cxn ang="0">
                    <a:pos x="957" y="429"/>
                  </a:cxn>
                  <a:cxn ang="0">
                    <a:pos x="780" y="925"/>
                  </a:cxn>
                  <a:cxn ang="0">
                    <a:pos x="603" y="748"/>
                  </a:cxn>
                  <a:cxn ang="0">
                    <a:pos x="520" y="238"/>
                  </a:cxn>
                  <a:cxn ang="0">
                    <a:pos x="322" y="156"/>
                  </a:cxn>
                  <a:cxn ang="0">
                    <a:pos x="40" y="1023"/>
                  </a:cxn>
                  <a:cxn ang="0">
                    <a:pos x="93" y="1185"/>
                  </a:cxn>
                  <a:cxn ang="0">
                    <a:pos x="144" y="1023"/>
                  </a:cxn>
                  <a:cxn ang="0">
                    <a:pos x="322" y="260"/>
                  </a:cxn>
                  <a:cxn ang="0">
                    <a:pos x="499" y="437"/>
                  </a:cxn>
                  <a:cxn ang="0">
                    <a:pos x="499" y="748"/>
                  </a:cxn>
                  <a:cxn ang="0">
                    <a:pos x="499" y="756"/>
                  </a:cxn>
                  <a:cxn ang="0">
                    <a:pos x="581" y="946"/>
                  </a:cxn>
                  <a:cxn ang="0">
                    <a:pos x="780" y="1029"/>
                  </a:cxn>
                  <a:cxn ang="0">
                    <a:pos x="1061" y="437"/>
                  </a:cxn>
                  <a:cxn ang="0">
                    <a:pos x="1238" y="260"/>
                  </a:cxn>
                  <a:cxn ang="0">
                    <a:pos x="1415" y="748"/>
                  </a:cxn>
                  <a:cxn ang="0">
                    <a:pos x="1415" y="748"/>
                  </a:cxn>
                  <a:cxn ang="0">
                    <a:pos x="1416" y="756"/>
                  </a:cxn>
                  <a:cxn ang="0">
                    <a:pos x="1498" y="946"/>
                  </a:cxn>
                  <a:cxn ang="0">
                    <a:pos x="1628" y="1020"/>
                  </a:cxn>
                  <a:cxn ang="0">
                    <a:pos x="1683" y="1028"/>
                  </a:cxn>
                  <a:cxn ang="0">
                    <a:pos x="1697" y="1029"/>
                  </a:cxn>
                  <a:cxn ang="0">
                    <a:pos x="1697" y="1029"/>
                  </a:cxn>
                  <a:cxn ang="0">
                    <a:pos x="1976" y="776"/>
                  </a:cxn>
                  <a:cxn ang="0">
                    <a:pos x="1978" y="162"/>
                  </a:cxn>
                </a:cxnLst>
                <a:rect l="0" t="0" r="r" b="b"/>
                <a:pathLst>
                  <a:path w="2019" h="1185">
                    <a:moveTo>
                      <a:pt x="2019" y="162"/>
                    </a:moveTo>
                    <a:cubicBezTo>
                      <a:pt x="1925" y="0"/>
                      <a:pt x="1925" y="0"/>
                      <a:pt x="1925" y="0"/>
                    </a:cubicBezTo>
                    <a:cubicBezTo>
                      <a:pt x="1832" y="162"/>
                      <a:pt x="1832" y="162"/>
                      <a:pt x="1832" y="162"/>
                    </a:cubicBezTo>
                    <a:cubicBezTo>
                      <a:pt x="1874" y="162"/>
                      <a:pt x="1874" y="162"/>
                      <a:pt x="1874" y="162"/>
                    </a:cubicBezTo>
                    <a:cubicBezTo>
                      <a:pt x="1874" y="429"/>
                      <a:pt x="1874" y="429"/>
                      <a:pt x="1874" y="429"/>
                    </a:cubicBezTo>
                    <a:cubicBezTo>
                      <a:pt x="1874" y="429"/>
                      <a:pt x="1874" y="429"/>
                      <a:pt x="1874" y="429"/>
                    </a:cubicBezTo>
                    <a:cubicBezTo>
                      <a:pt x="1874" y="748"/>
                      <a:pt x="1874" y="748"/>
                      <a:pt x="1874" y="748"/>
                    </a:cubicBezTo>
                    <a:cubicBezTo>
                      <a:pt x="1874" y="781"/>
                      <a:pt x="1864" y="813"/>
                      <a:pt x="1848" y="839"/>
                    </a:cubicBezTo>
                    <a:cubicBezTo>
                      <a:pt x="1817" y="891"/>
                      <a:pt x="1761" y="925"/>
                      <a:pt x="1697" y="925"/>
                    </a:cubicBezTo>
                    <a:cubicBezTo>
                      <a:pt x="1652" y="925"/>
                      <a:pt x="1610" y="909"/>
                      <a:pt x="1578" y="879"/>
                    </a:cubicBezTo>
                    <a:cubicBezTo>
                      <a:pt x="1576" y="877"/>
                      <a:pt x="1573" y="875"/>
                      <a:pt x="1571" y="873"/>
                    </a:cubicBezTo>
                    <a:cubicBezTo>
                      <a:pt x="1569" y="871"/>
                      <a:pt x="1567" y="869"/>
                      <a:pt x="1565" y="866"/>
                    </a:cubicBezTo>
                    <a:cubicBezTo>
                      <a:pt x="1563" y="863"/>
                      <a:pt x="1560" y="860"/>
                      <a:pt x="1557" y="857"/>
                    </a:cubicBezTo>
                    <a:cubicBezTo>
                      <a:pt x="1533" y="826"/>
                      <a:pt x="1519" y="788"/>
                      <a:pt x="1519" y="748"/>
                    </a:cubicBezTo>
                    <a:cubicBezTo>
                      <a:pt x="1519" y="748"/>
                      <a:pt x="1519" y="748"/>
                      <a:pt x="1519" y="748"/>
                    </a:cubicBezTo>
                    <a:cubicBezTo>
                      <a:pt x="1519" y="437"/>
                      <a:pt x="1519" y="437"/>
                      <a:pt x="1519" y="437"/>
                    </a:cubicBezTo>
                    <a:cubicBezTo>
                      <a:pt x="1519" y="282"/>
                      <a:pt x="1393" y="156"/>
                      <a:pt x="1238" y="156"/>
                    </a:cubicBezTo>
                    <a:cubicBezTo>
                      <a:pt x="1238" y="156"/>
                      <a:pt x="1238" y="156"/>
                      <a:pt x="1238" y="156"/>
                    </a:cubicBezTo>
                    <a:cubicBezTo>
                      <a:pt x="1086" y="156"/>
                      <a:pt x="962" y="278"/>
                      <a:pt x="957" y="429"/>
                    </a:cubicBezTo>
                    <a:cubicBezTo>
                      <a:pt x="957" y="429"/>
                      <a:pt x="957" y="429"/>
                      <a:pt x="957" y="429"/>
                    </a:cubicBezTo>
                    <a:cubicBezTo>
                      <a:pt x="957" y="748"/>
                      <a:pt x="957" y="748"/>
                      <a:pt x="957" y="748"/>
                    </a:cubicBezTo>
                    <a:cubicBezTo>
                      <a:pt x="957" y="845"/>
                      <a:pt x="878" y="925"/>
                      <a:pt x="780" y="925"/>
                    </a:cubicBezTo>
                    <a:cubicBezTo>
                      <a:pt x="733" y="925"/>
                      <a:pt x="688" y="906"/>
                      <a:pt x="655" y="873"/>
                    </a:cubicBezTo>
                    <a:cubicBezTo>
                      <a:pt x="621" y="839"/>
                      <a:pt x="603" y="795"/>
                      <a:pt x="603" y="748"/>
                    </a:cubicBezTo>
                    <a:cubicBezTo>
                      <a:pt x="603" y="437"/>
                      <a:pt x="603" y="437"/>
                      <a:pt x="603" y="437"/>
                    </a:cubicBezTo>
                    <a:cubicBezTo>
                      <a:pt x="603" y="362"/>
                      <a:pt x="573" y="291"/>
                      <a:pt x="520" y="238"/>
                    </a:cubicBezTo>
                    <a:cubicBezTo>
                      <a:pt x="467" y="185"/>
                      <a:pt x="397" y="156"/>
                      <a:pt x="322" y="156"/>
                    </a:cubicBezTo>
                    <a:cubicBezTo>
                      <a:pt x="322" y="156"/>
                      <a:pt x="322" y="156"/>
                      <a:pt x="322" y="156"/>
                    </a:cubicBezTo>
                    <a:cubicBezTo>
                      <a:pt x="167" y="156"/>
                      <a:pt x="40" y="282"/>
                      <a:pt x="40" y="437"/>
                    </a:cubicBezTo>
                    <a:cubicBezTo>
                      <a:pt x="40" y="1023"/>
                      <a:pt x="40" y="1023"/>
                      <a:pt x="40" y="1023"/>
                    </a:cubicBezTo>
                    <a:cubicBezTo>
                      <a:pt x="0" y="1023"/>
                      <a:pt x="0" y="1023"/>
                      <a:pt x="0" y="1023"/>
                    </a:cubicBezTo>
                    <a:cubicBezTo>
                      <a:pt x="93" y="1185"/>
                      <a:pt x="93" y="1185"/>
                      <a:pt x="93" y="1185"/>
                    </a:cubicBezTo>
                    <a:cubicBezTo>
                      <a:pt x="186" y="1023"/>
                      <a:pt x="186" y="1023"/>
                      <a:pt x="186" y="1023"/>
                    </a:cubicBezTo>
                    <a:cubicBezTo>
                      <a:pt x="144" y="1023"/>
                      <a:pt x="144" y="1023"/>
                      <a:pt x="144" y="1023"/>
                    </a:cubicBezTo>
                    <a:cubicBezTo>
                      <a:pt x="144" y="437"/>
                      <a:pt x="144" y="437"/>
                      <a:pt x="144" y="437"/>
                    </a:cubicBezTo>
                    <a:cubicBezTo>
                      <a:pt x="144" y="339"/>
                      <a:pt x="224" y="260"/>
                      <a:pt x="322" y="260"/>
                    </a:cubicBezTo>
                    <a:cubicBezTo>
                      <a:pt x="369" y="260"/>
                      <a:pt x="413" y="278"/>
                      <a:pt x="447" y="312"/>
                    </a:cubicBezTo>
                    <a:cubicBezTo>
                      <a:pt x="480" y="345"/>
                      <a:pt x="499" y="390"/>
                      <a:pt x="499" y="437"/>
                    </a:cubicBezTo>
                    <a:cubicBezTo>
                      <a:pt x="499" y="748"/>
                      <a:pt x="499" y="748"/>
                      <a:pt x="499" y="748"/>
                    </a:cubicBezTo>
                    <a:cubicBezTo>
                      <a:pt x="499" y="748"/>
                      <a:pt x="499" y="748"/>
                      <a:pt x="499" y="748"/>
                    </a:cubicBezTo>
                    <a:cubicBezTo>
                      <a:pt x="499" y="748"/>
                      <a:pt x="499" y="748"/>
                      <a:pt x="499" y="748"/>
                    </a:cubicBezTo>
                    <a:cubicBezTo>
                      <a:pt x="499" y="756"/>
                      <a:pt x="499" y="756"/>
                      <a:pt x="499" y="756"/>
                    </a:cubicBezTo>
                    <a:cubicBezTo>
                      <a:pt x="499" y="756"/>
                      <a:pt x="499" y="756"/>
                      <a:pt x="499" y="756"/>
                    </a:cubicBezTo>
                    <a:cubicBezTo>
                      <a:pt x="501" y="828"/>
                      <a:pt x="530" y="895"/>
                      <a:pt x="581" y="946"/>
                    </a:cubicBezTo>
                    <a:cubicBezTo>
                      <a:pt x="634" y="999"/>
                      <a:pt x="705" y="1029"/>
                      <a:pt x="780" y="1029"/>
                    </a:cubicBezTo>
                    <a:cubicBezTo>
                      <a:pt x="780" y="1029"/>
                      <a:pt x="780" y="1029"/>
                      <a:pt x="780" y="1029"/>
                    </a:cubicBezTo>
                    <a:cubicBezTo>
                      <a:pt x="935" y="1029"/>
                      <a:pt x="1061" y="903"/>
                      <a:pt x="1061" y="748"/>
                    </a:cubicBezTo>
                    <a:cubicBezTo>
                      <a:pt x="1061" y="437"/>
                      <a:pt x="1061" y="437"/>
                      <a:pt x="1061" y="437"/>
                    </a:cubicBezTo>
                    <a:cubicBezTo>
                      <a:pt x="1061" y="437"/>
                      <a:pt x="1061" y="437"/>
                      <a:pt x="1061" y="437"/>
                    </a:cubicBezTo>
                    <a:cubicBezTo>
                      <a:pt x="1061" y="339"/>
                      <a:pt x="1141" y="260"/>
                      <a:pt x="1238" y="260"/>
                    </a:cubicBezTo>
                    <a:cubicBezTo>
                      <a:pt x="1336" y="260"/>
                      <a:pt x="1415" y="339"/>
                      <a:pt x="1415" y="437"/>
                    </a:cubicBezTo>
                    <a:cubicBezTo>
                      <a:pt x="1415" y="748"/>
                      <a:pt x="1415" y="748"/>
                      <a:pt x="1415" y="748"/>
                    </a:cubicBezTo>
                    <a:cubicBezTo>
                      <a:pt x="1415" y="748"/>
                      <a:pt x="1415" y="748"/>
                      <a:pt x="1415" y="748"/>
                    </a:cubicBezTo>
                    <a:cubicBezTo>
                      <a:pt x="1415" y="748"/>
                      <a:pt x="1415" y="748"/>
                      <a:pt x="1415" y="748"/>
                    </a:cubicBezTo>
                    <a:cubicBezTo>
                      <a:pt x="1415" y="756"/>
                      <a:pt x="1415" y="756"/>
                      <a:pt x="1415" y="756"/>
                    </a:cubicBezTo>
                    <a:cubicBezTo>
                      <a:pt x="1416" y="756"/>
                      <a:pt x="1416" y="756"/>
                      <a:pt x="1416" y="756"/>
                    </a:cubicBezTo>
                    <a:cubicBezTo>
                      <a:pt x="1417" y="818"/>
                      <a:pt x="1440" y="878"/>
                      <a:pt x="1479" y="926"/>
                    </a:cubicBezTo>
                    <a:cubicBezTo>
                      <a:pt x="1485" y="933"/>
                      <a:pt x="1491" y="940"/>
                      <a:pt x="1498" y="946"/>
                    </a:cubicBezTo>
                    <a:cubicBezTo>
                      <a:pt x="1533" y="982"/>
                      <a:pt x="1576" y="1006"/>
                      <a:pt x="1623" y="1019"/>
                    </a:cubicBezTo>
                    <a:cubicBezTo>
                      <a:pt x="1625" y="1019"/>
                      <a:pt x="1626" y="1020"/>
                      <a:pt x="1628" y="1020"/>
                    </a:cubicBezTo>
                    <a:cubicBezTo>
                      <a:pt x="1628" y="1020"/>
                      <a:pt x="1629" y="1021"/>
                      <a:pt x="1629" y="1021"/>
                    </a:cubicBezTo>
                    <a:cubicBezTo>
                      <a:pt x="1647" y="1025"/>
                      <a:pt x="1664" y="1028"/>
                      <a:pt x="1683" y="1028"/>
                    </a:cubicBezTo>
                    <a:cubicBezTo>
                      <a:pt x="1685" y="1029"/>
                      <a:pt x="1688" y="1029"/>
                      <a:pt x="1691" y="1029"/>
                    </a:cubicBezTo>
                    <a:cubicBezTo>
                      <a:pt x="1693" y="1029"/>
                      <a:pt x="1695" y="1029"/>
                      <a:pt x="1697" y="1029"/>
                    </a:cubicBezTo>
                    <a:cubicBezTo>
                      <a:pt x="1697" y="1029"/>
                      <a:pt x="1697" y="1029"/>
                      <a:pt x="1697" y="1029"/>
                    </a:cubicBezTo>
                    <a:cubicBezTo>
                      <a:pt x="1697" y="1029"/>
                      <a:pt x="1697" y="1029"/>
                      <a:pt x="1697" y="1029"/>
                    </a:cubicBezTo>
                    <a:cubicBezTo>
                      <a:pt x="1697" y="1029"/>
                      <a:pt x="1697" y="1029"/>
                      <a:pt x="1697" y="1029"/>
                    </a:cubicBezTo>
                    <a:cubicBezTo>
                      <a:pt x="1842" y="1029"/>
                      <a:pt x="1962" y="918"/>
                      <a:pt x="1976" y="776"/>
                    </a:cubicBezTo>
                    <a:cubicBezTo>
                      <a:pt x="1977" y="767"/>
                      <a:pt x="1978" y="757"/>
                      <a:pt x="1978" y="748"/>
                    </a:cubicBezTo>
                    <a:cubicBezTo>
                      <a:pt x="1978" y="162"/>
                      <a:pt x="1978" y="162"/>
                      <a:pt x="1978" y="162"/>
                    </a:cubicBezTo>
                    <a:lnTo>
                      <a:pt x="2019" y="162"/>
                    </a:lnTo>
                    <a:close/>
                  </a:path>
                </a:pathLst>
              </a:custGeom>
              <a:grp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Arial" charset="0"/>
                </a:endParaRPr>
              </a:p>
            </p:txBody>
          </p:sp>
          <p:sp>
            <p:nvSpPr>
              <p:cNvPr id="8" name="Freeform 8"/>
              <p:cNvSpPr>
                <a:spLocks/>
              </p:cNvSpPr>
              <p:nvPr/>
            </p:nvSpPr>
            <p:spPr bwMode="auto">
              <a:xfrm>
                <a:off x="1109663" y="3154363"/>
                <a:ext cx="349250" cy="2801937"/>
              </a:xfrm>
              <a:custGeom>
                <a:avLst/>
                <a:gdLst>
                  <a:gd name="T0" fmla="*/ 0 w 220"/>
                  <a:gd name="T1" fmla="*/ 1765 h 1765"/>
                  <a:gd name="T2" fmla="*/ 220 w 220"/>
                  <a:gd name="T3" fmla="*/ 1382 h 1765"/>
                  <a:gd name="T4" fmla="*/ 121 w 220"/>
                  <a:gd name="T5" fmla="*/ 1382 h 1765"/>
                  <a:gd name="T6" fmla="*/ 121 w 220"/>
                  <a:gd name="T7" fmla="*/ 0 h 1765"/>
                  <a:gd name="T8" fmla="*/ 0 w 220"/>
                  <a:gd name="T9" fmla="*/ 0 h 1765"/>
                  <a:gd name="T10" fmla="*/ 0 w 220"/>
                  <a:gd name="T11" fmla="*/ 1765 h 17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 h="1765">
                    <a:moveTo>
                      <a:pt x="0" y="1765"/>
                    </a:moveTo>
                    <a:lnTo>
                      <a:pt x="220" y="1382"/>
                    </a:lnTo>
                    <a:lnTo>
                      <a:pt x="121" y="1382"/>
                    </a:lnTo>
                    <a:lnTo>
                      <a:pt x="121" y="0"/>
                    </a:lnTo>
                    <a:lnTo>
                      <a:pt x="0" y="0"/>
                    </a:lnTo>
                    <a:lnTo>
                      <a:pt x="0" y="1765"/>
                    </a:lnTo>
                    <a:close/>
                  </a:path>
                </a:pathLst>
              </a:custGeom>
              <a:grpFill/>
              <a:ln w="9525">
                <a:noFill/>
                <a:round/>
                <a:headEnd/>
                <a:tailEnd/>
              </a:ln>
              <a:effectLst/>
            </p:spPr>
            <p:txBody>
              <a:bodyPr/>
              <a:lstStyle/>
              <a:p>
                <a:endParaRPr lang="th-TH" sz="3200"/>
              </a:p>
            </p:txBody>
          </p:sp>
          <p:sp>
            <p:nvSpPr>
              <p:cNvPr id="9" name="Freeform 9"/>
              <p:cNvSpPr>
                <a:spLocks/>
              </p:cNvSpPr>
              <p:nvPr/>
            </p:nvSpPr>
            <p:spPr bwMode="auto">
              <a:xfrm>
                <a:off x="7980363" y="1512888"/>
                <a:ext cx="352425" cy="2797174"/>
              </a:xfrm>
              <a:custGeom>
                <a:avLst/>
                <a:gdLst>
                  <a:gd name="T0" fmla="*/ 222 w 222"/>
                  <a:gd name="T1" fmla="*/ 382 h 1762"/>
                  <a:gd name="T2" fmla="*/ 0 w 222"/>
                  <a:gd name="T3" fmla="*/ 0 h 1762"/>
                  <a:gd name="T4" fmla="*/ 0 w 222"/>
                  <a:gd name="T5" fmla="*/ 1762 h 1762"/>
                  <a:gd name="T6" fmla="*/ 125 w 222"/>
                  <a:gd name="T7" fmla="*/ 1762 h 1762"/>
                  <a:gd name="T8" fmla="*/ 125 w 222"/>
                  <a:gd name="T9" fmla="*/ 382 h 1762"/>
                  <a:gd name="T10" fmla="*/ 222 w 222"/>
                  <a:gd name="T11" fmla="*/ 382 h 17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2" h="1762">
                    <a:moveTo>
                      <a:pt x="222" y="382"/>
                    </a:moveTo>
                    <a:lnTo>
                      <a:pt x="0" y="0"/>
                    </a:lnTo>
                    <a:lnTo>
                      <a:pt x="0" y="1762"/>
                    </a:lnTo>
                    <a:lnTo>
                      <a:pt x="125" y="1762"/>
                    </a:lnTo>
                    <a:lnTo>
                      <a:pt x="125" y="382"/>
                    </a:lnTo>
                    <a:lnTo>
                      <a:pt x="222" y="382"/>
                    </a:lnTo>
                    <a:close/>
                  </a:path>
                </a:pathLst>
              </a:custGeom>
              <a:grpFill/>
              <a:ln w="9525">
                <a:noFill/>
                <a:round/>
                <a:headEnd/>
                <a:tailEnd/>
              </a:ln>
              <a:effectLst/>
            </p:spPr>
            <p:txBody>
              <a:bodyPr/>
              <a:lstStyle/>
              <a:p>
                <a:endParaRPr lang="th-TH" sz="3200"/>
              </a:p>
            </p:txBody>
          </p:sp>
        </p:grpSp>
        <p:grpSp>
          <p:nvGrpSpPr>
            <p:cNvPr id="24" name="Group 23"/>
            <p:cNvGrpSpPr/>
            <p:nvPr/>
          </p:nvGrpSpPr>
          <p:grpSpPr>
            <a:xfrm>
              <a:off x="4415420" y="5234889"/>
              <a:ext cx="2123168" cy="743449"/>
              <a:chOff x="1122963" y="5359995"/>
              <a:chExt cx="2123168" cy="743449"/>
            </a:xfrm>
          </p:grpSpPr>
          <p:sp>
            <p:nvSpPr>
              <p:cNvPr id="25" name="TextBox 24"/>
              <p:cNvSpPr txBox="1"/>
              <p:nvPr/>
            </p:nvSpPr>
            <p:spPr>
              <a:xfrm>
                <a:off x="1122963" y="5702010"/>
                <a:ext cx="2123168" cy="401434"/>
              </a:xfrm>
              <a:prstGeom prst="rect">
                <a:avLst/>
              </a:prstGeom>
              <a:noFill/>
            </p:spPr>
            <p:txBody>
              <a:bodyPr wrap="square" rtlCol="0" anchor="t">
                <a:spAutoFit/>
              </a:bodyPr>
              <a:lstStyle/>
              <a:p>
                <a:pPr algn="ctr"/>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endParaRPr lang="th-TH" sz="1100" dirty="0">
                  <a:solidFill>
                    <a:schemeClr val="accent6"/>
                  </a:solidFill>
                </a:endParaRPr>
              </a:p>
            </p:txBody>
          </p:sp>
          <p:sp>
            <p:nvSpPr>
              <p:cNvPr id="26" name="TextBox 25"/>
              <p:cNvSpPr txBox="1"/>
              <p:nvPr/>
            </p:nvSpPr>
            <p:spPr>
              <a:xfrm>
                <a:off x="1122963" y="5359995"/>
                <a:ext cx="2123168" cy="370665"/>
              </a:xfrm>
              <a:prstGeom prst="rect">
                <a:avLst/>
              </a:prstGeom>
              <a:noFill/>
            </p:spPr>
            <p:txBody>
              <a:bodyPr wrap="square" tIns="108000" rtlCol="0" anchor="t">
                <a:spAutoFit/>
              </a:bodyPr>
              <a:lstStyle/>
              <a:p>
                <a:pPr algn="ctr"/>
                <a:r>
                  <a:rPr lang="en-US" sz="1600" dirty="0">
                    <a:solidFill>
                      <a:schemeClr val="accent2"/>
                    </a:solidFill>
                    <a:latin typeface="+mj-lt"/>
                  </a:rPr>
                  <a:t>STEP 02</a:t>
                </a:r>
                <a:endParaRPr lang="th-TH" sz="1600" dirty="0">
                  <a:solidFill>
                    <a:schemeClr val="accent2"/>
                  </a:solidFill>
                  <a:latin typeface="+mj-lt"/>
                </a:endParaRPr>
              </a:p>
            </p:txBody>
          </p:sp>
        </p:grpSp>
        <p:grpSp>
          <p:nvGrpSpPr>
            <p:cNvPr id="33" name="Group 32"/>
            <p:cNvGrpSpPr/>
            <p:nvPr/>
          </p:nvGrpSpPr>
          <p:grpSpPr>
            <a:xfrm>
              <a:off x="6885807" y="5234889"/>
              <a:ext cx="2123168" cy="743449"/>
              <a:chOff x="1122963" y="5350470"/>
              <a:chExt cx="2123168" cy="743449"/>
            </a:xfrm>
          </p:grpSpPr>
          <p:sp>
            <p:nvSpPr>
              <p:cNvPr id="34" name="TextBox 33"/>
              <p:cNvSpPr txBox="1"/>
              <p:nvPr/>
            </p:nvSpPr>
            <p:spPr>
              <a:xfrm>
                <a:off x="1122963" y="5692485"/>
                <a:ext cx="2123168" cy="401434"/>
              </a:xfrm>
              <a:prstGeom prst="rect">
                <a:avLst/>
              </a:prstGeom>
              <a:noFill/>
            </p:spPr>
            <p:txBody>
              <a:bodyPr wrap="square" rtlCol="0" anchor="t">
                <a:spAutoFit/>
              </a:bodyPr>
              <a:lstStyle/>
              <a:p>
                <a:pPr algn="ctr"/>
                <a:r>
                  <a:rPr lang="en-US" sz="1100" dirty="0">
                    <a:solidFill>
                      <a:schemeClr val="accent6"/>
                    </a:solidFill>
                  </a:rPr>
                  <a:t>Many desktop publishing packages and web page</a:t>
                </a:r>
              </a:p>
            </p:txBody>
          </p:sp>
          <p:sp>
            <p:nvSpPr>
              <p:cNvPr id="35" name="TextBox 34"/>
              <p:cNvSpPr txBox="1"/>
              <p:nvPr/>
            </p:nvSpPr>
            <p:spPr>
              <a:xfrm>
                <a:off x="1122963" y="5350470"/>
                <a:ext cx="2123168" cy="370665"/>
              </a:xfrm>
              <a:prstGeom prst="rect">
                <a:avLst/>
              </a:prstGeom>
              <a:noFill/>
            </p:spPr>
            <p:txBody>
              <a:bodyPr wrap="square" tIns="108000" rtlCol="0" anchor="t">
                <a:spAutoFit/>
              </a:bodyPr>
              <a:lstStyle/>
              <a:p>
                <a:pPr algn="ctr"/>
                <a:r>
                  <a:rPr lang="en-US" sz="1600" dirty="0">
                    <a:solidFill>
                      <a:schemeClr val="accent4"/>
                    </a:solidFill>
                    <a:latin typeface="+mj-lt"/>
                  </a:rPr>
                  <a:t>STEP 04</a:t>
                </a:r>
                <a:endParaRPr lang="th-TH" sz="1600" dirty="0">
                  <a:solidFill>
                    <a:schemeClr val="accent4"/>
                  </a:solidFill>
                  <a:latin typeface="+mj-lt"/>
                </a:endParaRPr>
              </a:p>
            </p:txBody>
          </p:sp>
        </p:grpSp>
        <p:grpSp>
          <p:nvGrpSpPr>
            <p:cNvPr id="36" name="Group 35"/>
            <p:cNvGrpSpPr/>
            <p:nvPr/>
          </p:nvGrpSpPr>
          <p:grpSpPr>
            <a:xfrm>
              <a:off x="3252460" y="1600675"/>
              <a:ext cx="2123168" cy="745985"/>
              <a:chOff x="1122963" y="5844507"/>
              <a:chExt cx="2123168" cy="745985"/>
            </a:xfrm>
          </p:grpSpPr>
          <p:sp>
            <p:nvSpPr>
              <p:cNvPr id="37" name="TextBox 36"/>
              <p:cNvSpPr txBox="1"/>
              <p:nvPr/>
            </p:nvSpPr>
            <p:spPr>
              <a:xfrm>
                <a:off x="1122963" y="5844507"/>
                <a:ext cx="2123168" cy="401434"/>
              </a:xfrm>
              <a:prstGeom prst="rect">
                <a:avLst/>
              </a:prstGeom>
              <a:noFill/>
            </p:spPr>
            <p:txBody>
              <a:bodyPr wrap="square" rtlCol="0" anchor="b">
                <a:spAutoFit/>
              </a:bodyPr>
              <a:lstStyle/>
              <a:p>
                <a:pPr algn="ctr"/>
                <a:r>
                  <a:rPr lang="en-US" sz="1100" dirty="0">
                    <a:solidFill>
                      <a:schemeClr val="accent6"/>
                    </a:solidFill>
                  </a:rPr>
                  <a:t>It is a long established fact that a reader will be distracted</a:t>
                </a:r>
              </a:p>
            </p:txBody>
          </p:sp>
          <p:sp>
            <p:nvSpPr>
              <p:cNvPr id="38" name="TextBox 37"/>
              <p:cNvSpPr txBox="1"/>
              <p:nvPr/>
            </p:nvSpPr>
            <p:spPr>
              <a:xfrm>
                <a:off x="1122963" y="6275080"/>
                <a:ext cx="2123168" cy="315412"/>
              </a:xfrm>
              <a:prstGeom prst="rect">
                <a:avLst/>
              </a:prstGeom>
              <a:noFill/>
            </p:spPr>
            <p:txBody>
              <a:bodyPr wrap="square" rtlCol="0" anchor="b">
                <a:spAutoFit/>
              </a:bodyPr>
              <a:lstStyle/>
              <a:p>
                <a:pPr algn="ctr"/>
                <a:r>
                  <a:rPr lang="en-US" sz="1600" dirty="0">
                    <a:solidFill>
                      <a:schemeClr val="accent1"/>
                    </a:solidFill>
                    <a:latin typeface="+mj-lt"/>
                  </a:rPr>
                  <a:t>STEP 01</a:t>
                </a:r>
                <a:endParaRPr lang="th-TH" sz="1600" dirty="0">
                  <a:solidFill>
                    <a:schemeClr val="accent1"/>
                  </a:solidFill>
                  <a:latin typeface="+mj-lt"/>
                </a:endParaRPr>
              </a:p>
            </p:txBody>
          </p:sp>
        </p:grpSp>
        <p:grpSp>
          <p:nvGrpSpPr>
            <p:cNvPr id="39" name="Group 38"/>
            <p:cNvGrpSpPr/>
            <p:nvPr/>
          </p:nvGrpSpPr>
          <p:grpSpPr>
            <a:xfrm>
              <a:off x="5641877" y="1600675"/>
              <a:ext cx="2123168" cy="745985"/>
              <a:chOff x="1122963" y="5844507"/>
              <a:chExt cx="2123168" cy="745985"/>
            </a:xfrm>
          </p:grpSpPr>
          <p:sp>
            <p:nvSpPr>
              <p:cNvPr id="40" name="TextBox 39"/>
              <p:cNvSpPr txBox="1"/>
              <p:nvPr/>
            </p:nvSpPr>
            <p:spPr>
              <a:xfrm>
                <a:off x="1122963" y="5844507"/>
                <a:ext cx="2123168" cy="401434"/>
              </a:xfrm>
              <a:prstGeom prst="rect">
                <a:avLst/>
              </a:prstGeom>
              <a:noFill/>
            </p:spPr>
            <p:txBody>
              <a:bodyPr wrap="square" rtlCol="0" anchor="b">
                <a:spAutoFit/>
              </a:bodyPr>
              <a:lstStyle/>
              <a:p>
                <a:pPr algn="ctr"/>
                <a:r>
                  <a:rPr lang="en-US" sz="1100" dirty="0">
                    <a:solidFill>
                      <a:schemeClr val="accent6"/>
                    </a:solidFill>
                  </a:rPr>
                  <a:t>Contrary to popular belief, </a:t>
                </a:r>
                <a:br>
                  <a:rPr lang="en-US" sz="1100" dirty="0">
                    <a:solidFill>
                      <a:schemeClr val="accent6"/>
                    </a:solidFill>
                  </a:rPr>
                </a:b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a:t>
                </a:r>
              </a:p>
            </p:txBody>
          </p:sp>
          <p:sp>
            <p:nvSpPr>
              <p:cNvPr id="41" name="TextBox 40"/>
              <p:cNvSpPr txBox="1"/>
              <p:nvPr/>
            </p:nvSpPr>
            <p:spPr>
              <a:xfrm>
                <a:off x="1122963" y="6275080"/>
                <a:ext cx="2123168" cy="315412"/>
              </a:xfrm>
              <a:prstGeom prst="rect">
                <a:avLst/>
              </a:prstGeom>
              <a:noFill/>
            </p:spPr>
            <p:txBody>
              <a:bodyPr wrap="square" rtlCol="0" anchor="b">
                <a:spAutoFit/>
              </a:bodyPr>
              <a:lstStyle/>
              <a:p>
                <a:pPr algn="ctr"/>
                <a:r>
                  <a:rPr lang="en-US" sz="1600" dirty="0">
                    <a:solidFill>
                      <a:schemeClr val="accent3"/>
                    </a:solidFill>
                    <a:latin typeface="+mj-lt"/>
                  </a:rPr>
                  <a:t>STEP 03</a:t>
                </a:r>
                <a:endParaRPr lang="th-TH" sz="1600" dirty="0">
                  <a:solidFill>
                    <a:schemeClr val="accent3"/>
                  </a:solidFill>
                  <a:latin typeface="+mj-lt"/>
                </a:endParaRPr>
              </a:p>
            </p:txBody>
          </p:sp>
        </p:grpSp>
        <p:sp>
          <p:nvSpPr>
            <p:cNvPr id="45" name="Oval 44"/>
            <p:cNvSpPr/>
            <p:nvPr/>
          </p:nvSpPr>
          <p:spPr>
            <a:xfrm>
              <a:off x="4264280" y="2736020"/>
              <a:ext cx="99528" cy="995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48" name="Oval 47"/>
            <p:cNvSpPr/>
            <p:nvPr/>
          </p:nvSpPr>
          <p:spPr>
            <a:xfrm>
              <a:off x="6653697" y="2736020"/>
              <a:ext cx="99528" cy="995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accent3"/>
                </a:solidFill>
              </a:endParaRPr>
            </a:p>
          </p:txBody>
        </p:sp>
        <p:sp>
          <p:nvSpPr>
            <p:cNvPr id="49" name="Oval 48"/>
            <p:cNvSpPr/>
            <p:nvPr/>
          </p:nvSpPr>
          <p:spPr>
            <a:xfrm>
              <a:off x="5427240" y="4735188"/>
              <a:ext cx="99528" cy="995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0" name="Oval 49"/>
            <p:cNvSpPr/>
            <p:nvPr/>
          </p:nvSpPr>
          <p:spPr>
            <a:xfrm>
              <a:off x="7897627" y="4735188"/>
              <a:ext cx="99528" cy="995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cxnSp>
          <p:nvCxnSpPr>
            <p:cNvPr id="52" name="Straight Connector 51"/>
            <p:cNvCxnSpPr>
              <a:stCxn id="38" idx="2"/>
              <a:endCxn id="45" idx="0"/>
            </p:cNvCxnSpPr>
            <p:nvPr/>
          </p:nvCxnSpPr>
          <p:spPr>
            <a:xfrm>
              <a:off x="4314044" y="2346661"/>
              <a:ext cx="0" cy="389359"/>
            </a:xfrm>
            <a:prstGeom prst="line">
              <a:avLst/>
            </a:prstGeom>
            <a:ln w="28575">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1" idx="2"/>
              <a:endCxn id="48" idx="0"/>
            </p:cNvCxnSpPr>
            <p:nvPr/>
          </p:nvCxnSpPr>
          <p:spPr>
            <a:xfrm>
              <a:off x="6703460" y="2346661"/>
              <a:ext cx="0" cy="389359"/>
            </a:xfrm>
            <a:prstGeom prst="line">
              <a:avLst/>
            </a:prstGeom>
            <a:ln w="28575">
              <a:solidFill>
                <a:schemeClr val="accent3"/>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49" idx="4"/>
              <a:endCxn id="26" idx="0"/>
            </p:cNvCxnSpPr>
            <p:nvPr/>
          </p:nvCxnSpPr>
          <p:spPr>
            <a:xfrm>
              <a:off x="5477004" y="4834717"/>
              <a:ext cx="0" cy="400173"/>
            </a:xfrm>
            <a:prstGeom prst="line">
              <a:avLst/>
            </a:prstGeom>
            <a:ln w="28575">
              <a:solidFill>
                <a:schemeClr val="accent2"/>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0" idx="4"/>
              <a:endCxn id="35" idx="0"/>
            </p:cNvCxnSpPr>
            <p:nvPr/>
          </p:nvCxnSpPr>
          <p:spPr>
            <a:xfrm>
              <a:off x="7947391" y="4834717"/>
              <a:ext cx="0" cy="400173"/>
            </a:xfrm>
            <a:prstGeom prst="line">
              <a:avLst/>
            </a:prstGeom>
            <a:ln w="28575">
              <a:solidFill>
                <a:schemeClr val="accent4"/>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163879" y="1553863"/>
              <a:ext cx="632536" cy="632536"/>
              <a:chOff x="6639879" y="1553863"/>
              <a:chExt cx="632536" cy="632536"/>
            </a:xfrm>
          </p:grpSpPr>
          <p:sp>
            <p:nvSpPr>
              <p:cNvPr id="101" name="Oval 100"/>
              <p:cNvSpPr/>
              <p:nvPr/>
            </p:nvSpPr>
            <p:spPr>
              <a:xfrm>
                <a:off x="6639879" y="1553863"/>
                <a:ext cx="632536" cy="6325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1" name="Group 4"/>
              <p:cNvGrpSpPr>
                <a:grpSpLocks noChangeAspect="1"/>
              </p:cNvGrpSpPr>
              <p:nvPr/>
            </p:nvGrpSpPr>
            <p:grpSpPr bwMode="auto">
              <a:xfrm>
                <a:off x="6818448" y="1697093"/>
                <a:ext cx="275399" cy="346076"/>
                <a:chOff x="4258" y="994"/>
                <a:chExt cx="226" cy="284"/>
              </a:xfrm>
              <a:solidFill>
                <a:schemeClr val="bg1"/>
              </a:solidFill>
            </p:grpSpPr>
            <p:sp>
              <p:nvSpPr>
                <p:cNvPr id="13" name="Freeform 5"/>
                <p:cNvSpPr>
                  <a:spLocks noEditPoints="1"/>
                </p:cNvSpPr>
                <p:nvPr/>
              </p:nvSpPr>
              <p:spPr bwMode="auto">
                <a:xfrm>
                  <a:off x="4258" y="994"/>
                  <a:ext cx="226" cy="284"/>
                </a:xfrm>
                <a:custGeom>
                  <a:avLst/>
                  <a:gdLst>
                    <a:gd name="T0" fmla="*/ 870 w 1000"/>
                    <a:gd name="T1" fmla="*/ 144 h 1255"/>
                    <a:gd name="T2" fmla="*/ 858 w 1000"/>
                    <a:gd name="T3" fmla="*/ 26 h 1255"/>
                    <a:gd name="T4" fmla="*/ 853 w 1000"/>
                    <a:gd name="T5" fmla="*/ 0 h 1255"/>
                    <a:gd name="T6" fmla="*/ 154 w 1000"/>
                    <a:gd name="T7" fmla="*/ 0 h 1255"/>
                    <a:gd name="T8" fmla="*/ 149 w 1000"/>
                    <a:gd name="T9" fmla="*/ 26 h 1255"/>
                    <a:gd name="T10" fmla="*/ 135 w 1000"/>
                    <a:gd name="T11" fmla="*/ 143 h 1255"/>
                    <a:gd name="T12" fmla="*/ 0 w 1000"/>
                    <a:gd name="T13" fmla="*/ 311 h 1255"/>
                    <a:gd name="T14" fmla="*/ 177 w 1000"/>
                    <a:gd name="T15" fmla="*/ 485 h 1255"/>
                    <a:gd name="T16" fmla="*/ 237 w 1000"/>
                    <a:gd name="T17" fmla="*/ 591 h 1255"/>
                    <a:gd name="T18" fmla="*/ 395 w 1000"/>
                    <a:gd name="T19" fmla="*/ 690 h 1255"/>
                    <a:gd name="T20" fmla="*/ 295 w 1000"/>
                    <a:gd name="T21" fmla="*/ 971 h 1255"/>
                    <a:gd name="T22" fmla="*/ 143 w 1000"/>
                    <a:gd name="T23" fmla="*/ 971 h 1255"/>
                    <a:gd name="T24" fmla="*/ 143 w 1000"/>
                    <a:gd name="T25" fmla="*/ 1255 h 1255"/>
                    <a:gd name="T26" fmla="*/ 858 w 1000"/>
                    <a:gd name="T27" fmla="*/ 1255 h 1255"/>
                    <a:gd name="T28" fmla="*/ 858 w 1000"/>
                    <a:gd name="T29" fmla="*/ 971 h 1255"/>
                    <a:gd name="T30" fmla="*/ 708 w 1000"/>
                    <a:gd name="T31" fmla="*/ 971 h 1255"/>
                    <a:gd name="T32" fmla="*/ 608 w 1000"/>
                    <a:gd name="T33" fmla="*/ 689 h 1255"/>
                    <a:gd name="T34" fmla="*/ 765 w 1000"/>
                    <a:gd name="T35" fmla="*/ 590 h 1255"/>
                    <a:gd name="T36" fmla="*/ 826 w 1000"/>
                    <a:gd name="T37" fmla="*/ 485 h 1255"/>
                    <a:gd name="T38" fmla="*/ 1000 w 1000"/>
                    <a:gd name="T39" fmla="*/ 311 h 1255"/>
                    <a:gd name="T40" fmla="*/ 870 w 1000"/>
                    <a:gd name="T41" fmla="*/ 144 h 1255"/>
                    <a:gd name="T42" fmla="*/ 65 w 1000"/>
                    <a:gd name="T43" fmla="*/ 311 h 1255"/>
                    <a:gd name="T44" fmla="*/ 133 w 1000"/>
                    <a:gd name="T45" fmla="*/ 212 h 1255"/>
                    <a:gd name="T46" fmla="*/ 155 w 1000"/>
                    <a:gd name="T47" fmla="*/ 417 h 1255"/>
                    <a:gd name="T48" fmla="*/ 65 w 1000"/>
                    <a:gd name="T49" fmla="*/ 311 h 1255"/>
                    <a:gd name="T50" fmla="*/ 793 w 1000"/>
                    <a:gd name="T51" fmla="*/ 1190 h 1255"/>
                    <a:gd name="T52" fmla="*/ 208 w 1000"/>
                    <a:gd name="T53" fmla="*/ 1190 h 1255"/>
                    <a:gd name="T54" fmla="*/ 208 w 1000"/>
                    <a:gd name="T55" fmla="*/ 1036 h 1255"/>
                    <a:gd name="T56" fmla="*/ 793 w 1000"/>
                    <a:gd name="T57" fmla="*/ 1036 h 1255"/>
                    <a:gd name="T58" fmla="*/ 793 w 1000"/>
                    <a:gd name="T59" fmla="*/ 1190 h 1255"/>
                    <a:gd name="T60" fmla="*/ 639 w 1000"/>
                    <a:gd name="T61" fmla="*/ 971 h 1255"/>
                    <a:gd name="T62" fmla="*/ 364 w 1000"/>
                    <a:gd name="T63" fmla="*/ 971 h 1255"/>
                    <a:gd name="T64" fmla="*/ 460 w 1000"/>
                    <a:gd name="T65" fmla="*/ 701 h 1255"/>
                    <a:gd name="T66" fmla="*/ 501 w 1000"/>
                    <a:gd name="T67" fmla="*/ 705 h 1255"/>
                    <a:gd name="T68" fmla="*/ 543 w 1000"/>
                    <a:gd name="T69" fmla="*/ 701 h 1255"/>
                    <a:gd name="T70" fmla="*/ 639 w 1000"/>
                    <a:gd name="T71" fmla="*/ 971 h 1255"/>
                    <a:gd name="T72" fmla="*/ 715 w 1000"/>
                    <a:gd name="T73" fmla="*/ 549 h 1255"/>
                    <a:gd name="T74" fmla="*/ 501 w 1000"/>
                    <a:gd name="T75" fmla="*/ 640 h 1255"/>
                    <a:gd name="T76" fmla="*/ 287 w 1000"/>
                    <a:gd name="T77" fmla="*/ 549 h 1255"/>
                    <a:gd name="T78" fmla="*/ 209 w 1000"/>
                    <a:gd name="T79" fmla="*/ 65 h 1255"/>
                    <a:gd name="T80" fmla="*/ 798 w 1000"/>
                    <a:gd name="T81" fmla="*/ 65 h 1255"/>
                    <a:gd name="T82" fmla="*/ 715 w 1000"/>
                    <a:gd name="T83" fmla="*/ 549 h 1255"/>
                    <a:gd name="T84" fmla="*/ 849 w 1000"/>
                    <a:gd name="T85" fmla="*/ 416 h 1255"/>
                    <a:gd name="T86" fmla="*/ 872 w 1000"/>
                    <a:gd name="T87" fmla="*/ 214 h 1255"/>
                    <a:gd name="T88" fmla="*/ 935 w 1000"/>
                    <a:gd name="T89" fmla="*/ 311 h 1255"/>
                    <a:gd name="T90" fmla="*/ 849 w 1000"/>
                    <a:gd name="T91" fmla="*/ 416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0" h="1255">
                      <a:moveTo>
                        <a:pt x="870" y="144"/>
                      </a:moveTo>
                      <a:cubicBezTo>
                        <a:pt x="867" y="78"/>
                        <a:pt x="859" y="32"/>
                        <a:pt x="858" y="26"/>
                      </a:cubicBezTo>
                      <a:lnTo>
                        <a:pt x="853" y="0"/>
                      </a:lnTo>
                      <a:lnTo>
                        <a:pt x="154" y="0"/>
                      </a:lnTo>
                      <a:lnTo>
                        <a:pt x="149" y="26"/>
                      </a:lnTo>
                      <a:cubicBezTo>
                        <a:pt x="148" y="31"/>
                        <a:pt x="140" y="78"/>
                        <a:pt x="135" y="143"/>
                      </a:cubicBezTo>
                      <a:cubicBezTo>
                        <a:pt x="57" y="162"/>
                        <a:pt x="0" y="230"/>
                        <a:pt x="0" y="311"/>
                      </a:cubicBezTo>
                      <a:cubicBezTo>
                        <a:pt x="0" y="406"/>
                        <a:pt x="79" y="483"/>
                        <a:pt x="177" y="485"/>
                      </a:cubicBezTo>
                      <a:cubicBezTo>
                        <a:pt x="192" y="523"/>
                        <a:pt x="211" y="559"/>
                        <a:pt x="237" y="591"/>
                      </a:cubicBezTo>
                      <a:cubicBezTo>
                        <a:pt x="278" y="641"/>
                        <a:pt x="332" y="673"/>
                        <a:pt x="395" y="690"/>
                      </a:cubicBezTo>
                      <a:lnTo>
                        <a:pt x="295" y="971"/>
                      </a:lnTo>
                      <a:lnTo>
                        <a:pt x="143" y="971"/>
                      </a:lnTo>
                      <a:lnTo>
                        <a:pt x="143" y="1255"/>
                      </a:lnTo>
                      <a:lnTo>
                        <a:pt x="858" y="1255"/>
                      </a:lnTo>
                      <a:lnTo>
                        <a:pt x="858" y="971"/>
                      </a:lnTo>
                      <a:lnTo>
                        <a:pt x="708" y="971"/>
                      </a:lnTo>
                      <a:lnTo>
                        <a:pt x="608" y="689"/>
                      </a:lnTo>
                      <a:cubicBezTo>
                        <a:pt x="670" y="672"/>
                        <a:pt x="724" y="640"/>
                        <a:pt x="765" y="590"/>
                      </a:cubicBezTo>
                      <a:cubicBezTo>
                        <a:pt x="791" y="559"/>
                        <a:pt x="811" y="523"/>
                        <a:pt x="826" y="485"/>
                      </a:cubicBezTo>
                      <a:cubicBezTo>
                        <a:pt x="923" y="482"/>
                        <a:pt x="1000" y="405"/>
                        <a:pt x="1000" y="311"/>
                      </a:cubicBezTo>
                      <a:cubicBezTo>
                        <a:pt x="1000" y="232"/>
                        <a:pt x="946" y="165"/>
                        <a:pt x="870" y="144"/>
                      </a:cubicBezTo>
                      <a:close/>
                      <a:moveTo>
                        <a:pt x="65" y="311"/>
                      </a:moveTo>
                      <a:cubicBezTo>
                        <a:pt x="65" y="267"/>
                        <a:pt x="93" y="230"/>
                        <a:pt x="133" y="212"/>
                      </a:cubicBezTo>
                      <a:cubicBezTo>
                        <a:pt x="132" y="276"/>
                        <a:pt x="137" y="347"/>
                        <a:pt x="155" y="417"/>
                      </a:cubicBezTo>
                      <a:cubicBezTo>
                        <a:pt x="104" y="405"/>
                        <a:pt x="65" y="363"/>
                        <a:pt x="65" y="311"/>
                      </a:cubicBezTo>
                      <a:close/>
                      <a:moveTo>
                        <a:pt x="793" y="1190"/>
                      </a:moveTo>
                      <a:lnTo>
                        <a:pt x="208" y="1190"/>
                      </a:lnTo>
                      <a:lnTo>
                        <a:pt x="208" y="1036"/>
                      </a:lnTo>
                      <a:lnTo>
                        <a:pt x="793" y="1036"/>
                      </a:lnTo>
                      <a:lnTo>
                        <a:pt x="793" y="1190"/>
                      </a:lnTo>
                      <a:close/>
                      <a:moveTo>
                        <a:pt x="639" y="971"/>
                      </a:moveTo>
                      <a:lnTo>
                        <a:pt x="364" y="971"/>
                      </a:lnTo>
                      <a:lnTo>
                        <a:pt x="460" y="701"/>
                      </a:lnTo>
                      <a:cubicBezTo>
                        <a:pt x="474" y="702"/>
                        <a:pt x="486" y="705"/>
                        <a:pt x="501" y="705"/>
                      </a:cubicBezTo>
                      <a:cubicBezTo>
                        <a:pt x="515" y="705"/>
                        <a:pt x="529" y="702"/>
                        <a:pt x="543" y="701"/>
                      </a:cubicBezTo>
                      <a:lnTo>
                        <a:pt x="639" y="971"/>
                      </a:lnTo>
                      <a:close/>
                      <a:moveTo>
                        <a:pt x="715" y="549"/>
                      </a:moveTo>
                      <a:cubicBezTo>
                        <a:pt x="664" y="610"/>
                        <a:pt x="594" y="640"/>
                        <a:pt x="501" y="640"/>
                      </a:cubicBezTo>
                      <a:cubicBezTo>
                        <a:pt x="407" y="640"/>
                        <a:pt x="338" y="610"/>
                        <a:pt x="287" y="549"/>
                      </a:cubicBezTo>
                      <a:cubicBezTo>
                        <a:pt x="172" y="410"/>
                        <a:pt x="197" y="148"/>
                        <a:pt x="209" y="65"/>
                      </a:cubicBezTo>
                      <a:lnTo>
                        <a:pt x="798" y="65"/>
                      </a:lnTo>
                      <a:cubicBezTo>
                        <a:pt x="809" y="149"/>
                        <a:pt x="832" y="409"/>
                        <a:pt x="715" y="549"/>
                      </a:cubicBezTo>
                      <a:close/>
                      <a:moveTo>
                        <a:pt x="849" y="416"/>
                      </a:moveTo>
                      <a:cubicBezTo>
                        <a:pt x="866" y="348"/>
                        <a:pt x="872" y="277"/>
                        <a:pt x="872" y="214"/>
                      </a:cubicBezTo>
                      <a:cubicBezTo>
                        <a:pt x="910" y="232"/>
                        <a:pt x="935" y="269"/>
                        <a:pt x="935" y="311"/>
                      </a:cubicBezTo>
                      <a:cubicBezTo>
                        <a:pt x="935" y="362"/>
                        <a:pt x="898" y="404"/>
                        <a:pt x="849" y="4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4" name="Freeform 6"/>
                <p:cNvSpPr>
                  <a:spLocks/>
                </p:cNvSpPr>
                <p:nvPr/>
              </p:nvSpPr>
              <p:spPr bwMode="auto">
                <a:xfrm>
                  <a:off x="4339" y="1033"/>
                  <a:ext cx="68" cy="64"/>
                </a:xfrm>
                <a:custGeom>
                  <a:avLst/>
                  <a:gdLst>
                    <a:gd name="T0" fmla="*/ 194 w 297"/>
                    <a:gd name="T1" fmla="*/ 93 h 282"/>
                    <a:gd name="T2" fmla="*/ 148 w 297"/>
                    <a:gd name="T3" fmla="*/ 0 h 282"/>
                    <a:gd name="T4" fmla="*/ 102 w 297"/>
                    <a:gd name="T5" fmla="*/ 93 h 282"/>
                    <a:gd name="T6" fmla="*/ 0 w 297"/>
                    <a:gd name="T7" fmla="*/ 108 h 282"/>
                    <a:gd name="T8" fmla="*/ 74 w 297"/>
                    <a:gd name="T9" fmla="*/ 180 h 282"/>
                    <a:gd name="T10" fmla="*/ 56 w 297"/>
                    <a:gd name="T11" fmla="*/ 282 h 282"/>
                    <a:gd name="T12" fmla="*/ 148 w 297"/>
                    <a:gd name="T13" fmla="*/ 234 h 282"/>
                    <a:gd name="T14" fmla="*/ 240 w 297"/>
                    <a:gd name="T15" fmla="*/ 282 h 282"/>
                    <a:gd name="T16" fmla="*/ 223 w 297"/>
                    <a:gd name="T17" fmla="*/ 180 h 282"/>
                    <a:gd name="T18" fmla="*/ 297 w 297"/>
                    <a:gd name="T19" fmla="*/ 108 h 282"/>
                    <a:gd name="T20" fmla="*/ 194 w 297"/>
                    <a:gd name="T21" fmla="*/ 9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282">
                      <a:moveTo>
                        <a:pt x="194" y="93"/>
                      </a:moveTo>
                      <a:lnTo>
                        <a:pt x="148" y="0"/>
                      </a:lnTo>
                      <a:lnTo>
                        <a:pt x="102" y="93"/>
                      </a:lnTo>
                      <a:lnTo>
                        <a:pt x="0" y="108"/>
                      </a:lnTo>
                      <a:lnTo>
                        <a:pt x="74" y="180"/>
                      </a:lnTo>
                      <a:lnTo>
                        <a:pt x="56" y="282"/>
                      </a:lnTo>
                      <a:lnTo>
                        <a:pt x="148" y="234"/>
                      </a:lnTo>
                      <a:lnTo>
                        <a:pt x="240" y="282"/>
                      </a:lnTo>
                      <a:lnTo>
                        <a:pt x="223" y="180"/>
                      </a:lnTo>
                      <a:lnTo>
                        <a:pt x="297" y="108"/>
                      </a:lnTo>
                      <a:lnTo>
                        <a:pt x="194" y="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sp>
          <p:nvSpPr>
            <p:cNvPr id="104" name="Oval 103"/>
            <p:cNvSpPr/>
            <p:nvPr/>
          </p:nvSpPr>
          <p:spPr>
            <a:xfrm>
              <a:off x="3392279" y="5397659"/>
              <a:ext cx="632536" cy="6325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22" name="Group 21"/>
            <p:cNvGrpSpPr/>
            <p:nvPr/>
          </p:nvGrpSpPr>
          <p:grpSpPr>
            <a:xfrm>
              <a:off x="3633987" y="5501976"/>
              <a:ext cx="241757" cy="423903"/>
              <a:chOff x="2057301" y="5496177"/>
              <a:chExt cx="267717" cy="469422"/>
            </a:xfrm>
          </p:grpSpPr>
          <p:sp>
            <p:nvSpPr>
              <p:cNvPr id="19" name="Freeform 10"/>
              <p:cNvSpPr>
                <a:spLocks/>
              </p:cNvSpPr>
              <p:nvPr/>
            </p:nvSpPr>
            <p:spPr bwMode="auto">
              <a:xfrm>
                <a:off x="2104977" y="5552104"/>
                <a:ext cx="220041" cy="197121"/>
              </a:xfrm>
              <a:custGeom>
                <a:avLst/>
                <a:gdLst>
                  <a:gd name="T0" fmla="*/ 0 w 497"/>
                  <a:gd name="T1" fmla="*/ 0 h 447"/>
                  <a:gd name="T2" fmla="*/ 497 w 497"/>
                  <a:gd name="T3" fmla="*/ 217 h 447"/>
                  <a:gd name="T4" fmla="*/ 0 w 497"/>
                  <a:gd name="T5" fmla="*/ 447 h 447"/>
                  <a:gd name="T6" fmla="*/ 0 w 497"/>
                  <a:gd name="T7" fmla="*/ 0 h 447"/>
                </a:gdLst>
                <a:ahLst/>
                <a:cxnLst>
                  <a:cxn ang="0">
                    <a:pos x="T0" y="T1"/>
                  </a:cxn>
                  <a:cxn ang="0">
                    <a:pos x="T2" y="T3"/>
                  </a:cxn>
                  <a:cxn ang="0">
                    <a:pos x="T4" y="T5"/>
                  </a:cxn>
                  <a:cxn ang="0">
                    <a:pos x="T6" y="T7"/>
                  </a:cxn>
                </a:cxnLst>
                <a:rect l="0" t="0" r="r" b="b"/>
                <a:pathLst>
                  <a:path w="497" h="447">
                    <a:moveTo>
                      <a:pt x="0" y="0"/>
                    </a:moveTo>
                    <a:lnTo>
                      <a:pt x="497" y="217"/>
                    </a:lnTo>
                    <a:lnTo>
                      <a:pt x="0" y="447"/>
                    </a:lnTo>
                    <a:lnTo>
                      <a:pt x="0" y="0"/>
                    </a:lnTo>
                    <a:close/>
                  </a:path>
                </a:pathLst>
              </a:cu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sz="3200"/>
              </a:p>
            </p:txBody>
          </p:sp>
          <p:sp>
            <p:nvSpPr>
              <p:cNvPr id="20" name="Line 11"/>
              <p:cNvSpPr>
                <a:spLocks noChangeShapeType="1"/>
              </p:cNvSpPr>
              <p:nvPr/>
            </p:nvSpPr>
            <p:spPr bwMode="auto">
              <a:xfrm flipV="1">
                <a:off x="2076555" y="5552104"/>
                <a:ext cx="0" cy="413495"/>
              </a:xfrm>
              <a:prstGeom prst="line">
                <a:avLst/>
              </a:prstGeom>
              <a:solidFill>
                <a:schemeClr val="bg1"/>
              </a:solidFill>
              <a:ln w="19050"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th-TH" sz="3200"/>
              </a:p>
            </p:txBody>
          </p:sp>
          <p:sp>
            <p:nvSpPr>
              <p:cNvPr id="21" name="Oval 12"/>
              <p:cNvSpPr>
                <a:spLocks noChangeArrowheads="1"/>
              </p:cNvSpPr>
              <p:nvPr/>
            </p:nvSpPr>
            <p:spPr bwMode="auto">
              <a:xfrm>
                <a:off x="2057301" y="5496177"/>
                <a:ext cx="40341" cy="43091"/>
              </a:xfrm>
              <a:prstGeom prst="ellipse">
                <a:avLst/>
              </a:pr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th-TH" sz="3200"/>
              </a:p>
            </p:txBody>
          </p:sp>
        </p:grpSp>
      </p:grpSp>
    </p:spTree>
    <p:extLst>
      <p:ext uri="{BB962C8B-B14F-4D97-AF65-F5344CB8AC3E}">
        <p14:creationId xmlns:p14="http://schemas.microsoft.com/office/powerpoint/2010/main" val="3871098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POWERPOINT </a:t>
            </a:r>
            <a:br>
              <a:rPr lang="en-US" dirty="0"/>
            </a:br>
            <a:r>
              <a:rPr lang="en-US" dirty="0"/>
              <a:t>TEMPLATE 2016</a:t>
            </a:r>
            <a:endParaRPr lang="th-TH" dirty="0"/>
          </a:p>
        </p:txBody>
      </p:sp>
      <p:sp>
        <p:nvSpPr>
          <p:cNvPr id="3" name="Subtitle 2" hidden="1"/>
          <p:cNvSpPr>
            <a:spLocks noGrp="1"/>
          </p:cNvSpPr>
          <p:nvPr>
            <p:ph type="subTitle" idx="1"/>
          </p:nvPr>
        </p:nvSpPr>
        <p:spPr/>
        <p:txBody>
          <a:bodyPr/>
          <a:lstStyle/>
          <a:p>
            <a:r>
              <a:rPr lang="en-US" dirty="0"/>
              <a:t>Professional &amp; Modern Style</a:t>
            </a:r>
          </a:p>
        </p:txBody>
      </p:sp>
      <p:pic>
        <p:nvPicPr>
          <p:cNvPr id="18" name="Picture 17">
            <a:extLst>
              <a:ext uri="{FF2B5EF4-FFF2-40B4-BE49-F238E27FC236}">
                <a16:creationId xmlns:a16="http://schemas.microsoft.com/office/drawing/2014/main" id="{2E8CB10C-F92B-430F-A338-FF95795D0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6067" y="6143193"/>
            <a:ext cx="1828800" cy="299732"/>
          </a:xfrm>
          <a:prstGeom prst="rect">
            <a:avLst/>
          </a:prstGeom>
        </p:spPr>
      </p:pic>
    </p:spTree>
    <p:extLst>
      <p:ext uri="{BB962C8B-B14F-4D97-AF65-F5344CB8AC3E}">
        <p14:creationId xmlns:p14="http://schemas.microsoft.com/office/powerpoint/2010/main" val="246445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CONNECTION RINGS</a:t>
            </a:r>
            <a:endParaRPr lang="th-TH" dirty="0"/>
          </a:p>
        </p:txBody>
      </p:sp>
      <p:sp>
        <p:nvSpPr>
          <p:cNvPr id="3" name="Text Placeholder 2"/>
          <p:cNvSpPr>
            <a:spLocks noGrp="1"/>
          </p:cNvSpPr>
          <p:nvPr>
            <p:ph type="body" sz="quarter" idx="13"/>
          </p:nvPr>
        </p:nvSpPr>
        <p:spPr/>
        <p:txBody>
          <a:bodyPr/>
          <a:lstStyle/>
          <a:p>
            <a:r>
              <a:rPr lang="en-GB"/>
              <a:t>4 Points Connection</a:t>
            </a:r>
            <a:endParaRPr lang="th-TH" dirty="0"/>
          </a:p>
        </p:txBody>
      </p:sp>
      <p:grpSp>
        <p:nvGrpSpPr>
          <p:cNvPr id="7" name="Group 6"/>
          <p:cNvGrpSpPr/>
          <p:nvPr/>
        </p:nvGrpSpPr>
        <p:grpSpPr>
          <a:xfrm>
            <a:off x="1725486" y="1349216"/>
            <a:ext cx="8741028" cy="4774993"/>
            <a:chOff x="2089219" y="1556284"/>
            <a:chExt cx="8013562" cy="4377597"/>
          </a:xfrm>
        </p:grpSpPr>
        <p:sp>
          <p:nvSpPr>
            <p:cNvPr id="12" name="TextBox 11"/>
            <p:cNvSpPr txBox="1"/>
            <p:nvPr/>
          </p:nvSpPr>
          <p:spPr>
            <a:xfrm>
              <a:off x="2089219" y="5538854"/>
              <a:ext cx="2123168" cy="395027"/>
            </a:xfrm>
            <a:prstGeom prst="rect">
              <a:avLst/>
            </a:prstGeom>
            <a:noFill/>
          </p:spPr>
          <p:txBody>
            <a:bodyPr wrap="square" rtlCol="0" anchor="t">
              <a:spAutoFit/>
            </a:bodyPr>
            <a:lstStyle/>
            <a:p>
              <a:r>
                <a:rPr lang="en-US" sz="1100" dirty="0">
                  <a:solidFill>
                    <a:schemeClr val="accent6"/>
                  </a:solidFill>
                </a:rPr>
                <a:t>It is a long established fact </a:t>
              </a:r>
              <a:br>
                <a:rPr lang="en-US" sz="1100" dirty="0">
                  <a:solidFill>
                    <a:schemeClr val="accent6"/>
                  </a:solidFill>
                </a:rPr>
              </a:br>
              <a:r>
                <a:rPr lang="en-US" sz="1100" dirty="0">
                  <a:solidFill>
                    <a:schemeClr val="accent6"/>
                  </a:solidFill>
                </a:rPr>
                <a:t>that a reader will be distracted</a:t>
              </a:r>
              <a:endParaRPr lang="th-TH" sz="1100" dirty="0">
                <a:solidFill>
                  <a:schemeClr val="accent6"/>
                </a:solidFill>
              </a:endParaRPr>
            </a:p>
          </p:txBody>
        </p:sp>
        <p:sp>
          <p:nvSpPr>
            <p:cNvPr id="13" name="TextBox 12"/>
            <p:cNvSpPr txBox="1"/>
            <p:nvPr/>
          </p:nvSpPr>
          <p:spPr>
            <a:xfrm>
              <a:off x="2089219" y="5196839"/>
              <a:ext cx="2123168" cy="370665"/>
            </a:xfrm>
            <a:prstGeom prst="rect">
              <a:avLst/>
            </a:prstGeom>
            <a:noFill/>
          </p:spPr>
          <p:txBody>
            <a:bodyPr wrap="square" tIns="108000" rtlCol="0" anchor="t">
              <a:spAutoFit/>
            </a:bodyPr>
            <a:lstStyle/>
            <a:p>
              <a:r>
                <a:rPr lang="en-US" sz="1600" dirty="0">
                  <a:solidFill>
                    <a:schemeClr val="accent1"/>
                  </a:solidFill>
                  <a:latin typeface="+mj-lt"/>
                </a:rPr>
                <a:t>POINT 01</a:t>
              </a:r>
              <a:endParaRPr lang="th-TH" sz="1600" dirty="0">
                <a:solidFill>
                  <a:schemeClr val="accent1"/>
                </a:solidFill>
                <a:latin typeface="+mj-lt"/>
              </a:endParaRPr>
            </a:p>
          </p:txBody>
        </p:sp>
        <p:sp>
          <p:nvSpPr>
            <p:cNvPr id="107" name="Oval 106"/>
            <p:cNvSpPr/>
            <p:nvPr/>
          </p:nvSpPr>
          <p:spPr>
            <a:xfrm>
              <a:off x="3158081" y="3673869"/>
              <a:ext cx="215944" cy="2159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32" name="Freeform 8"/>
            <p:cNvSpPr>
              <a:spLocks/>
            </p:cNvSpPr>
            <p:nvPr/>
          </p:nvSpPr>
          <p:spPr bwMode="auto">
            <a:xfrm>
              <a:off x="3175686" y="2848370"/>
              <a:ext cx="1870205" cy="1866945"/>
            </a:xfrm>
            <a:custGeom>
              <a:avLst/>
              <a:gdLst>
                <a:gd name="T0" fmla="*/ 364 w 728"/>
                <a:gd name="T1" fmla="*/ 727 h 727"/>
                <a:gd name="T2" fmla="*/ 621 w 728"/>
                <a:gd name="T3" fmla="*/ 620 h 727"/>
                <a:gd name="T4" fmla="*/ 563 w 728"/>
                <a:gd name="T5" fmla="*/ 543 h 727"/>
                <a:gd name="T6" fmla="*/ 364 w 728"/>
                <a:gd name="T7" fmla="*/ 631 h 727"/>
                <a:gd name="T8" fmla="*/ 96 w 728"/>
                <a:gd name="T9" fmla="*/ 363 h 727"/>
                <a:gd name="T10" fmla="*/ 364 w 728"/>
                <a:gd name="T11" fmla="*/ 95 h 727"/>
                <a:gd name="T12" fmla="*/ 632 w 728"/>
                <a:gd name="T13" fmla="*/ 363 h 727"/>
                <a:gd name="T14" fmla="*/ 621 w 728"/>
                <a:gd name="T15" fmla="*/ 438 h 727"/>
                <a:gd name="T16" fmla="*/ 680 w 728"/>
                <a:gd name="T17" fmla="*/ 543 h 727"/>
                <a:gd name="T18" fmla="*/ 728 w 728"/>
                <a:gd name="T19" fmla="*/ 363 h 727"/>
                <a:gd name="T20" fmla="*/ 364 w 728"/>
                <a:gd name="T21" fmla="*/ 0 h 727"/>
                <a:gd name="T22" fmla="*/ 0 w 728"/>
                <a:gd name="T23" fmla="*/ 363 h 727"/>
                <a:gd name="T24" fmla="*/ 364 w 728"/>
                <a:gd name="T25" fmla="*/ 727 h 7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8" h="727">
                  <a:moveTo>
                    <a:pt x="364" y="727"/>
                  </a:moveTo>
                  <a:cubicBezTo>
                    <a:pt x="465" y="727"/>
                    <a:pt x="556" y="686"/>
                    <a:pt x="621" y="620"/>
                  </a:cubicBezTo>
                  <a:cubicBezTo>
                    <a:pt x="599" y="597"/>
                    <a:pt x="579" y="571"/>
                    <a:pt x="563" y="543"/>
                  </a:cubicBezTo>
                  <a:cubicBezTo>
                    <a:pt x="514" y="597"/>
                    <a:pt x="443" y="631"/>
                    <a:pt x="364" y="631"/>
                  </a:cubicBezTo>
                  <a:cubicBezTo>
                    <a:pt x="216" y="631"/>
                    <a:pt x="96" y="511"/>
                    <a:pt x="96" y="363"/>
                  </a:cubicBezTo>
                  <a:cubicBezTo>
                    <a:pt x="96" y="215"/>
                    <a:pt x="216" y="95"/>
                    <a:pt x="364" y="95"/>
                  </a:cubicBezTo>
                  <a:cubicBezTo>
                    <a:pt x="512" y="95"/>
                    <a:pt x="632" y="215"/>
                    <a:pt x="632" y="363"/>
                  </a:cubicBezTo>
                  <a:cubicBezTo>
                    <a:pt x="632" y="389"/>
                    <a:pt x="628" y="414"/>
                    <a:pt x="621" y="438"/>
                  </a:cubicBezTo>
                  <a:cubicBezTo>
                    <a:pt x="633" y="477"/>
                    <a:pt x="653" y="513"/>
                    <a:pt x="680" y="543"/>
                  </a:cubicBezTo>
                  <a:cubicBezTo>
                    <a:pt x="710" y="490"/>
                    <a:pt x="728" y="429"/>
                    <a:pt x="728" y="363"/>
                  </a:cubicBezTo>
                  <a:cubicBezTo>
                    <a:pt x="728" y="162"/>
                    <a:pt x="565" y="0"/>
                    <a:pt x="364" y="0"/>
                  </a:cubicBezTo>
                  <a:cubicBezTo>
                    <a:pt x="163" y="0"/>
                    <a:pt x="0" y="162"/>
                    <a:pt x="0" y="363"/>
                  </a:cubicBezTo>
                  <a:cubicBezTo>
                    <a:pt x="0" y="564"/>
                    <a:pt x="163" y="727"/>
                    <a:pt x="364" y="727"/>
                  </a:cubicBezTo>
                  <a:close/>
                </a:path>
              </a:pathLst>
            </a:custGeom>
            <a:solidFill>
              <a:schemeClr val="accent1"/>
            </a:solidFill>
            <a:ln w="9525" cap="flat" cmpd="sng" algn="ctr">
              <a:noFill/>
              <a:prstDash val="solid"/>
              <a:round/>
              <a:headEnd type="none" w="med" len="med"/>
              <a:tailEnd type="none" w="med" len="med"/>
            </a:ln>
            <a:effectLst/>
          </p:spPr>
          <p:txBody>
            <a:bodyPr lIns="82124" tIns="41061" rIns="82124" bIns="41061" anchor="ctr"/>
            <a:lstStyle/>
            <a:p>
              <a:endParaRPr lang="th-TH" sz="3200"/>
            </a:p>
          </p:txBody>
        </p:sp>
        <p:sp>
          <p:nvSpPr>
            <p:cNvPr id="33" name="Freeform 6"/>
            <p:cNvSpPr>
              <a:spLocks/>
            </p:cNvSpPr>
            <p:nvPr/>
          </p:nvSpPr>
          <p:spPr bwMode="auto">
            <a:xfrm>
              <a:off x="4500052" y="2850544"/>
              <a:ext cx="1870206" cy="1866945"/>
            </a:xfrm>
            <a:custGeom>
              <a:avLst/>
              <a:gdLst>
                <a:gd name="T0" fmla="*/ 364 w 728"/>
                <a:gd name="T1" fmla="*/ 0 h 727"/>
                <a:gd name="T2" fmla="*/ 106 w 728"/>
                <a:gd name="T3" fmla="*/ 106 h 727"/>
                <a:gd name="T4" fmla="*/ 165 w 728"/>
                <a:gd name="T5" fmla="*/ 183 h 727"/>
                <a:gd name="T6" fmla="*/ 364 w 728"/>
                <a:gd name="T7" fmla="*/ 95 h 727"/>
                <a:gd name="T8" fmla="*/ 632 w 728"/>
                <a:gd name="T9" fmla="*/ 363 h 727"/>
                <a:gd name="T10" fmla="*/ 364 w 728"/>
                <a:gd name="T11" fmla="*/ 631 h 727"/>
                <a:gd name="T12" fmla="*/ 96 w 728"/>
                <a:gd name="T13" fmla="*/ 363 h 727"/>
                <a:gd name="T14" fmla="*/ 106 w 728"/>
                <a:gd name="T15" fmla="*/ 288 h 727"/>
                <a:gd name="T16" fmla="*/ 48 w 728"/>
                <a:gd name="T17" fmla="*/ 183 h 727"/>
                <a:gd name="T18" fmla="*/ 0 w 728"/>
                <a:gd name="T19" fmla="*/ 363 h 727"/>
                <a:gd name="T20" fmla="*/ 364 w 728"/>
                <a:gd name="T21" fmla="*/ 727 h 727"/>
                <a:gd name="T22" fmla="*/ 728 w 728"/>
                <a:gd name="T23" fmla="*/ 363 h 727"/>
                <a:gd name="T24" fmla="*/ 364 w 728"/>
                <a:gd name="T25" fmla="*/ 0 h 7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8" h="727">
                  <a:moveTo>
                    <a:pt x="364" y="0"/>
                  </a:moveTo>
                  <a:cubicBezTo>
                    <a:pt x="263" y="0"/>
                    <a:pt x="172" y="40"/>
                    <a:pt x="106" y="106"/>
                  </a:cubicBezTo>
                  <a:cubicBezTo>
                    <a:pt x="129" y="129"/>
                    <a:pt x="149" y="155"/>
                    <a:pt x="165" y="183"/>
                  </a:cubicBezTo>
                  <a:cubicBezTo>
                    <a:pt x="214" y="129"/>
                    <a:pt x="285" y="95"/>
                    <a:pt x="364" y="95"/>
                  </a:cubicBezTo>
                  <a:cubicBezTo>
                    <a:pt x="512" y="95"/>
                    <a:pt x="632" y="215"/>
                    <a:pt x="632" y="363"/>
                  </a:cubicBezTo>
                  <a:cubicBezTo>
                    <a:pt x="632" y="511"/>
                    <a:pt x="512" y="631"/>
                    <a:pt x="364" y="631"/>
                  </a:cubicBezTo>
                  <a:cubicBezTo>
                    <a:pt x="216" y="631"/>
                    <a:pt x="96" y="511"/>
                    <a:pt x="96" y="363"/>
                  </a:cubicBezTo>
                  <a:cubicBezTo>
                    <a:pt x="96" y="337"/>
                    <a:pt x="100" y="312"/>
                    <a:pt x="106" y="288"/>
                  </a:cubicBezTo>
                  <a:cubicBezTo>
                    <a:pt x="95" y="249"/>
                    <a:pt x="75" y="213"/>
                    <a:pt x="48" y="183"/>
                  </a:cubicBezTo>
                  <a:cubicBezTo>
                    <a:pt x="17" y="236"/>
                    <a:pt x="0" y="298"/>
                    <a:pt x="0" y="363"/>
                  </a:cubicBezTo>
                  <a:cubicBezTo>
                    <a:pt x="0" y="564"/>
                    <a:pt x="163" y="727"/>
                    <a:pt x="364" y="727"/>
                  </a:cubicBezTo>
                  <a:cubicBezTo>
                    <a:pt x="565" y="727"/>
                    <a:pt x="728" y="564"/>
                    <a:pt x="728" y="363"/>
                  </a:cubicBezTo>
                  <a:cubicBezTo>
                    <a:pt x="728" y="162"/>
                    <a:pt x="565" y="0"/>
                    <a:pt x="364" y="0"/>
                  </a:cubicBezTo>
                  <a:close/>
                </a:path>
              </a:pathLst>
            </a:custGeom>
            <a:solidFill>
              <a:schemeClr val="accent2"/>
            </a:solidFill>
            <a:ln w="9525" cap="flat" cmpd="sng" algn="ctr">
              <a:noFill/>
              <a:prstDash val="solid"/>
              <a:round/>
              <a:headEnd type="none" w="med" len="med"/>
              <a:tailEnd type="none" w="med" len="med"/>
            </a:ln>
            <a:effectLst/>
          </p:spPr>
          <p:txBody>
            <a:bodyPr lIns="82124" tIns="41061" rIns="82124" bIns="41061" anchor="ctr"/>
            <a:lstStyle/>
            <a:p>
              <a:endParaRPr lang="th-TH" sz="3200"/>
            </a:p>
          </p:txBody>
        </p:sp>
        <p:sp>
          <p:nvSpPr>
            <p:cNvPr id="35" name="Freeform 11"/>
            <p:cNvSpPr>
              <a:spLocks/>
            </p:cNvSpPr>
            <p:nvPr/>
          </p:nvSpPr>
          <p:spPr bwMode="auto">
            <a:xfrm>
              <a:off x="5815720" y="2838584"/>
              <a:ext cx="1866944" cy="1866943"/>
            </a:xfrm>
            <a:custGeom>
              <a:avLst/>
              <a:gdLst>
                <a:gd name="T0" fmla="*/ 364 w 727"/>
                <a:gd name="T1" fmla="*/ 0 h 727"/>
                <a:gd name="T2" fmla="*/ 106 w 727"/>
                <a:gd name="T3" fmla="*/ 106 h 727"/>
                <a:gd name="T4" fmla="*/ 165 w 727"/>
                <a:gd name="T5" fmla="*/ 183 h 727"/>
                <a:gd name="T6" fmla="*/ 364 w 727"/>
                <a:gd name="T7" fmla="*/ 95 h 727"/>
                <a:gd name="T8" fmla="*/ 632 w 727"/>
                <a:gd name="T9" fmla="*/ 363 h 727"/>
                <a:gd name="T10" fmla="*/ 364 w 727"/>
                <a:gd name="T11" fmla="*/ 631 h 727"/>
                <a:gd name="T12" fmla="*/ 96 w 727"/>
                <a:gd name="T13" fmla="*/ 363 h 727"/>
                <a:gd name="T14" fmla="*/ 106 w 727"/>
                <a:gd name="T15" fmla="*/ 288 h 727"/>
                <a:gd name="T16" fmla="*/ 47 w 727"/>
                <a:gd name="T17" fmla="*/ 183 h 727"/>
                <a:gd name="T18" fmla="*/ 0 w 727"/>
                <a:gd name="T19" fmla="*/ 363 h 727"/>
                <a:gd name="T20" fmla="*/ 364 w 727"/>
                <a:gd name="T21" fmla="*/ 727 h 727"/>
                <a:gd name="T22" fmla="*/ 727 w 727"/>
                <a:gd name="T23" fmla="*/ 363 h 727"/>
                <a:gd name="T24" fmla="*/ 364 w 727"/>
                <a:gd name="T25" fmla="*/ 0 h 7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7" h="727">
                  <a:moveTo>
                    <a:pt x="364" y="0"/>
                  </a:moveTo>
                  <a:cubicBezTo>
                    <a:pt x="263" y="0"/>
                    <a:pt x="172" y="40"/>
                    <a:pt x="106" y="106"/>
                  </a:cubicBezTo>
                  <a:cubicBezTo>
                    <a:pt x="129" y="129"/>
                    <a:pt x="149" y="155"/>
                    <a:pt x="165" y="183"/>
                  </a:cubicBezTo>
                  <a:cubicBezTo>
                    <a:pt x="214" y="129"/>
                    <a:pt x="285" y="95"/>
                    <a:pt x="364" y="95"/>
                  </a:cubicBezTo>
                  <a:cubicBezTo>
                    <a:pt x="512" y="95"/>
                    <a:pt x="632" y="215"/>
                    <a:pt x="632" y="363"/>
                  </a:cubicBezTo>
                  <a:cubicBezTo>
                    <a:pt x="632" y="511"/>
                    <a:pt x="512" y="631"/>
                    <a:pt x="364" y="631"/>
                  </a:cubicBezTo>
                  <a:cubicBezTo>
                    <a:pt x="216" y="631"/>
                    <a:pt x="96" y="511"/>
                    <a:pt x="96" y="363"/>
                  </a:cubicBezTo>
                  <a:cubicBezTo>
                    <a:pt x="96" y="337"/>
                    <a:pt x="99" y="312"/>
                    <a:pt x="106" y="288"/>
                  </a:cubicBezTo>
                  <a:cubicBezTo>
                    <a:pt x="95" y="249"/>
                    <a:pt x="74" y="213"/>
                    <a:pt x="47" y="183"/>
                  </a:cubicBezTo>
                  <a:cubicBezTo>
                    <a:pt x="17" y="236"/>
                    <a:pt x="0" y="298"/>
                    <a:pt x="0" y="363"/>
                  </a:cubicBezTo>
                  <a:cubicBezTo>
                    <a:pt x="0" y="564"/>
                    <a:pt x="163" y="727"/>
                    <a:pt x="364" y="727"/>
                  </a:cubicBezTo>
                  <a:cubicBezTo>
                    <a:pt x="564" y="727"/>
                    <a:pt x="727" y="564"/>
                    <a:pt x="727" y="363"/>
                  </a:cubicBezTo>
                  <a:cubicBezTo>
                    <a:pt x="727" y="162"/>
                    <a:pt x="564" y="0"/>
                    <a:pt x="364" y="0"/>
                  </a:cubicBezTo>
                  <a:close/>
                </a:path>
              </a:pathLst>
            </a:custGeom>
            <a:solidFill>
              <a:schemeClr val="accent3"/>
            </a:solidFill>
            <a:ln w="9525" cap="flat" cmpd="sng" algn="ctr">
              <a:noFill/>
              <a:prstDash val="solid"/>
              <a:round/>
              <a:headEnd type="none" w="med" len="med"/>
              <a:tailEnd type="none" w="med" len="med"/>
            </a:ln>
            <a:effectLst/>
          </p:spPr>
          <p:txBody>
            <a:bodyPr lIns="82124" tIns="41061" rIns="82124" bIns="41061" anchor="ctr"/>
            <a:lstStyle/>
            <a:p>
              <a:endParaRPr lang="th-TH" sz="3200"/>
            </a:p>
          </p:txBody>
        </p:sp>
        <p:sp>
          <p:nvSpPr>
            <p:cNvPr id="34" name="Freeform 13"/>
            <p:cNvSpPr>
              <a:spLocks/>
            </p:cNvSpPr>
            <p:nvPr/>
          </p:nvSpPr>
          <p:spPr bwMode="auto">
            <a:xfrm>
              <a:off x="7144437" y="2842933"/>
              <a:ext cx="1868031" cy="1866943"/>
            </a:xfrm>
            <a:custGeom>
              <a:avLst/>
              <a:gdLst/>
              <a:ahLst/>
              <a:cxnLst>
                <a:cxn ang="0">
                  <a:pos x="364" y="0"/>
                </a:cxn>
                <a:cxn ang="0">
                  <a:pos x="106" y="106"/>
                </a:cxn>
                <a:cxn ang="0">
                  <a:pos x="165" y="183"/>
                </a:cxn>
                <a:cxn ang="0">
                  <a:pos x="364" y="95"/>
                </a:cxn>
                <a:cxn ang="0">
                  <a:pos x="632" y="363"/>
                </a:cxn>
                <a:cxn ang="0">
                  <a:pos x="364" y="631"/>
                </a:cxn>
                <a:cxn ang="0">
                  <a:pos x="96" y="363"/>
                </a:cxn>
                <a:cxn ang="0">
                  <a:pos x="106" y="288"/>
                </a:cxn>
                <a:cxn ang="0">
                  <a:pos x="47" y="183"/>
                </a:cxn>
                <a:cxn ang="0">
                  <a:pos x="0" y="363"/>
                </a:cxn>
                <a:cxn ang="0">
                  <a:pos x="364" y="727"/>
                </a:cxn>
                <a:cxn ang="0">
                  <a:pos x="727" y="363"/>
                </a:cxn>
                <a:cxn ang="0">
                  <a:pos x="364" y="0"/>
                </a:cxn>
              </a:cxnLst>
              <a:rect l="0" t="0" r="r" b="b"/>
              <a:pathLst>
                <a:path w="727" h="727">
                  <a:moveTo>
                    <a:pt x="364" y="0"/>
                  </a:moveTo>
                  <a:cubicBezTo>
                    <a:pt x="263" y="0"/>
                    <a:pt x="172" y="40"/>
                    <a:pt x="106" y="106"/>
                  </a:cubicBezTo>
                  <a:cubicBezTo>
                    <a:pt x="129" y="129"/>
                    <a:pt x="149" y="155"/>
                    <a:pt x="165" y="183"/>
                  </a:cubicBezTo>
                  <a:cubicBezTo>
                    <a:pt x="214" y="129"/>
                    <a:pt x="285" y="95"/>
                    <a:pt x="364" y="95"/>
                  </a:cubicBezTo>
                  <a:cubicBezTo>
                    <a:pt x="512" y="95"/>
                    <a:pt x="632" y="215"/>
                    <a:pt x="632" y="363"/>
                  </a:cubicBezTo>
                  <a:cubicBezTo>
                    <a:pt x="632" y="511"/>
                    <a:pt x="512" y="631"/>
                    <a:pt x="364" y="631"/>
                  </a:cubicBezTo>
                  <a:cubicBezTo>
                    <a:pt x="216" y="631"/>
                    <a:pt x="96" y="511"/>
                    <a:pt x="96" y="363"/>
                  </a:cubicBezTo>
                  <a:cubicBezTo>
                    <a:pt x="96" y="337"/>
                    <a:pt x="99" y="312"/>
                    <a:pt x="106" y="288"/>
                  </a:cubicBezTo>
                  <a:cubicBezTo>
                    <a:pt x="95" y="249"/>
                    <a:pt x="74" y="213"/>
                    <a:pt x="47" y="183"/>
                  </a:cubicBezTo>
                  <a:cubicBezTo>
                    <a:pt x="17" y="236"/>
                    <a:pt x="0" y="298"/>
                    <a:pt x="0" y="363"/>
                  </a:cubicBezTo>
                  <a:cubicBezTo>
                    <a:pt x="0" y="564"/>
                    <a:pt x="163" y="727"/>
                    <a:pt x="364" y="727"/>
                  </a:cubicBezTo>
                  <a:cubicBezTo>
                    <a:pt x="564" y="727"/>
                    <a:pt x="727" y="564"/>
                    <a:pt x="727" y="363"/>
                  </a:cubicBezTo>
                  <a:cubicBezTo>
                    <a:pt x="727" y="162"/>
                    <a:pt x="564" y="0"/>
                    <a:pt x="364" y="0"/>
                  </a:cubicBezTo>
                  <a:close/>
                </a:path>
              </a:pathLst>
            </a:custGeom>
            <a:solidFill>
              <a:schemeClr val="accent4"/>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sz="3200" dirty="0"/>
            </a:p>
          </p:txBody>
        </p:sp>
        <p:sp>
          <p:nvSpPr>
            <p:cNvPr id="6" name="Oval 5"/>
            <p:cNvSpPr/>
            <p:nvPr/>
          </p:nvSpPr>
          <p:spPr>
            <a:xfrm>
              <a:off x="2256498" y="5155423"/>
              <a:ext cx="215944" cy="215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cxnSp>
          <p:nvCxnSpPr>
            <p:cNvPr id="8" name="Elbow Connector 7"/>
            <p:cNvCxnSpPr>
              <a:stCxn id="107" idx="2"/>
              <a:endCxn id="6" idx="0"/>
            </p:cNvCxnSpPr>
            <p:nvPr/>
          </p:nvCxnSpPr>
          <p:spPr>
            <a:xfrm rot="10800000" flipV="1">
              <a:off x="2364472" y="3781841"/>
              <a:ext cx="793611" cy="1373582"/>
            </a:xfrm>
            <a:prstGeom prst="bentConnector2">
              <a:avLst/>
            </a:prstGeom>
            <a:ln w="28575">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89948" y="5538854"/>
              <a:ext cx="2123168" cy="395027"/>
            </a:xfrm>
            <a:prstGeom prst="rect">
              <a:avLst/>
            </a:prstGeom>
            <a:noFill/>
          </p:spPr>
          <p:txBody>
            <a:bodyPr wrap="square" rtlCol="0" anchor="t">
              <a:spAutoFit/>
            </a:bodyPr>
            <a:lstStyle/>
            <a:p>
              <a:pPr algn="ctr"/>
              <a:r>
                <a:rPr lang="en-US" sz="1100" dirty="0">
                  <a:solidFill>
                    <a:schemeClr val="accent6"/>
                  </a:solidFill>
                </a:rPr>
                <a:t>Many desktop publishing </a:t>
              </a:r>
              <a:br>
                <a:rPr lang="en-US" sz="1100" dirty="0">
                  <a:solidFill>
                    <a:schemeClr val="accent6"/>
                  </a:solidFill>
                </a:rPr>
              </a:br>
              <a:r>
                <a:rPr lang="en-US" sz="1100" dirty="0">
                  <a:solidFill>
                    <a:schemeClr val="accent6"/>
                  </a:solidFill>
                </a:rPr>
                <a:t>packages and web page</a:t>
              </a:r>
              <a:endParaRPr lang="th-TH" sz="1100" dirty="0">
                <a:solidFill>
                  <a:schemeClr val="accent6"/>
                </a:solidFill>
              </a:endParaRPr>
            </a:p>
          </p:txBody>
        </p:sp>
        <p:sp>
          <p:nvSpPr>
            <p:cNvPr id="116" name="TextBox 115"/>
            <p:cNvSpPr txBox="1"/>
            <p:nvPr/>
          </p:nvSpPr>
          <p:spPr>
            <a:xfrm>
              <a:off x="5689948" y="5196839"/>
              <a:ext cx="2123168" cy="370665"/>
            </a:xfrm>
            <a:prstGeom prst="rect">
              <a:avLst/>
            </a:prstGeom>
            <a:noFill/>
          </p:spPr>
          <p:txBody>
            <a:bodyPr wrap="square" tIns="108000" rtlCol="0" anchor="t">
              <a:spAutoFit/>
            </a:bodyPr>
            <a:lstStyle/>
            <a:p>
              <a:pPr algn="ctr"/>
              <a:r>
                <a:rPr lang="en-US" sz="1600" dirty="0">
                  <a:solidFill>
                    <a:schemeClr val="accent3"/>
                  </a:solidFill>
                  <a:latin typeface="+mj-lt"/>
                </a:rPr>
                <a:t>POINT 03</a:t>
              </a:r>
              <a:endParaRPr lang="th-TH" sz="1600" dirty="0">
                <a:solidFill>
                  <a:schemeClr val="accent3"/>
                </a:solidFill>
                <a:latin typeface="+mj-lt"/>
              </a:endParaRPr>
            </a:p>
          </p:txBody>
        </p:sp>
        <p:sp>
          <p:nvSpPr>
            <p:cNvPr id="118" name="TextBox 117"/>
            <p:cNvSpPr txBox="1"/>
            <p:nvPr/>
          </p:nvSpPr>
          <p:spPr>
            <a:xfrm>
              <a:off x="4371260" y="1556284"/>
              <a:ext cx="2123168" cy="395027"/>
            </a:xfrm>
            <a:prstGeom prst="rect">
              <a:avLst/>
            </a:prstGeom>
            <a:noFill/>
          </p:spPr>
          <p:txBody>
            <a:bodyPr wrap="square" rtlCol="0" anchor="b">
              <a:spAutoFit/>
            </a:bodyPr>
            <a:lstStyle/>
            <a:p>
              <a:pPr algn="ctr"/>
              <a:r>
                <a:rPr lang="en-US" sz="1100" dirty="0">
                  <a:solidFill>
                    <a:schemeClr val="accent6"/>
                  </a:solidFill>
                </a:rPr>
                <a:t>Various versions have evolved </a:t>
              </a:r>
              <a:br>
                <a:rPr lang="en-US" sz="1100" dirty="0">
                  <a:solidFill>
                    <a:schemeClr val="accent6"/>
                  </a:solidFill>
                </a:rPr>
              </a:br>
              <a:r>
                <a:rPr lang="en-US" sz="1100" dirty="0">
                  <a:solidFill>
                    <a:schemeClr val="accent6"/>
                  </a:solidFill>
                </a:rPr>
                <a:t>over the years, sometimes</a:t>
              </a:r>
              <a:endParaRPr lang="th-TH" sz="1100" dirty="0">
                <a:solidFill>
                  <a:schemeClr val="accent6"/>
                </a:solidFill>
              </a:endParaRPr>
            </a:p>
          </p:txBody>
        </p:sp>
        <p:sp>
          <p:nvSpPr>
            <p:cNvPr id="119" name="TextBox 118"/>
            <p:cNvSpPr txBox="1"/>
            <p:nvPr/>
          </p:nvSpPr>
          <p:spPr>
            <a:xfrm>
              <a:off x="4371260" y="1988084"/>
              <a:ext cx="2123168" cy="307777"/>
            </a:xfrm>
            <a:prstGeom prst="rect">
              <a:avLst/>
            </a:prstGeom>
            <a:noFill/>
          </p:spPr>
          <p:txBody>
            <a:bodyPr wrap="square" rtlCol="0" anchor="b">
              <a:spAutoFit/>
            </a:bodyPr>
            <a:lstStyle/>
            <a:p>
              <a:pPr algn="ctr"/>
              <a:r>
                <a:rPr lang="en-US" sz="1600" dirty="0">
                  <a:solidFill>
                    <a:schemeClr val="accent2"/>
                  </a:solidFill>
                  <a:latin typeface="+mj-lt"/>
                </a:rPr>
                <a:t>POINT 02</a:t>
              </a:r>
              <a:endParaRPr lang="th-TH" sz="1600" dirty="0">
                <a:solidFill>
                  <a:schemeClr val="accent2"/>
                </a:solidFill>
                <a:latin typeface="+mj-lt"/>
              </a:endParaRPr>
            </a:p>
          </p:txBody>
        </p:sp>
        <p:sp>
          <p:nvSpPr>
            <p:cNvPr id="120" name="Oval 119"/>
            <p:cNvSpPr/>
            <p:nvPr/>
          </p:nvSpPr>
          <p:spPr>
            <a:xfrm>
              <a:off x="8818773" y="3668970"/>
              <a:ext cx="215944" cy="215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cxnSp>
          <p:nvCxnSpPr>
            <p:cNvPr id="122" name="Straight Connector 121"/>
            <p:cNvCxnSpPr>
              <a:stCxn id="33" idx="0"/>
              <a:endCxn id="119" idx="2"/>
            </p:cNvCxnSpPr>
            <p:nvPr/>
          </p:nvCxnSpPr>
          <p:spPr>
            <a:xfrm flipH="1" flipV="1">
              <a:off x="5432845" y="2295861"/>
              <a:ext cx="2311" cy="554683"/>
            </a:xfrm>
            <a:prstGeom prst="line">
              <a:avLst/>
            </a:prstGeom>
            <a:ln w="28575">
              <a:solidFill>
                <a:schemeClr val="accent2"/>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35" idx="10"/>
              <a:endCxn id="116" idx="0"/>
            </p:cNvCxnSpPr>
            <p:nvPr/>
          </p:nvCxnSpPr>
          <p:spPr>
            <a:xfrm>
              <a:off x="6750476" y="4705526"/>
              <a:ext cx="1056" cy="491312"/>
            </a:xfrm>
            <a:prstGeom prst="line">
              <a:avLst/>
            </a:prstGeom>
            <a:ln w="28575">
              <a:solidFill>
                <a:schemeClr val="accent3"/>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979613" y="1556284"/>
              <a:ext cx="2123168" cy="395027"/>
            </a:xfrm>
            <a:prstGeom prst="rect">
              <a:avLst/>
            </a:prstGeom>
            <a:noFill/>
          </p:spPr>
          <p:txBody>
            <a:bodyPr wrap="square" rtlCol="0" anchor="b">
              <a:spAutoFit/>
            </a:bodyPr>
            <a:lstStyle/>
            <a:p>
              <a:pPr algn="r"/>
              <a:r>
                <a:rPr lang="en-US" sz="1100" dirty="0">
                  <a:solidFill>
                    <a:schemeClr val="accent6"/>
                  </a:solidFill>
                </a:rPr>
                <a:t>Contrary to popular belief, </a:t>
              </a:r>
              <a:br>
                <a:rPr lang="en-US" sz="1100" dirty="0">
                  <a:solidFill>
                    <a:schemeClr val="accent6"/>
                  </a:solidFill>
                </a:rPr>
              </a:b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a:t>
              </a:r>
              <a:endParaRPr lang="th-TH" sz="1100" dirty="0">
                <a:solidFill>
                  <a:schemeClr val="accent6"/>
                </a:solidFill>
              </a:endParaRPr>
            </a:p>
          </p:txBody>
        </p:sp>
        <p:sp>
          <p:nvSpPr>
            <p:cNvPr id="129" name="TextBox 128"/>
            <p:cNvSpPr txBox="1"/>
            <p:nvPr/>
          </p:nvSpPr>
          <p:spPr>
            <a:xfrm>
              <a:off x="7979613" y="1988084"/>
              <a:ext cx="2123168" cy="307777"/>
            </a:xfrm>
            <a:prstGeom prst="rect">
              <a:avLst/>
            </a:prstGeom>
            <a:noFill/>
          </p:spPr>
          <p:txBody>
            <a:bodyPr wrap="square" rtlCol="0" anchor="b">
              <a:spAutoFit/>
            </a:bodyPr>
            <a:lstStyle/>
            <a:p>
              <a:pPr algn="r"/>
              <a:r>
                <a:rPr lang="en-US" sz="1600" dirty="0">
                  <a:solidFill>
                    <a:schemeClr val="accent4"/>
                  </a:solidFill>
                  <a:latin typeface="+mj-lt"/>
                </a:rPr>
                <a:t>POINT 04</a:t>
              </a:r>
              <a:endParaRPr lang="th-TH" sz="1600" dirty="0">
                <a:solidFill>
                  <a:schemeClr val="accent4"/>
                </a:solidFill>
                <a:latin typeface="+mj-lt"/>
              </a:endParaRPr>
            </a:p>
          </p:txBody>
        </p:sp>
        <p:sp>
          <p:nvSpPr>
            <p:cNvPr id="130" name="Oval 129"/>
            <p:cNvSpPr/>
            <p:nvPr/>
          </p:nvSpPr>
          <p:spPr>
            <a:xfrm>
              <a:off x="9715017" y="2094720"/>
              <a:ext cx="215944" cy="215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cxnSp>
          <p:nvCxnSpPr>
            <p:cNvPr id="132" name="Elbow Connector 131"/>
            <p:cNvCxnSpPr>
              <a:stCxn id="120" idx="6"/>
              <a:endCxn id="130" idx="4"/>
            </p:cNvCxnSpPr>
            <p:nvPr/>
          </p:nvCxnSpPr>
          <p:spPr>
            <a:xfrm flipV="1">
              <a:off x="9034717" y="2310664"/>
              <a:ext cx="788272" cy="1466278"/>
            </a:xfrm>
            <a:prstGeom prst="bentConnector2">
              <a:avLst/>
            </a:prstGeom>
            <a:ln w="28575">
              <a:solidFill>
                <a:schemeClr val="accent4"/>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sp>
          <p:nvSpPr>
            <p:cNvPr id="141" name="Freeform 5"/>
            <p:cNvSpPr>
              <a:spLocks noEditPoints="1"/>
            </p:cNvSpPr>
            <p:nvPr/>
          </p:nvSpPr>
          <p:spPr bwMode="auto">
            <a:xfrm>
              <a:off x="7887278" y="3590750"/>
              <a:ext cx="582828" cy="382182"/>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nvGrpSpPr>
            <p:cNvPr id="147" name="Group 8"/>
            <p:cNvGrpSpPr>
              <a:grpSpLocks noChangeAspect="1"/>
            </p:cNvGrpSpPr>
            <p:nvPr/>
          </p:nvGrpSpPr>
          <p:grpSpPr bwMode="auto">
            <a:xfrm>
              <a:off x="3787624" y="3495675"/>
              <a:ext cx="491380" cy="572332"/>
              <a:chOff x="-338" y="1483"/>
              <a:chExt cx="261" cy="304"/>
            </a:xfrm>
            <a:solidFill>
              <a:schemeClr val="accent1"/>
            </a:solidFill>
          </p:grpSpPr>
          <p:sp>
            <p:nvSpPr>
              <p:cNvPr id="148"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49"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0"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1"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2"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161" name="Freeform 41"/>
            <p:cNvSpPr>
              <a:spLocks noEditPoints="1"/>
            </p:cNvSpPr>
            <p:nvPr/>
          </p:nvSpPr>
          <p:spPr bwMode="auto">
            <a:xfrm>
              <a:off x="6529470" y="3567477"/>
              <a:ext cx="506852" cy="428728"/>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4" name="Freeform 17"/>
            <p:cNvSpPr>
              <a:spLocks noEditPoints="1"/>
            </p:cNvSpPr>
            <p:nvPr/>
          </p:nvSpPr>
          <p:spPr bwMode="auto">
            <a:xfrm>
              <a:off x="5129959" y="3590750"/>
              <a:ext cx="548556" cy="382182"/>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Tree>
    <p:extLst>
      <p:ext uri="{BB962C8B-B14F-4D97-AF65-F5344CB8AC3E}">
        <p14:creationId xmlns:p14="http://schemas.microsoft.com/office/powerpoint/2010/main" val="358449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COMPANY TIMELINES</a:t>
            </a:r>
            <a:endParaRPr lang="th-TH" dirty="0"/>
          </a:p>
        </p:txBody>
      </p:sp>
      <p:sp>
        <p:nvSpPr>
          <p:cNvPr id="3" name="Text Placeholder 2"/>
          <p:cNvSpPr>
            <a:spLocks noGrp="1"/>
          </p:cNvSpPr>
          <p:nvPr>
            <p:ph type="body" sz="quarter" idx="13"/>
          </p:nvPr>
        </p:nvSpPr>
        <p:spPr/>
        <p:txBody>
          <a:bodyPr/>
          <a:lstStyle/>
          <a:p>
            <a:r>
              <a:rPr lang="en-GB"/>
              <a:t>Milestone 2011 – 2016</a:t>
            </a:r>
            <a:endParaRPr lang="th-TH" dirty="0"/>
          </a:p>
        </p:txBody>
      </p:sp>
      <p:grpSp>
        <p:nvGrpSpPr>
          <p:cNvPr id="11" name="Group 10"/>
          <p:cNvGrpSpPr/>
          <p:nvPr/>
        </p:nvGrpSpPr>
        <p:grpSpPr>
          <a:xfrm>
            <a:off x="1853874" y="1539381"/>
            <a:ext cx="8484252" cy="4022795"/>
            <a:chOff x="834709" y="1332741"/>
            <a:chExt cx="10265945" cy="4867582"/>
          </a:xfrm>
        </p:grpSpPr>
        <p:sp>
          <p:nvSpPr>
            <p:cNvPr id="6" name="Oval 5"/>
            <p:cNvSpPr/>
            <p:nvPr/>
          </p:nvSpPr>
          <p:spPr>
            <a:xfrm>
              <a:off x="834709" y="1332741"/>
              <a:ext cx="435429" cy="435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050" dirty="0">
                  <a:solidFill>
                    <a:schemeClr val="accent1"/>
                  </a:solidFill>
                  <a:latin typeface="+mj-lt"/>
                </a:rPr>
                <a:t>2012</a:t>
              </a:r>
              <a:endParaRPr lang="th-TH" sz="1050" dirty="0">
                <a:solidFill>
                  <a:schemeClr val="accent1"/>
                </a:solidFill>
                <a:latin typeface="+mj-lt"/>
              </a:endParaRPr>
            </a:p>
          </p:txBody>
        </p:sp>
        <p:cxnSp>
          <p:nvCxnSpPr>
            <p:cNvPr id="8" name="Straight Connector 7"/>
            <p:cNvCxnSpPr>
              <a:stCxn id="6" idx="6"/>
            </p:cNvCxnSpPr>
            <p:nvPr/>
          </p:nvCxnSpPr>
          <p:spPr>
            <a:xfrm flipV="1">
              <a:off x="1270138" y="1550455"/>
              <a:ext cx="9653784" cy="1"/>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700608" y="1496454"/>
              <a:ext cx="1206431" cy="936500"/>
              <a:chOff x="860494" y="1510968"/>
              <a:chExt cx="1206431" cy="936500"/>
            </a:xfrm>
          </p:grpSpPr>
          <p:sp>
            <p:nvSpPr>
              <p:cNvPr id="12" name="Oval 11"/>
              <p:cNvSpPr/>
              <p:nvPr/>
            </p:nvSpPr>
            <p:spPr>
              <a:xfrm>
                <a:off x="957918" y="15109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4" name="Straight Connector 13"/>
              <p:cNvCxnSpPr>
                <a:stCxn id="12" idx="4"/>
              </p:cNvCxnSpPr>
              <p:nvPr/>
            </p:nvCxnSpPr>
            <p:spPr>
              <a:xfrm>
                <a:off x="1011918" y="1618968"/>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60494" y="1866618"/>
                <a:ext cx="1206431" cy="580850"/>
                <a:chOff x="631894" y="2510788"/>
                <a:chExt cx="1206431" cy="580850"/>
              </a:xfrm>
            </p:grpSpPr>
            <p:sp>
              <p:nvSpPr>
                <p:cNvPr id="16" name="TextBox 15"/>
                <p:cNvSpPr txBox="1"/>
                <p:nvPr/>
              </p:nvSpPr>
              <p:spPr>
                <a:xfrm>
                  <a:off x="631894" y="2783861"/>
                  <a:ext cx="1206431" cy="307777"/>
                </a:xfrm>
                <a:prstGeom prst="rect">
                  <a:avLst/>
                </a:prstGeom>
                <a:noFill/>
              </p:spPr>
              <p:txBody>
                <a:bodyPr wrap="square" rtlCol="0" anchor="t">
                  <a:spAutoFit/>
                </a:bodyPr>
                <a:lstStyle/>
                <a:p>
                  <a:r>
                    <a:rPr lang="en-US" sz="700" dirty="0">
                      <a:solidFill>
                        <a:schemeClr val="accent6"/>
                      </a:solidFill>
                    </a:rPr>
                    <a:t>There are many variations of passages </a:t>
                  </a:r>
                  <a:endParaRPr lang="th-TH" sz="700" dirty="0">
                    <a:solidFill>
                      <a:schemeClr val="accent6"/>
                    </a:solidFill>
                  </a:endParaRPr>
                </a:p>
              </p:txBody>
            </p:sp>
            <p:sp>
              <p:nvSpPr>
                <p:cNvPr id="17" name="TextBox 16"/>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1"/>
                      </a:solidFill>
                      <a:latin typeface="+mj-lt"/>
                    </a:rPr>
                    <a:t>NOV 2012 </a:t>
                  </a:r>
                  <a:endParaRPr lang="th-TH" sz="1050" dirty="0">
                    <a:solidFill>
                      <a:schemeClr val="accent1"/>
                    </a:solidFill>
                    <a:latin typeface="+mj-lt"/>
                  </a:endParaRPr>
                </a:p>
              </p:txBody>
            </p:sp>
          </p:grpSp>
        </p:grpSp>
        <p:grpSp>
          <p:nvGrpSpPr>
            <p:cNvPr id="20" name="Group 19"/>
            <p:cNvGrpSpPr/>
            <p:nvPr/>
          </p:nvGrpSpPr>
          <p:grpSpPr>
            <a:xfrm>
              <a:off x="3337509" y="1496455"/>
              <a:ext cx="1206431" cy="1151943"/>
              <a:chOff x="860494" y="1510968"/>
              <a:chExt cx="1206431" cy="1151943"/>
            </a:xfrm>
          </p:grpSpPr>
          <p:sp>
            <p:nvSpPr>
              <p:cNvPr id="21" name="Oval 20"/>
              <p:cNvSpPr/>
              <p:nvPr/>
            </p:nvSpPr>
            <p:spPr>
              <a:xfrm>
                <a:off x="957918" y="15109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2" name="Straight Connector 21"/>
              <p:cNvCxnSpPr>
                <a:stCxn id="21" idx="4"/>
              </p:cNvCxnSpPr>
              <p:nvPr/>
            </p:nvCxnSpPr>
            <p:spPr>
              <a:xfrm>
                <a:off x="1011918" y="1618968"/>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860494" y="1866618"/>
                <a:ext cx="1206431" cy="796293"/>
                <a:chOff x="631894" y="2510788"/>
                <a:chExt cx="1206431" cy="796293"/>
              </a:xfrm>
            </p:grpSpPr>
            <p:sp>
              <p:nvSpPr>
                <p:cNvPr id="24" name="TextBox 23"/>
                <p:cNvSpPr txBox="1"/>
                <p:nvPr/>
              </p:nvSpPr>
              <p:spPr>
                <a:xfrm>
                  <a:off x="631894" y="2783861"/>
                  <a:ext cx="1206431" cy="523220"/>
                </a:xfrm>
                <a:prstGeom prst="rect">
                  <a:avLst/>
                </a:prstGeom>
                <a:noFill/>
              </p:spPr>
              <p:txBody>
                <a:bodyPr wrap="square" rtlCol="0" anchor="t">
                  <a:spAutoFit/>
                </a:bodyPr>
                <a:lstStyle/>
                <a:p>
                  <a:r>
                    <a:rPr lang="en-US" sz="700" dirty="0">
                      <a:solidFill>
                        <a:schemeClr val="accent6"/>
                      </a:solidFill>
                    </a:rPr>
                    <a:t>All the </a:t>
                  </a:r>
                  <a:r>
                    <a:rPr lang="en-US" sz="700" dirty="0" err="1">
                      <a:solidFill>
                        <a:schemeClr val="accent6"/>
                      </a:solidFill>
                    </a:rPr>
                    <a:t>Lorem</a:t>
                  </a:r>
                  <a:r>
                    <a:rPr lang="en-US" sz="700" dirty="0">
                      <a:solidFill>
                        <a:schemeClr val="accent6"/>
                      </a:solidFill>
                    </a:rPr>
                    <a:t> </a:t>
                  </a:r>
                  <a:r>
                    <a:rPr lang="en-US" sz="700" dirty="0" err="1">
                      <a:solidFill>
                        <a:schemeClr val="accent6"/>
                      </a:solidFill>
                    </a:rPr>
                    <a:t>Ipsum</a:t>
                  </a:r>
                  <a:r>
                    <a:rPr lang="en-US" sz="700" dirty="0">
                      <a:solidFill>
                        <a:schemeClr val="accent6"/>
                      </a:solidFill>
                    </a:rPr>
                    <a:t> generators on the tend to repeat predefined chunks as necessary</a:t>
                  </a:r>
                  <a:endParaRPr lang="th-TH" sz="700" dirty="0">
                    <a:solidFill>
                      <a:schemeClr val="accent6"/>
                    </a:solidFill>
                  </a:endParaRPr>
                </a:p>
              </p:txBody>
            </p:sp>
            <p:sp>
              <p:nvSpPr>
                <p:cNvPr id="25" name="TextBox 24"/>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1"/>
                      </a:solidFill>
                      <a:latin typeface="+mj-lt"/>
                    </a:rPr>
                    <a:t>DEC 2012 </a:t>
                  </a:r>
                  <a:endParaRPr lang="th-TH" sz="1050" dirty="0">
                    <a:solidFill>
                      <a:schemeClr val="accent1"/>
                    </a:solidFill>
                    <a:latin typeface="+mj-lt"/>
                  </a:endParaRPr>
                </a:p>
              </p:txBody>
            </p:sp>
          </p:grpSp>
        </p:grpSp>
        <p:sp>
          <p:nvSpPr>
            <p:cNvPr id="27" name="Oval 26"/>
            <p:cNvSpPr/>
            <p:nvPr/>
          </p:nvSpPr>
          <p:spPr>
            <a:xfrm>
              <a:off x="4974410" y="1332741"/>
              <a:ext cx="435429" cy="435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050" dirty="0">
                  <a:solidFill>
                    <a:schemeClr val="accent2"/>
                  </a:solidFill>
                  <a:latin typeface="+mj-lt"/>
                </a:rPr>
                <a:t>2013</a:t>
              </a:r>
              <a:endParaRPr lang="th-TH" sz="1050" dirty="0">
                <a:solidFill>
                  <a:schemeClr val="accent2"/>
                </a:solidFill>
                <a:latin typeface="+mj-lt"/>
              </a:endParaRPr>
            </a:p>
          </p:txBody>
        </p:sp>
        <p:grpSp>
          <p:nvGrpSpPr>
            <p:cNvPr id="28" name="Group 27"/>
            <p:cNvGrpSpPr/>
            <p:nvPr/>
          </p:nvGrpSpPr>
          <p:grpSpPr>
            <a:xfrm>
              <a:off x="5840309" y="1496455"/>
              <a:ext cx="1206431" cy="1044221"/>
              <a:chOff x="860494" y="1510968"/>
              <a:chExt cx="1206431" cy="1044221"/>
            </a:xfrm>
          </p:grpSpPr>
          <p:sp>
            <p:nvSpPr>
              <p:cNvPr id="29" name="Oval 28"/>
              <p:cNvSpPr/>
              <p:nvPr/>
            </p:nvSpPr>
            <p:spPr>
              <a:xfrm>
                <a:off x="957918" y="1510968"/>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 name="Straight Connector 29"/>
              <p:cNvCxnSpPr>
                <a:stCxn id="29" idx="4"/>
              </p:cNvCxnSpPr>
              <p:nvPr/>
            </p:nvCxnSpPr>
            <p:spPr>
              <a:xfrm>
                <a:off x="1011918" y="1618968"/>
                <a:ext cx="0" cy="2476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60494" y="1866618"/>
                <a:ext cx="1206431" cy="688571"/>
                <a:chOff x="631894" y="2510788"/>
                <a:chExt cx="1206431" cy="688571"/>
              </a:xfrm>
            </p:grpSpPr>
            <p:sp>
              <p:nvSpPr>
                <p:cNvPr id="32" name="TextBox 31"/>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Making this the first . It uses a dictionary of over </a:t>
                  </a:r>
                  <a:br>
                    <a:rPr lang="en-US" sz="700" dirty="0">
                      <a:solidFill>
                        <a:schemeClr val="accent6"/>
                      </a:solidFill>
                    </a:rPr>
                  </a:br>
                  <a:r>
                    <a:rPr lang="en-US" sz="700" dirty="0">
                      <a:solidFill>
                        <a:schemeClr val="accent6"/>
                      </a:solidFill>
                    </a:rPr>
                    <a:t>200 Latin words</a:t>
                  </a:r>
                  <a:endParaRPr lang="th-TH" sz="700" dirty="0">
                    <a:solidFill>
                      <a:schemeClr val="accent6"/>
                    </a:solidFill>
                  </a:endParaRPr>
                </a:p>
              </p:txBody>
            </p:sp>
            <p:sp>
              <p:nvSpPr>
                <p:cNvPr id="33" name="TextBox 3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2"/>
                      </a:solidFill>
                      <a:latin typeface="+mj-lt"/>
                    </a:rPr>
                    <a:t>JAN 2013 </a:t>
                  </a:r>
                  <a:endParaRPr lang="th-TH" sz="1050" dirty="0">
                    <a:solidFill>
                      <a:schemeClr val="accent2"/>
                    </a:solidFill>
                    <a:latin typeface="+mj-lt"/>
                  </a:endParaRPr>
                </a:p>
              </p:txBody>
            </p:sp>
          </p:grpSp>
        </p:grpSp>
        <p:grpSp>
          <p:nvGrpSpPr>
            <p:cNvPr id="34" name="Group 33"/>
            <p:cNvGrpSpPr/>
            <p:nvPr/>
          </p:nvGrpSpPr>
          <p:grpSpPr>
            <a:xfrm>
              <a:off x="7477210" y="1496455"/>
              <a:ext cx="1206431" cy="1044221"/>
              <a:chOff x="860494" y="1510968"/>
              <a:chExt cx="1206431" cy="1044221"/>
            </a:xfrm>
          </p:grpSpPr>
          <p:sp>
            <p:nvSpPr>
              <p:cNvPr id="35" name="Oval 34"/>
              <p:cNvSpPr/>
              <p:nvPr/>
            </p:nvSpPr>
            <p:spPr>
              <a:xfrm>
                <a:off x="957918" y="1510968"/>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6" name="Straight Connector 35"/>
              <p:cNvCxnSpPr>
                <a:stCxn id="35" idx="4"/>
              </p:cNvCxnSpPr>
              <p:nvPr/>
            </p:nvCxnSpPr>
            <p:spPr>
              <a:xfrm>
                <a:off x="1011918" y="1618968"/>
                <a:ext cx="0" cy="2476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860494" y="1866618"/>
                <a:ext cx="1206431" cy="688571"/>
                <a:chOff x="631894" y="2510788"/>
                <a:chExt cx="1206431" cy="688571"/>
              </a:xfrm>
            </p:grpSpPr>
            <p:sp>
              <p:nvSpPr>
                <p:cNvPr id="38" name="TextBox 37"/>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Contrary to popular belief, </a:t>
                  </a:r>
                  <a:r>
                    <a:rPr lang="en-US" sz="700" dirty="0" err="1">
                      <a:solidFill>
                        <a:schemeClr val="accent6"/>
                      </a:solidFill>
                    </a:rPr>
                    <a:t>Lorem</a:t>
                  </a:r>
                  <a:r>
                    <a:rPr lang="en-US" sz="700" dirty="0">
                      <a:solidFill>
                        <a:schemeClr val="accent6"/>
                      </a:solidFill>
                    </a:rPr>
                    <a:t> </a:t>
                  </a:r>
                  <a:r>
                    <a:rPr lang="en-US" sz="700" dirty="0" err="1">
                      <a:solidFill>
                        <a:schemeClr val="accent6"/>
                      </a:solidFill>
                    </a:rPr>
                    <a:t>Ipsum</a:t>
                  </a:r>
                  <a:r>
                    <a:rPr lang="en-US" sz="700" dirty="0">
                      <a:solidFill>
                        <a:schemeClr val="accent6"/>
                      </a:solidFill>
                    </a:rPr>
                    <a:t> is not simply random text</a:t>
                  </a:r>
                  <a:endParaRPr lang="th-TH" sz="700" dirty="0">
                    <a:solidFill>
                      <a:schemeClr val="accent6"/>
                    </a:solidFill>
                  </a:endParaRPr>
                </a:p>
              </p:txBody>
            </p:sp>
            <p:sp>
              <p:nvSpPr>
                <p:cNvPr id="39" name="TextBox 38"/>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2"/>
                      </a:solidFill>
                      <a:latin typeface="+mj-lt"/>
                    </a:rPr>
                    <a:t>FEB 2013 </a:t>
                  </a:r>
                  <a:endParaRPr lang="th-TH" sz="1050" dirty="0">
                    <a:solidFill>
                      <a:schemeClr val="accent2"/>
                    </a:solidFill>
                    <a:latin typeface="+mj-lt"/>
                  </a:endParaRPr>
                </a:p>
              </p:txBody>
            </p:sp>
          </p:grpSp>
        </p:grpSp>
        <p:grpSp>
          <p:nvGrpSpPr>
            <p:cNvPr id="40" name="Group 39"/>
            <p:cNvGrpSpPr/>
            <p:nvPr/>
          </p:nvGrpSpPr>
          <p:grpSpPr>
            <a:xfrm>
              <a:off x="9114110" y="1496455"/>
              <a:ext cx="1206431" cy="1044221"/>
              <a:chOff x="860494" y="1510968"/>
              <a:chExt cx="1206431" cy="1044221"/>
            </a:xfrm>
          </p:grpSpPr>
          <p:sp>
            <p:nvSpPr>
              <p:cNvPr id="41" name="Oval 40"/>
              <p:cNvSpPr/>
              <p:nvPr/>
            </p:nvSpPr>
            <p:spPr>
              <a:xfrm>
                <a:off x="957918" y="1510968"/>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2" name="Straight Connector 41"/>
              <p:cNvCxnSpPr>
                <a:stCxn id="41" idx="4"/>
              </p:cNvCxnSpPr>
              <p:nvPr/>
            </p:nvCxnSpPr>
            <p:spPr>
              <a:xfrm>
                <a:off x="1011918" y="1618968"/>
                <a:ext cx="0" cy="2476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860494" y="1866618"/>
                <a:ext cx="1206431" cy="688571"/>
                <a:chOff x="631894" y="2510788"/>
                <a:chExt cx="1206431" cy="688571"/>
              </a:xfrm>
            </p:grpSpPr>
            <p:sp>
              <p:nvSpPr>
                <p:cNvPr id="44" name="TextBox 43"/>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Richard McClintock, Latin professor at Hampden-Sydney College</a:t>
                  </a:r>
                  <a:endParaRPr lang="th-TH" sz="700" dirty="0">
                    <a:solidFill>
                      <a:schemeClr val="accent6"/>
                    </a:solidFill>
                  </a:endParaRPr>
                </a:p>
              </p:txBody>
            </p:sp>
            <p:sp>
              <p:nvSpPr>
                <p:cNvPr id="45" name="TextBox 44"/>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2"/>
                      </a:solidFill>
                      <a:latin typeface="+mj-lt"/>
                    </a:rPr>
                    <a:t>MARCH 2013</a:t>
                  </a:r>
                  <a:endParaRPr lang="th-TH" sz="1050" dirty="0">
                    <a:solidFill>
                      <a:schemeClr val="accent2"/>
                    </a:solidFill>
                    <a:latin typeface="+mj-lt"/>
                  </a:endParaRPr>
                </a:p>
              </p:txBody>
            </p:sp>
          </p:grpSp>
        </p:grpSp>
        <p:cxnSp>
          <p:nvCxnSpPr>
            <p:cNvPr id="51" name="Straight Connector 50"/>
            <p:cNvCxnSpPr/>
            <p:nvPr/>
          </p:nvCxnSpPr>
          <p:spPr>
            <a:xfrm>
              <a:off x="1270137" y="3434139"/>
              <a:ext cx="9642156"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1679780" y="3380139"/>
              <a:ext cx="1206431" cy="1044221"/>
              <a:chOff x="860494" y="1510968"/>
              <a:chExt cx="1206431" cy="1044221"/>
            </a:xfrm>
          </p:grpSpPr>
          <p:sp>
            <p:nvSpPr>
              <p:cNvPr id="79" name="Oval 78"/>
              <p:cNvSpPr/>
              <p:nvPr/>
            </p:nvSpPr>
            <p:spPr>
              <a:xfrm>
                <a:off x="957918" y="151096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0" name="Straight Connector 79"/>
              <p:cNvCxnSpPr>
                <a:stCxn id="79" idx="4"/>
              </p:cNvCxnSpPr>
              <p:nvPr/>
            </p:nvCxnSpPr>
            <p:spPr>
              <a:xfrm>
                <a:off x="1011918" y="1618968"/>
                <a:ext cx="0" cy="2476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860494" y="1866618"/>
                <a:ext cx="1206431" cy="688571"/>
                <a:chOff x="631894" y="2510788"/>
                <a:chExt cx="1206431" cy="688571"/>
              </a:xfrm>
            </p:grpSpPr>
            <p:sp>
              <p:nvSpPr>
                <p:cNvPr id="82" name="TextBox 81"/>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Various versions have evolved over the years, sometimes by accident</a:t>
                  </a:r>
                  <a:endParaRPr lang="th-TH" sz="700" dirty="0">
                    <a:solidFill>
                      <a:schemeClr val="accent6"/>
                    </a:solidFill>
                  </a:endParaRPr>
                </a:p>
              </p:txBody>
            </p:sp>
            <p:sp>
              <p:nvSpPr>
                <p:cNvPr id="83" name="TextBox 8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4"/>
                      </a:solidFill>
                      <a:latin typeface="+mj-lt"/>
                    </a:rPr>
                    <a:t>SEPT 2015 </a:t>
                  </a:r>
                  <a:endParaRPr lang="th-TH" sz="1050" dirty="0">
                    <a:solidFill>
                      <a:schemeClr val="accent4"/>
                    </a:solidFill>
                    <a:latin typeface="+mj-lt"/>
                  </a:endParaRPr>
                </a:p>
              </p:txBody>
            </p:sp>
          </p:grpSp>
        </p:grpSp>
        <p:grpSp>
          <p:nvGrpSpPr>
            <p:cNvPr id="56" name="Group 55"/>
            <p:cNvGrpSpPr/>
            <p:nvPr/>
          </p:nvGrpSpPr>
          <p:grpSpPr>
            <a:xfrm>
              <a:off x="4909130" y="3380139"/>
              <a:ext cx="1206431" cy="1044221"/>
              <a:chOff x="860494" y="1510968"/>
              <a:chExt cx="1206431" cy="1044221"/>
            </a:xfrm>
          </p:grpSpPr>
          <p:sp>
            <p:nvSpPr>
              <p:cNvPr id="69" name="Oval 68"/>
              <p:cNvSpPr/>
              <p:nvPr/>
            </p:nvSpPr>
            <p:spPr>
              <a:xfrm>
                <a:off x="957918" y="1510968"/>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70" name="Straight Connector 69"/>
              <p:cNvCxnSpPr>
                <a:stCxn id="69" idx="4"/>
              </p:cNvCxnSpPr>
              <p:nvPr/>
            </p:nvCxnSpPr>
            <p:spPr>
              <a:xfrm>
                <a:off x="1011918" y="1618968"/>
                <a:ext cx="0" cy="2476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860494" y="1866618"/>
                <a:ext cx="1206431" cy="688571"/>
                <a:chOff x="631894" y="2510788"/>
                <a:chExt cx="1206431" cy="688571"/>
              </a:xfrm>
            </p:grpSpPr>
            <p:sp>
              <p:nvSpPr>
                <p:cNvPr id="72" name="TextBox 71"/>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Desktop publishing software like Aldus PageMaker</a:t>
                  </a:r>
                  <a:endParaRPr lang="th-TH" sz="700" dirty="0">
                    <a:solidFill>
                      <a:schemeClr val="accent6"/>
                    </a:solidFill>
                  </a:endParaRPr>
                </a:p>
              </p:txBody>
            </p:sp>
            <p:sp>
              <p:nvSpPr>
                <p:cNvPr id="73" name="TextBox 7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3"/>
                      </a:solidFill>
                      <a:latin typeface="+mj-lt"/>
                    </a:rPr>
                    <a:t>JULY 2014 </a:t>
                  </a:r>
                  <a:endParaRPr lang="th-TH" sz="1050" dirty="0">
                    <a:solidFill>
                      <a:schemeClr val="accent3"/>
                    </a:solidFill>
                    <a:latin typeface="+mj-lt"/>
                  </a:endParaRPr>
                </a:p>
              </p:txBody>
            </p:sp>
          </p:grpSp>
        </p:grpSp>
        <p:grpSp>
          <p:nvGrpSpPr>
            <p:cNvPr id="57" name="Group 56"/>
            <p:cNvGrpSpPr/>
            <p:nvPr/>
          </p:nvGrpSpPr>
          <p:grpSpPr>
            <a:xfrm>
              <a:off x="6909306" y="3380139"/>
              <a:ext cx="1206431" cy="1044221"/>
              <a:chOff x="860494" y="1510968"/>
              <a:chExt cx="1206431" cy="1044221"/>
            </a:xfrm>
          </p:grpSpPr>
          <p:sp>
            <p:nvSpPr>
              <p:cNvPr id="64" name="Oval 63"/>
              <p:cNvSpPr/>
              <p:nvPr/>
            </p:nvSpPr>
            <p:spPr>
              <a:xfrm>
                <a:off x="957918" y="1510968"/>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5" name="Straight Connector 64"/>
              <p:cNvCxnSpPr>
                <a:stCxn id="64" idx="4"/>
              </p:cNvCxnSpPr>
              <p:nvPr/>
            </p:nvCxnSpPr>
            <p:spPr>
              <a:xfrm>
                <a:off x="1011918" y="1618968"/>
                <a:ext cx="0" cy="2476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860494" y="1866618"/>
                <a:ext cx="1206431" cy="688571"/>
                <a:chOff x="631894" y="2510788"/>
                <a:chExt cx="1206431" cy="688571"/>
              </a:xfrm>
            </p:grpSpPr>
            <p:sp>
              <p:nvSpPr>
                <p:cNvPr id="67" name="TextBox 66"/>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It has survived not only five centuries, but also the leap into electronic </a:t>
                  </a:r>
                  <a:endParaRPr lang="th-TH" sz="700" dirty="0">
                    <a:solidFill>
                      <a:schemeClr val="accent6"/>
                    </a:solidFill>
                  </a:endParaRPr>
                </a:p>
              </p:txBody>
            </p:sp>
            <p:sp>
              <p:nvSpPr>
                <p:cNvPr id="68" name="TextBox 67"/>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3"/>
                      </a:solidFill>
                      <a:latin typeface="+mj-lt"/>
                    </a:rPr>
                    <a:t>JUNE 2014 </a:t>
                  </a:r>
                  <a:endParaRPr lang="th-TH" sz="1050" dirty="0">
                    <a:solidFill>
                      <a:schemeClr val="accent3"/>
                    </a:solidFill>
                    <a:latin typeface="+mj-lt"/>
                  </a:endParaRPr>
                </a:p>
              </p:txBody>
            </p:sp>
          </p:grpSp>
        </p:grpSp>
        <p:grpSp>
          <p:nvGrpSpPr>
            <p:cNvPr id="58" name="Group 57"/>
            <p:cNvGrpSpPr/>
            <p:nvPr/>
          </p:nvGrpSpPr>
          <p:grpSpPr>
            <a:xfrm>
              <a:off x="8909482" y="3380139"/>
              <a:ext cx="1206431" cy="1044221"/>
              <a:chOff x="860494" y="1510968"/>
              <a:chExt cx="1206431" cy="1044221"/>
            </a:xfrm>
          </p:grpSpPr>
          <p:sp>
            <p:nvSpPr>
              <p:cNvPr id="59" name="Oval 58"/>
              <p:cNvSpPr/>
              <p:nvPr/>
            </p:nvSpPr>
            <p:spPr>
              <a:xfrm>
                <a:off x="957918" y="1510968"/>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0" name="Straight Connector 59"/>
              <p:cNvCxnSpPr>
                <a:stCxn id="59" idx="4"/>
              </p:cNvCxnSpPr>
              <p:nvPr/>
            </p:nvCxnSpPr>
            <p:spPr>
              <a:xfrm>
                <a:off x="1011918" y="1618968"/>
                <a:ext cx="0" cy="2476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860494" y="1866618"/>
                <a:ext cx="1206431" cy="688571"/>
                <a:chOff x="631894" y="2510788"/>
                <a:chExt cx="1206431" cy="688571"/>
              </a:xfrm>
            </p:grpSpPr>
            <p:sp>
              <p:nvSpPr>
                <p:cNvPr id="62" name="TextBox 61"/>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The standard chunk of </a:t>
                  </a:r>
                  <a:r>
                    <a:rPr lang="en-US" sz="700" dirty="0" err="1">
                      <a:solidFill>
                        <a:schemeClr val="accent6"/>
                      </a:solidFill>
                    </a:rPr>
                    <a:t>Lorem</a:t>
                  </a:r>
                  <a:r>
                    <a:rPr lang="en-US" sz="700" dirty="0">
                      <a:solidFill>
                        <a:schemeClr val="accent6"/>
                      </a:solidFill>
                    </a:rPr>
                    <a:t> </a:t>
                  </a:r>
                  <a:r>
                    <a:rPr lang="en-US" sz="700" dirty="0" err="1">
                      <a:solidFill>
                        <a:schemeClr val="accent6"/>
                      </a:solidFill>
                    </a:rPr>
                    <a:t>Ipsum</a:t>
                  </a:r>
                  <a:r>
                    <a:rPr lang="en-US" sz="700" dirty="0">
                      <a:solidFill>
                        <a:schemeClr val="accent6"/>
                      </a:solidFill>
                    </a:rPr>
                    <a:t> used since the 1500s</a:t>
                  </a:r>
                  <a:endParaRPr lang="th-TH" sz="700" dirty="0">
                    <a:solidFill>
                      <a:schemeClr val="accent6"/>
                    </a:solidFill>
                  </a:endParaRPr>
                </a:p>
              </p:txBody>
            </p:sp>
            <p:sp>
              <p:nvSpPr>
                <p:cNvPr id="63" name="TextBox 6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3"/>
                      </a:solidFill>
                      <a:latin typeface="+mj-lt"/>
                    </a:rPr>
                    <a:t>MAY 2014</a:t>
                  </a:r>
                  <a:endParaRPr lang="th-TH" sz="1050" dirty="0">
                    <a:solidFill>
                      <a:schemeClr val="accent3"/>
                    </a:solidFill>
                    <a:latin typeface="+mj-lt"/>
                  </a:endParaRPr>
                </a:p>
              </p:txBody>
            </p:sp>
          </p:grpSp>
        </p:grpSp>
        <p:cxnSp>
          <p:nvCxnSpPr>
            <p:cNvPr id="86" name="Straight Connector 85"/>
            <p:cNvCxnSpPr/>
            <p:nvPr/>
          </p:nvCxnSpPr>
          <p:spPr>
            <a:xfrm>
              <a:off x="1270137" y="5317824"/>
              <a:ext cx="9655200"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9705862" y="5263823"/>
              <a:ext cx="1206431" cy="936500"/>
              <a:chOff x="860494" y="1510968"/>
              <a:chExt cx="1206431" cy="936500"/>
            </a:xfrm>
          </p:grpSpPr>
          <p:sp>
            <p:nvSpPr>
              <p:cNvPr id="94" name="Oval 93"/>
              <p:cNvSpPr/>
              <p:nvPr/>
            </p:nvSpPr>
            <p:spPr>
              <a:xfrm>
                <a:off x="957918" y="1510968"/>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95" name="Straight Connector 94"/>
              <p:cNvCxnSpPr>
                <a:stCxn id="94" idx="4"/>
              </p:cNvCxnSpPr>
              <p:nvPr/>
            </p:nvCxnSpPr>
            <p:spPr>
              <a:xfrm>
                <a:off x="1011918" y="1618968"/>
                <a:ext cx="0" cy="24765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860494" y="1866618"/>
                <a:ext cx="1206431" cy="580850"/>
                <a:chOff x="631894" y="2510788"/>
                <a:chExt cx="1206431" cy="580850"/>
              </a:xfrm>
            </p:grpSpPr>
            <p:sp>
              <p:nvSpPr>
                <p:cNvPr id="97" name="TextBox 96"/>
                <p:cNvSpPr txBox="1"/>
                <p:nvPr/>
              </p:nvSpPr>
              <p:spPr>
                <a:xfrm>
                  <a:off x="631894" y="2783861"/>
                  <a:ext cx="1206431" cy="307777"/>
                </a:xfrm>
                <a:prstGeom prst="rect">
                  <a:avLst/>
                </a:prstGeom>
                <a:noFill/>
              </p:spPr>
              <p:txBody>
                <a:bodyPr wrap="square" rtlCol="0" anchor="t">
                  <a:spAutoFit/>
                </a:bodyPr>
                <a:lstStyle/>
                <a:p>
                  <a:r>
                    <a:rPr lang="en-US" sz="700" dirty="0">
                      <a:solidFill>
                        <a:schemeClr val="accent6"/>
                      </a:solidFill>
                    </a:rPr>
                    <a:t>Words which don't look even slightly believable</a:t>
                  </a:r>
                  <a:endParaRPr lang="th-TH" sz="700" dirty="0">
                    <a:solidFill>
                      <a:schemeClr val="accent6"/>
                    </a:solidFill>
                  </a:endParaRPr>
                </a:p>
              </p:txBody>
            </p:sp>
            <p:sp>
              <p:nvSpPr>
                <p:cNvPr id="98" name="TextBox 97"/>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6"/>
                      </a:solidFill>
                      <a:latin typeface="+mj-lt"/>
                    </a:rPr>
                    <a:t>APRIL 2016</a:t>
                  </a:r>
                  <a:endParaRPr lang="th-TH" sz="1050" dirty="0">
                    <a:solidFill>
                      <a:schemeClr val="accent6"/>
                    </a:solidFill>
                    <a:latin typeface="+mj-lt"/>
                  </a:endParaRPr>
                </a:p>
              </p:txBody>
            </p:sp>
          </p:grpSp>
        </p:grpSp>
        <p:cxnSp>
          <p:nvCxnSpPr>
            <p:cNvPr id="126" name="Straight Connector 125"/>
            <p:cNvCxnSpPr/>
            <p:nvPr/>
          </p:nvCxnSpPr>
          <p:spPr>
            <a:xfrm>
              <a:off x="10912293" y="1550454"/>
              <a:ext cx="0" cy="1883684"/>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10665225" y="3216425"/>
              <a:ext cx="435429" cy="435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050" dirty="0">
                  <a:solidFill>
                    <a:schemeClr val="accent3"/>
                  </a:solidFill>
                  <a:latin typeface="+mj-lt"/>
                </a:rPr>
                <a:t>2014</a:t>
              </a:r>
              <a:endParaRPr lang="th-TH" sz="1050" dirty="0">
                <a:solidFill>
                  <a:schemeClr val="accent3"/>
                </a:solidFill>
                <a:latin typeface="+mj-lt"/>
              </a:endParaRPr>
            </a:p>
          </p:txBody>
        </p:sp>
        <p:sp>
          <p:nvSpPr>
            <p:cNvPr id="128" name="Oval 127"/>
            <p:cNvSpPr/>
            <p:nvPr/>
          </p:nvSpPr>
          <p:spPr>
            <a:xfrm>
              <a:off x="3679956" y="3216425"/>
              <a:ext cx="435429" cy="435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050" dirty="0">
                  <a:solidFill>
                    <a:schemeClr val="accent4"/>
                  </a:solidFill>
                  <a:latin typeface="+mj-lt"/>
                </a:rPr>
                <a:t>2015</a:t>
              </a:r>
              <a:endParaRPr lang="th-TH" sz="1050" dirty="0">
                <a:solidFill>
                  <a:schemeClr val="accent4"/>
                </a:solidFill>
                <a:latin typeface="+mj-lt"/>
              </a:endParaRPr>
            </a:p>
          </p:txBody>
        </p:sp>
        <p:cxnSp>
          <p:nvCxnSpPr>
            <p:cNvPr id="130" name="Straight Connector 129"/>
            <p:cNvCxnSpPr/>
            <p:nvPr/>
          </p:nvCxnSpPr>
          <p:spPr>
            <a:xfrm>
              <a:off x="1270137" y="3424156"/>
              <a:ext cx="0" cy="1883684"/>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1425568" y="5263823"/>
              <a:ext cx="1206431" cy="936500"/>
              <a:chOff x="860494" y="1510968"/>
              <a:chExt cx="1206431" cy="936500"/>
            </a:xfrm>
          </p:grpSpPr>
          <p:sp>
            <p:nvSpPr>
              <p:cNvPr id="114" name="Oval 113"/>
              <p:cNvSpPr/>
              <p:nvPr/>
            </p:nvSpPr>
            <p:spPr>
              <a:xfrm>
                <a:off x="957918" y="151096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15" name="Straight Connector 114"/>
              <p:cNvCxnSpPr>
                <a:stCxn id="114" idx="4"/>
              </p:cNvCxnSpPr>
              <p:nvPr/>
            </p:nvCxnSpPr>
            <p:spPr>
              <a:xfrm>
                <a:off x="1011918" y="1618968"/>
                <a:ext cx="0" cy="2476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860494" y="1866618"/>
                <a:ext cx="1206431" cy="580850"/>
                <a:chOff x="631894" y="2510788"/>
                <a:chExt cx="1206431" cy="580850"/>
              </a:xfrm>
            </p:grpSpPr>
            <p:sp>
              <p:nvSpPr>
                <p:cNvPr id="117" name="TextBox 116"/>
                <p:cNvSpPr txBox="1"/>
                <p:nvPr/>
              </p:nvSpPr>
              <p:spPr>
                <a:xfrm>
                  <a:off x="631894" y="2783861"/>
                  <a:ext cx="1206431" cy="307777"/>
                </a:xfrm>
                <a:prstGeom prst="rect">
                  <a:avLst/>
                </a:prstGeom>
                <a:noFill/>
              </p:spPr>
              <p:txBody>
                <a:bodyPr wrap="square" rtlCol="0" anchor="t">
                  <a:spAutoFit/>
                </a:bodyPr>
                <a:lstStyle/>
                <a:p>
                  <a:r>
                    <a:rPr lang="en-US" sz="700" dirty="0">
                      <a:solidFill>
                        <a:schemeClr val="accent6"/>
                      </a:solidFill>
                    </a:rPr>
                    <a:t>A galley of type and scrambled it to make a</a:t>
                  </a:r>
                  <a:endParaRPr lang="th-TH" sz="700" dirty="0">
                    <a:solidFill>
                      <a:schemeClr val="accent6"/>
                    </a:solidFill>
                  </a:endParaRPr>
                </a:p>
              </p:txBody>
            </p:sp>
            <p:sp>
              <p:nvSpPr>
                <p:cNvPr id="118" name="TextBox 117"/>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4"/>
                      </a:solidFill>
                      <a:latin typeface="+mj-lt"/>
                    </a:rPr>
                    <a:t>OCT 2015</a:t>
                  </a:r>
                  <a:endParaRPr lang="th-TH" sz="1050" dirty="0">
                    <a:solidFill>
                      <a:schemeClr val="accent4"/>
                    </a:solidFill>
                    <a:latin typeface="+mj-lt"/>
                  </a:endParaRPr>
                </a:p>
              </p:txBody>
            </p:sp>
          </p:grpSp>
        </p:grpSp>
        <p:grpSp>
          <p:nvGrpSpPr>
            <p:cNvPr id="89" name="Group 88"/>
            <p:cNvGrpSpPr/>
            <p:nvPr/>
          </p:nvGrpSpPr>
          <p:grpSpPr>
            <a:xfrm>
              <a:off x="3235827" y="5263823"/>
              <a:ext cx="1206431" cy="936500"/>
              <a:chOff x="860494" y="1510968"/>
              <a:chExt cx="1206431" cy="936500"/>
            </a:xfrm>
          </p:grpSpPr>
          <p:sp>
            <p:nvSpPr>
              <p:cNvPr id="109" name="Oval 108"/>
              <p:cNvSpPr/>
              <p:nvPr/>
            </p:nvSpPr>
            <p:spPr>
              <a:xfrm>
                <a:off x="957918" y="151096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10" name="Straight Connector 109"/>
              <p:cNvCxnSpPr>
                <a:stCxn id="109" idx="4"/>
              </p:cNvCxnSpPr>
              <p:nvPr/>
            </p:nvCxnSpPr>
            <p:spPr>
              <a:xfrm>
                <a:off x="1011918" y="1618968"/>
                <a:ext cx="0" cy="2476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860494" y="1866618"/>
                <a:ext cx="1206431" cy="580850"/>
                <a:chOff x="631894" y="2510788"/>
                <a:chExt cx="1206431" cy="580850"/>
              </a:xfrm>
            </p:grpSpPr>
            <p:sp>
              <p:nvSpPr>
                <p:cNvPr id="112" name="TextBox 111"/>
                <p:cNvSpPr txBox="1"/>
                <p:nvPr/>
              </p:nvSpPr>
              <p:spPr>
                <a:xfrm>
                  <a:off x="631894" y="2783861"/>
                  <a:ext cx="1206431" cy="307777"/>
                </a:xfrm>
                <a:prstGeom prst="rect">
                  <a:avLst/>
                </a:prstGeom>
                <a:noFill/>
              </p:spPr>
              <p:txBody>
                <a:bodyPr wrap="square" rtlCol="0" anchor="t">
                  <a:spAutoFit/>
                </a:bodyPr>
                <a:lstStyle/>
                <a:p>
                  <a:r>
                    <a:rPr lang="en-US" sz="700" dirty="0">
                      <a:solidFill>
                        <a:schemeClr val="accent6"/>
                      </a:solidFill>
                    </a:rPr>
                    <a:t>The point of using </a:t>
                  </a:r>
                  <a:r>
                    <a:rPr lang="en-US" sz="700" dirty="0" err="1">
                      <a:solidFill>
                        <a:schemeClr val="accent6"/>
                      </a:solidFill>
                    </a:rPr>
                    <a:t>Lorem</a:t>
                  </a:r>
                  <a:r>
                    <a:rPr lang="en-US" sz="700" dirty="0">
                      <a:solidFill>
                        <a:schemeClr val="accent6"/>
                      </a:solidFill>
                    </a:rPr>
                    <a:t> </a:t>
                  </a:r>
                  <a:r>
                    <a:rPr lang="en-US" sz="700" dirty="0" err="1">
                      <a:solidFill>
                        <a:schemeClr val="accent6"/>
                      </a:solidFill>
                    </a:rPr>
                    <a:t>Ipsum</a:t>
                  </a:r>
                  <a:r>
                    <a:rPr lang="en-US" sz="700" dirty="0">
                      <a:solidFill>
                        <a:schemeClr val="accent6"/>
                      </a:solidFill>
                    </a:rPr>
                    <a:t> is that it has</a:t>
                  </a:r>
                  <a:endParaRPr lang="th-TH" sz="700" dirty="0">
                    <a:solidFill>
                      <a:schemeClr val="accent6"/>
                    </a:solidFill>
                  </a:endParaRPr>
                </a:p>
              </p:txBody>
            </p:sp>
            <p:sp>
              <p:nvSpPr>
                <p:cNvPr id="113" name="TextBox 11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4"/>
                      </a:solidFill>
                      <a:latin typeface="+mj-lt"/>
                    </a:rPr>
                    <a:t>NOV 2015</a:t>
                  </a:r>
                  <a:endParaRPr lang="th-TH" sz="1050" dirty="0">
                    <a:solidFill>
                      <a:schemeClr val="accent4"/>
                    </a:solidFill>
                    <a:latin typeface="+mj-lt"/>
                  </a:endParaRPr>
                </a:p>
              </p:txBody>
            </p:sp>
          </p:grpSp>
        </p:grpSp>
        <p:grpSp>
          <p:nvGrpSpPr>
            <p:cNvPr id="132" name="Group 131"/>
            <p:cNvGrpSpPr/>
            <p:nvPr/>
          </p:nvGrpSpPr>
          <p:grpSpPr>
            <a:xfrm>
              <a:off x="5046086" y="5263823"/>
              <a:ext cx="1206431" cy="936500"/>
              <a:chOff x="860494" y="1510968"/>
              <a:chExt cx="1206431" cy="936500"/>
            </a:xfrm>
          </p:grpSpPr>
          <p:sp>
            <p:nvSpPr>
              <p:cNvPr id="133" name="Oval 132"/>
              <p:cNvSpPr/>
              <p:nvPr/>
            </p:nvSpPr>
            <p:spPr>
              <a:xfrm>
                <a:off x="957918" y="151096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34" name="Straight Connector 133"/>
              <p:cNvCxnSpPr>
                <a:stCxn id="133" idx="4"/>
              </p:cNvCxnSpPr>
              <p:nvPr/>
            </p:nvCxnSpPr>
            <p:spPr>
              <a:xfrm>
                <a:off x="1011918" y="1618968"/>
                <a:ext cx="0" cy="2476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5" name="Group 134"/>
              <p:cNvGrpSpPr/>
              <p:nvPr/>
            </p:nvGrpSpPr>
            <p:grpSpPr>
              <a:xfrm>
                <a:off x="860494" y="1866618"/>
                <a:ext cx="1206431" cy="580850"/>
                <a:chOff x="631894" y="2510788"/>
                <a:chExt cx="1206431" cy="580850"/>
              </a:xfrm>
            </p:grpSpPr>
            <p:sp>
              <p:nvSpPr>
                <p:cNvPr id="136" name="TextBox 135"/>
                <p:cNvSpPr txBox="1"/>
                <p:nvPr/>
              </p:nvSpPr>
              <p:spPr>
                <a:xfrm>
                  <a:off x="631894" y="2783861"/>
                  <a:ext cx="1206431" cy="307777"/>
                </a:xfrm>
                <a:prstGeom prst="rect">
                  <a:avLst/>
                </a:prstGeom>
                <a:noFill/>
              </p:spPr>
              <p:txBody>
                <a:bodyPr wrap="square" rtlCol="0" anchor="t">
                  <a:spAutoFit/>
                </a:bodyPr>
                <a:lstStyle/>
                <a:p>
                  <a:r>
                    <a:rPr lang="en-US" sz="700" dirty="0">
                      <a:solidFill>
                        <a:schemeClr val="accent6"/>
                      </a:solidFill>
                    </a:rPr>
                    <a:t>A more-or-less normal distribution </a:t>
                  </a:r>
                </a:p>
              </p:txBody>
            </p:sp>
            <p:sp>
              <p:nvSpPr>
                <p:cNvPr id="137" name="TextBox 136"/>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4"/>
                      </a:solidFill>
                      <a:latin typeface="+mj-lt"/>
                    </a:rPr>
                    <a:t>DEC 2015</a:t>
                  </a:r>
                  <a:endParaRPr lang="th-TH" sz="1050" dirty="0">
                    <a:solidFill>
                      <a:schemeClr val="accent4"/>
                    </a:solidFill>
                    <a:latin typeface="+mj-lt"/>
                  </a:endParaRPr>
                </a:p>
              </p:txBody>
            </p:sp>
          </p:grpSp>
        </p:grpSp>
        <p:sp>
          <p:nvSpPr>
            <p:cNvPr id="138" name="Oval 137"/>
            <p:cNvSpPr/>
            <p:nvPr/>
          </p:nvSpPr>
          <p:spPr>
            <a:xfrm>
              <a:off x="6856345" y="5100110"/>
              <a:ext cx="435429" cy="435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050" dirty="0">
                  <a:solidFill>
                    <a:schemeClr val="accent6"/>
                  </a:solidFill>
                  <a:latin typeface="+mj-lt"/>
                </a:rPr>
                <a:t>2016</a:t>
              </a:r>
              <a:endParaRPr lang="th-TH" sz="1050" dirty="0">
                <a:solidFill>
                  <a:schemeClr val="accent6"/>
                </a:solidFill>
                <a:latin typeface="+mj-lt"/>
              </a:endParaRPr>
            </a:p>
          </p:txBody>
        </p:sp>
      </p:grpSp>
      <p:grpSp>
        <p:nvGrpSpPr>
          <p:cNvPr id="92" name="Group 91"/>
          <p:cNvGrpSpPr/>
          <p:nvPr/>
        </p:nvGrpSpPr>
        <p:grpSpPr>
          <a:xfrm>
            <a:off x="7805674" y="4793765"/>
            <a:ext cx="997050" cy="862993"/>
            <a:chOff x="860494" y="1510968"/>
            <a:chExt cx="1206431" cy="1044221"/>
          </a:xfrm>
        </p:grpSpPr>
        <p:sp>
          <p:nvSpPr>
            <p:cNvPr id="99" name="Oval 98"/>
            <p:cNvSpPr/>
            <p:nvPr/>
          </p:nvSpPr>
          <p:spPr>
            <a:xfrm>
              <a:off x="957918" y="1510968"/>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00" name="Straight Connector 99"/>
            <p:cNvCxnSpPr>
              <a:stCxn id="99" idx="4"/>
            </p:cNvCxnSpPr>
            <p:nvPr/>
          </p:nvCxnSpPr>
          <p:spPr>
            <a:xfrm>
              <a:off x="1011918" y="1618968"/>
              <a:ext cx="0" cy="24765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860494" y="1866618"/>
              <a:ext cx="1206431" cy="688571"/>
              <a:chOff x="631894" y="2510788"/>
              <a:chExt cx="1206431" cy="688571"/>
            </a:xfrm>
          </p:grpSpPr>
          <p:sp>
            <p:nvSpPr>
              <p:cNvPr id="102" name="TextBox 101"/>
              <p:cNvSpPr txBox="1"/>
              <p:nvPr/>
            </p:nvSpPr>
            <p:spPr>
              <a:xfrm>
                <a:off x="631894" y="2783861"/>
                <a:ext cx="1206431" cy="415498"/>
              </a:xfrm>
              <a:prstGeom prst="rect">
                <a:avLst/>
              </a:prstGeom>
              <a:noFill/>
            </p:spPr>
            <p:txBody>
              <a:bodyPr wrap="square" rtlCol="0" anchor="t">
                <a:spAutoFit/>
              </a:bodyPr>
              <a:lstStyle/>
              <a:p>
                <a:r>
                  <a:rPr lang="en-US" sz="700" dirty="0">
                    <a:solidFill>
                      <a:schemeClr val="accent6"/>
                    </a:solidFill>
                  </a:rPr>
                  <a:t>To generate </a:t>
                </a:r>
                <a:r>
                  <a:rPr lang="en-US" sz="700" dirty="0" err="1">
                    <a:solidFill>
                      <a:schemeClr val="accent6"/>
                    </a:solidFill>
                  </a:rPr>
                  <a:t>Lorem</a:t>
                </a:r>
                <a:r>
                  <a:rPr lang="en-US" sz="700" dirty="0">
                    <a:solidFill>
                      <a:schemeClr val="accent6"/>
                    </a:solidFill>
                  </a:rPr>
                  <a:t> </a:t>
                </a:r>
                <a:r>
                  <a:rPr lang="en-US" sz="700" dirty="0" err="1">
                    <a:solidFill>
                      <a:schemeClr val="accent6"/>
                    </a:solidFill>
                  </a:rPr>
                  <a:t>Ipsum</a:t>
                </a:r>
                <a:r>
                  <a:rPr lang="en-US" sz="700" dirty="0">
                    <a:solidFill>
                      <a:schemeClr val="accent6"/>
                    </a:solidFill>
                  </a:rPr>
                  <a:t> which looks reasonable</a:t>
                </a:r>
                <a:endParaRPr lang="th-TH" sz="700" dirty="0">
                  <a:solidFill>
                    <a:schemeClr val="accent6"/>
                  </a:solidFill>
                </a:endParaRPr>
              </a:p>
            </p:txBody>
          </p:sp>
          <p:sp>
            <p:nvSpPr>
              <p:cNvPr id="103" name="TextBox 102"/>
              <p:cNvSpPr txBox="1"/>
              <p:nvPr/>
            </p:nvSpPr>
            <p:spPr>
              <a:xfrm>
                <a:off x="631894" y="2510788"/>
                <a:ext cx="1206431" cy="316804"/>
              </a:xfrm>
              <a:prstGeom prst="rect">
                <a:avLst/>
              </a:prstGeom>
              <a:noFill/>
            </p:spPr>
            <p:txBody>
              <a:bodyPr wrap="square" tIns="108000" rtlCol="0" anchor="t">
                <a:spAutoFit/>
              </a:bodyPr>
              <a:lstStyle/>
              <a:p>
                <a:r>
                  <a:rPr lang="en-US" sz="1050" dirty="0">
                    <a:solidFill>
                      <a:schemeClr val="accent6"/>
                    </a:solidFill>
                    <a:latin typeface="+mj-lt"/>
                  </a:rPr>
                  <a:t>MARCH 2016 </a:t>
                </a:r>
                <a:endParaRPr lang="th-TH" sz="1050" dirty="0">
                  <a:solidFill>
                    <a:schemeClr val="accent6"/>
                  </a:solidFill>
                  <a:latin typeface="+mj-lt"/>
                </a:endParaRPr>
              </a:p>
            </p:txBody>
          </p:sp>
        </p:grpSp>
      </p:grpSp>
    </p:spTree>
    <p:extLst>
      <p:ext uri="{BB962C8B-B14F-4D97-AF65-F5344CB8AC3E}">
        <p14:creationId xmlns:p14="http://schemas.microsoft.com/office/powerpoint/2010/main" val="242198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MOUNTAIN CHART</a:t>
            </a:r>
            <a:endParaRPr lang="th-TH" dirty="0"/>
          </a:p>
        </p:txBody>
      </p:sp>
      <p:sp>
        <p:nvSpPr>
          <p:cNvPr id="3" name="Text Placeholder 2"/>
          <p:cNvSpPr>
            <a:spLocks noGrp="1"/>
          </p:cNvSpPr>
          <p:nvPr>
            <p:ph type="body" sz="quarter" idx="13"/>
          </p:nvPr>
        </p:nvSpPr>
        <p:spPr/>
        <p:txBody>
          <a:bodyPr/>
          <a:lstStyle/>
          <a:p>
            <a:r>
              <a:rPr lang="en-US"/>
              <a:t>Revenue from Product A to Product D</a:t>
            </a:r>
            <a:endParaRPr lang="th-TH" dirty="0"/>
          </a:p>
        </p:txBody>
      </p:sp>
      <p:graphicFrame>
        <p:nvGraphicFramePr>
          <p:cNvPr id="15" name="Chart 14"/>
          <p:cNvGraphicFramePr/>
          <p:nvPr>
            <p:extLst>
              <p:ext uri="{D42A27DB-BD31-4B8C-83A1-F6EECF244321}">
                <p14:modId xmlns:p14="http://schemas.microsoft.com/office/powerpoint/2010/main" val="3022369429"/>
              </p:ext>
            </p:extLst>
          </p:nvPr>
        </p:nvGraphicFramePr>
        <p:xfrm>
          <a:off x="936394" y="1391912"/>
          <a:ext cx="4859972" cy="4265863"/>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7058655" y="1377791"/>
            <a:ext cx="4022632" cy="4294104"/>
            <a:chOff x="7229137" y="1562648"/>
            <a:chExt cx="4022632" cy="4294104"/>
          </a:xfrm>
        </p:grpSpPr>
        <p:grpSp>
          <p:nvGrpSpPr>
            <p:cNvPr id="10" name="Group 9"/>
            <p:cNvGrpSpPr/>
            <p:nvPr/>
          </p:nvGrpSpPr>
          <p:grpSpPr>
            <a:xfrm>
              <a:off x="7229137" y="5144167"/>
              <a:ext cx="4022632" cy="712585"/>
              <a:chOff x="7229137" y="5461865"/>
              <a:chExt cx="4022632" cy="712585"/>
            </a:xfrm>
          </p:grpSpPr>
          <p:grpSp>
            <p:nvGrpSpPr>
              <p:cNvPr id="53" name="Group 52"/>
              <p:cNvGrpSpPr/>
              <p:nvPr/>
            </p:nvGrpSpPr>
            <p:grpSpPr>
              <a:xfrm>
                <a:off x="7858298" y="5461865"/>
                <a:ext cx="3393471" cy="712585"/>
                <a:chOff x="1520806" y="1703610"/>
                <a:chExt cx="3399140" cy="713776"/>
              </a:xfrm>
            </p:grpSpPr>
            <p:sp>
              <p:nvSpPr>
                <p:cNvPr id="62" name="TextBox 61"/>
                <p:cNvSpPr txBox="1"/>
                <p:nvPr/>
              </p:nvSpPr>
              <p:spPr>
                <a:xfrm>
                  <a:off x="1520806" y="1703610"/>
                  <a:ext cx="3399140" cy="340744"/>
                </a:xfrm>
                <a:prstGeom prst="rect">
                  <a:avLst/>
                </a:prstGeom>
                <a:noFill/>
              </p:spPr>
              <p:txBody>
                <a:bodyPr wrap="square" rtlCol="0" anchor="t">
                  <a:spAutoFit/>
                </a:bodyPr>
                <a:lstStyle/>
                <a:p>
                  <a:r>
                    <a:rPr lang="en-US" sz="1400" spc="50" dirty="0">
                      <a:solidFill>
                        <a:schemeClr val="accent4"/>
                      </a:solidFill>
                      <a:latin typeface="+mj-lt"/>
                    </a:rPr>
                    <a:t>CATEGORY 04</a:t>
                  </a:r>
                </a:p>
              </p:txBody>
            </p:sp>
            <p:sp>
              <p:nvSpPr>
                <p:cNvPr id="63" name="TextBox 62"/>
                <p:cNvSpPr txBox="1"/>
                <p:nvPr/>
              </p:nvSpPr>
              <p:spPr>
                <a:xfrm>
                  <a:off x="1520806" y="1940345"/>
                  <a:ext cx="3399140" cy="477041"/>
                </a:xfrm>
                <a:prstGeom prst="rect">
                  <a:avLst/>
                </a:prstGeom>
                <a:noFill/>
              </p:spPr>
              <p:txBody>
                <a:bodyPr wrap="square" rtlCol="0" anchor="t">
                  <a:spAutoFit/>
                </a:bodyPr>
                <a:lstStyle/>
                <a:p>
                  <a:r>
                    <a:rPr lang="en-US" sz="1100" dirty="0">
                      <a:solidFill>
                        <a:schemeClr val="accent6"/>
                      </a:solidFill>
                    </a:rPr>
                    <a:t>It has survived not only five centuries, but also the leap into electronic typesetting, </a:t>
                  </a:r>
                </a:p>
              </p:txBody>
            </p:sp>
          </p:grpSp>
          <p:grpSp>
            <p:nvGrpSpPr>
              <p:cNvPr id="81" name="Group 80"/>
              <p:cNvGrpSpPr/>
              <p:nvPr/>
            </p:nvGrpSpPr>
            <p:grpSpPr>
              <a:xfrm>
                <a:off x="7229137" y="5505262"/>
                <a:ext cx="527731" cy="527730"/>
                <a:chOff x="5402885" y="5199013"/>
                <a:chExt cx="477470" cy="477469"/>
              </a:xfrm>
            </p:grpSpPr>
            <p:sp>
              <p:nvSpPr>
                <p:cNvPr id="55" name="Rectangle 54"/>
                <p:cNvSpPr/>
                <p:nvPr/>
              </p:nvSpPr>
              <p:spPr>
                <a:xfrm>
                  <a:off x="5402885" y="5199013"/>
                  <a:ext cx="477470" cy="4774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66" name="Freeform 5"/>
                <p:cNvSpPr>
                  <a:spLocks noEditPoints="1"/>
                </p:cNvSpPr>
                <p:nvPr/>
              </p:nvSpPr>
              <p:spPr bwMode="auto">
                <a:xfrm>
                  <a:off x="5451661" y="5313184"/>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7" name="Group 6"/>
            <p:cNvGrpSpPr/>
            <p:nvPr/>
          </p:nvGrpSpPr>
          <p:grpSpPr>
            <a:xfrm>
              <a:off x="7229137" y="1562648"/>
              <a:ext cx="4022632" cy="712585"/>
              <a:chOff x="7229137" y="1562648"/>
              <a:chExt cx="4022632" cy="712585"/>
            </a:xfrm>
          </p:grpSpPr>
          <p:grpSp>
            <p:nvGrpSpPr>
              <p:cNvPr id="17" name="Group 16"/>
              <p:cNvGrpSpPr/>
              <p:nvPr/>
            </p:nvGrpSpPr>
            <p:grpSpPr>
              <a:xfrm>
                <a:off x="7858298" y="1562648"/>
                <a:ext cx="3393471" cy="712585"/>
                <a:chOff x="1520806" y="1703610"/>
                <a:chExt cx="3399140" cy="713776"/>
              </a:xfrm>
            </p:grpSpPr>
            <p:sp>
              <p:nvSpPr>
                <p:cNvPr id="26" name="TextBox 25"/>
                <p:cNvSpPr txBox="1"/>
                <p:nvPr/>
              </p:nvSpPr>
              <p:spPr>
                <a:xfrm>
                  <a:off x="1520806" y="1703610"/>
                  <a:ext cx="3399140" cy="340744"/>
                </a:xfrm>
                <a:prstGeom prst="rect">
                  <a:avLst/>
                </a:prstGeom>
                <a:noFill/>
              </p:spPr>
              <p:txBody>
                <a:bodyPr wrap="square" rtlCol="0" anchor="t">
                  <a:spAutoFit/>
                </a:bodyPr>
                <a:lstStyle/>
                <a:p>
                  <a:r>
                    <a:rPr lang="en-US" sz="1400" spc="50" dirty="0">
                      <a:solidFill>
                        <a:schemeClr val="accent1"/>
                      </a:solidFill>
                      <a:latin typeface="+mj-lt"/>
                    </a:rPr>
                    <a:t>CATEGORY 01</a:t>
                  </a:r>
                </a:p>
              </p:txBody>
            </p:sp>
            <p:sp>
              <p:nvSpPr>
                <p:cNvPr id="27" name="TextBox 26"/>
                <p:cNvSpPr txBox="1"/>
                <p:nvPr/>
              </p:nvSpPr>
              <p:spPr>
                <a:xfrm>
                  <a:off x="1520806" y="1940345"/>
                  <a:ext cx="3399140" cy="477041"/>
                </a:xfrm>
                <a:prstGeom prst="rect">
                  <a:avLst/>
                </a:prstGeom>
                <a:noFill/>
              </p:spPr>
              <p:txBody>
                <a:bodyPr wrap="square" rtlCol="0" anchor="t">
                  <a:spAutoFit/>
                </a:bodyPr>
                <a:lstStyle/>
                <a:p>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available, but the majority</a:t>
                  </a:r>
                </a:p>
              </p:txBody>
            </p:sp>
          </p:grpSp>
          <p:grpSp>
            <p:nvGrpSpPr>
              <p:cNvPr id="78" name="Group 77"/>
              <p:cNvGrpSpPr/>
              <p:nvPr/>
            </p:nvGrpSpPr>
            <p:grpSpPr>
              <a:xfrm>
                <a:off x="7229137" y="1606045"/>
                <a:ext cx="527731" cy="527730"/>
                <a:chOff x="5402885" y="1671160"/>
                <a:chExt cx="477470" cy="477469"/>
              </a:xfrm>
            </p:grpSpPr>
            <p:sp>
              <p:nvSpPr>
                <p:cNvPr id="19" name="Rectangle 18"/>
                <p:cNvSpPr/>
                <p:nvPr/>
              </p:nvSpPr>
              <p:spPr>
                <a:xfrm>
                  <a:off x="5402885" y="1671160"/>
                  <a:ext cx="477470" cy="477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67" name="Group 8"/>
                <p:cNvGrpSpPr>
                  <a:grpSpLocks noChangeAspect="1"/>
                </p:cNvGrpSpPr>
                <p:nvPr/>
              </p:nvGrpSpPr>
              <p:grpSpPr bwMode="auto">
                <a:xfrm>
                  <a:off x="5504308" y="1749960"/>
                  <a:ext cx="274625" cy="319868"/>
                  <a:chOff x="-338" y="1483"/>
                  <a:chExt cx="261" cy="304"/>
                </a:xfrm>
                <a:solidFill>
                  <a:schemeClr val="bg1"/>
                </a:solidFill>
              </p:grpSpPr>
              <p:sp>
                <p:nvSpPr>
                  <p:cNvPr id="68"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9"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0"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1"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2"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grpSp>
          <p:nvGrpSpPr>
            <p:cNvPr id="9" name="Group 8"/>
            <p:cNvGrpSpPr/>
            <p:nvPr/>
          </p:nvGrpSpPr>
          <p:grpSpPr>
            <a:xfrm>
              <a:off x="7229137" y="3950328"/>
              <a:ext cx="4022632" cy="712585"/>
              <a:chOff x="7229137" y="4162126"/>
              <a:chExt cx="4022632" cy="712585"/>
            </a:xfrm>
          </p:grpSpPr>
          <p:grpSp>
            <p:nvGrpSpPr>
              <p:cNvPr id="41" name="Group 40"/>
              <p:cNvGrpSpPr/>
              <p:nvPr/>
            </p:nvGrpSpPr>
            <p:grpSpPr>
              <a:xfrm>
                <a:off x="7858298" y="4162126"/>
                <a:ext cx="3393471" cy="712585"/>
                <a:chOff x="1520806" y="1703610"/>
                <a:chExt cx="3399140" cy="713776"/>
              </a:xfrm>
            </p:grpSpPr>
            <p:sp>
              <p:nvSpPr>
                <p:cNvPr id="50" name="TextBox 49"/>
                <p:cNvSpPr txBox="1"/>
                <p:nvPr/>
              </p:nvSpPr>
              <p:spPr>
                <a:xfrm>
                  <a:off x="1520806" y="1703610"/>
                  <a:ext cx="3399140" cy="340744"/>
                </a:xfrm>
                <a:prstGeom prst="rect">
                  <a:avLst/>
                </a:prstGeom>
                <a:noFill/>
              </p:spPr>
              <p:txBody>
                <a:bodyPr wrap="square" rtlCol="0" anchor="t">
                  <a:spAutoFit/>
                </a:bodyPr>
                <a:lstStyle/>
                <a:p>
                  <a:r>
                    <a:rPr lang="en-US" sz="1400" spc="50" dirty="0">
                      <a:solidFill>
                        <a:schemeClr val="accent3"/>
                      </a:solidFill>
                      <a:latin typeface="+mj-lt"/>
                    </a:rPr>
                    <a:t>CATEGORY 03</a:t>
                  </a:r>
                </a:p>
              </p:txBody>
            </p:sp>
            <p:sp>
              <p:nvSpPr>
                <p:cNvPr id="51" name="TextBox 50"/>
                <p:cNvSpPr txBox="1"/>
                <p:nvPr/>
              </p:nvSpPr>
              <p:spPr>
                <a:xfrm>
                  <a:off x="1520806" y="1940345"/>
                  <a:ext cx="3399140" cy="477041"/>
                </a:xfrm>
                <a:prstGeom prst="rect">
                  <a:avLst/>
                </a:prstGeom>
                <a:noFill/>
              </p:spPr>
              <p:txBody>
                <a:bodyPr wrap="square" rtlCol="0" anchor="t">
                  <a:spAutoFit/>
                </a:bodyPr>
                <a:lstStyle/>
                <a:p>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a:t>
                  </a:r>
                </a:p>
              </p:txBody>
            </p:sp>
          </p:grpSp>
          <p:grpSp>
            <p:nvGrpSpPr>
              <p:cNvPr id="80" name="Group 79"/>
              <p:cNvGrpSpPr/>
              <p:nvPr/>
            </p:nvGrpSpPr>
            <p:grpSpPr>
              <a:xfrm>
                <a:off x="7229137" y="4205523"/>
                <a:ext cx="527731" cy="527730"/>
                <a:chOff x="5402885" y="4023062"/>
                <a:chExt cx="477470" cy="477469"/>
              </a:xfrm>
            </p:grpSpPr>
            <p:sp>
              <p:nvSpPr>
                <p:cNvPr id="43" name="Rectangle 42"/>
                <p:cNvSpPr/>
                <p:nvPr/>
              </p:nvSpPr>
              <p:spPr>
                <a:xfrm>
                  <a:off x="5402885" y="4023062"/>
                  <a:ext cx="477470" cy="477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73" name="Freeform 41"/>
                <p:cNvSpPr>
                  <a:spLocks noEditPoints="1"/>
                </p:cNvSpPr>
                <p:nvPr/>
              </p:nvSpPr>
              <p:spPr bwMode="auto">
                <a:xfrm>
                  <a:off x="5477152" y="4109615"/>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8" name="Group 7"/>
            <p:cNvGrpSpPr/>
            <p:nvPr/>
          </p:nvGrpSpPr>
          <p:grpSpPr>
            <a:xfrm>
              <a:off x="7229137" y="2756488"/>
              <a:ext cx="4022632" cy="712585"/>
              <a:chOff x="7229137" y="2862387"/>
              <a:chExt cx="4022632" cy="712585"/>
            </a:xfrm>
          </p:grpSpPr>
          <p:grpSp>
            <p:nvGrpSpPr>
              <p:cNvPr id="29" name="Group 28"/>
              <p:cNvGrpSpPr/>
              <p:nvPr/>
            </p:nvGrpSpPr>
            <p:grpSpPr>
              <a:xfrm>
                <a:off x="7858298" y="2862387"/>
                <a:ext cx="3393471" cy="712585"/>
                <a:chOff x="1520806" y="1703610"/>
                <a:chExt cx="3399140" cy="713776"/>
              </a:xfrm>
            </p:grpSpPr>
            <p:sp>
              <p:nvSpPr>
                <p:cNvPr id="38" name="TextBox 37"/>
                <p:cNvSpPr txBox="1"/>
                <p:nvPr/>
              </p:nvSpPr>
              <p:spPr>
                <a:xfrm>
                  <a:off x="1520806" y="1703610"/>
                  <a:ext cx="3399140" cy="340744"/>
                </a:xfrm>
                <a:prstGeom prst="rect">
                  <a:avLst/>
                </a:prstGeom>
                <a:noFill/>
              </p:spPr>
              <p:txBody>
                <a:bodyPr wrap="square" rtlCol="0" anchor="t">
                  <a:spAutoFit/>
                </a:bodyPr>
                <a:lstStyle/>
                <a:p>
                  <a:r>
                    <a:rPr lang="en-US" sz="1400" spc="50" dirty="0">
                      <a:solidFill>
                        <a:schemeClr val="accent2"/>
                      </a:solidFill>
                      <a:latin typeface="+mj-lt"/>
                    </a:rPr>
                    <a:t>CATEGORY 02</a:t>
                  </a:r>
                </a:p>
              </p:txBody>
            </p:sp>
            <p:sp>
              <p:nvSpPr>
                <p:cNvPr id="39" name="TextBox 38"/>
                <p:cNvSpPr txBox="1"/>
                <p:nvPr/>
              </p:nvSpPr>
              <p:spPr>
                <a:xfrm>
                  <a:off x="1520806" y="1940345"/>
                  <a:ext cx="3399140" cy="477041"/>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a:t>
                  </a:r>
                </a:p>
              </p:txBody>
            </p:sp>
          </p:grpSp>
          <p:grpSp>
            <p:nvGrpSpPr>
              <p:cNvPr id="79" name="Group 78"/>
              <p:cNvGrpSpPr/>
              <p:nvPr/>
            </p:nvGrpSpPr>
            <p:grpSpPr>
              <a:xfrm>
                <a:off x="7229137" y="2905784"/>
                <a:ext cx="527731" cy="527730"/>
                <a:chOff x="5402885" y="2847111"/>
                <a:chExt cx="477470" cy="477469"/>
              </a:xfrm>
            </p:grpSpPr>
            <p:sp>
              <p:nvSpPr>
                <p:cNvPr id="31" name="Rectangle 30"/>
                <p:cNvSpPr/>
                <p:nvPr/>
              </p:nvSpPr>
              <p:spPr>
                <a:xfrm>
                  <a:off x="5402885" y="2847111"/>
                  <a:ext cx="477470" cy="477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74" name="Freeform 17"/>
                <p:cNvSpPr>
                  <a:spLocks noEditPoints="1"/>
                </p:cNvSpPr>
                <p:nvPr/>
              </p:nvSpPr>
              <p:spPr bwMode="auto">
                <a:xfrm>
                  <a:off x="5455845" y="2956415"/>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spTree>
    <p:extLst>
      <p:ext uri="{BB962C8B-B14F-4D97-AF65-F5344CB8AC3E}">
        <p14:creationId xmlns:p14="http://schemas.microsoft.com/office/powerpoint/2010/main" val="285256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 DESIGN</a:t>
            </a:r>
            <a:endParaRPr lang="th-TH" dirty="0"/>
          </a:p>
        </p:txBody>
      </p:sp>
      <p:sp>
        <p:nvSpPr>
          <p:cNvPr id="3" name="Text Placeholder 2"/>
          <p:cNvSpPr>
            <a:spLocks noGrp="1"/>
          </p:cNvSpPr>
          <p:nvPr>
            <p:ph type="body" sz="quarter" idx="13"/>
          </p:nvPr>
        </p:nvSpPr>
        <p:spPr/>
        <p:txBody>
          <a:bodyPr/>
          <a:lstStyle/>
          <a:p>
            <a:r>
              <a:rPr lang="en-US"/>
              <a:t>Chart and Description</a:t>
            </a:r>
            <a:endParaRPr lang="th-TH" dirty="0"/>
          </a:p>
        </p:txBody>
      </p:sp>
      <p:sp>
        <p:nvSpPr>
          <p:cNvPr id="25" name="TextBox 24"/>
          <p:cNvSpPr txBox="1"/>
          <p:nvPr/>
        </p:nvSpPr>
        <p:spPr>
          <a:xfrm>
            <a:off x="6096000" y="1874168"/>
            <a:ext cx="5029749" cy="1169551"/>
          </a:xfrm>
          <a:prstGeom prst="rect">
            <a:avLst/>
          </a:prstGeom>
          <a:noFill/>
        </p:spPr>
        <p:txBody>
          <a:bodyPr wrap="square" rtlCol="0" anchor="t">
            <a:spAutoFit/>
          </a:bodyPr>
          <a:lstStyle/>
          <a:p>
            <a:r>
              <a:rPr lang="en-US" sz="1400" dirty="0">
                <a:solidFill>
                  <a:schemeClr val="accent6"/>
                </a:solidFill>
              </a:rPr>
              <a:t>It is a long established fact that a reader will be distracted by the readable content of a page when looking at its layout. The point of using </a:t>
            </a:r>
            <a:r>
              <a:rPr lang="en-US" sz="1400" dirty="0" err="1">
                <a:solidFill>
                  <a:schemeClr val="accent6"/>
                </a:solidFill>
              </a:rPr>
              <a:t>Lorem</a:t>
            </a:r>
            <a:r>
              <a:rPr lang="en-US" sz="1400" dirty="0">
                <a:solidFill>
                  <a:schemeClr val="accent6"/>
                </a:solidFill>
              </a:rPr>
              <a:t> </a:t>
            </a:r>
            <a:r>
              <a:rPr lang="en-US" sz="1400" dirty="0" err="1">
                <a:solidFill>
                  <a:schemeClr val="accent6"/>
                </a:solidFill>
              </a:rPr>
              <a:t>Ipsum</a:t>
            </a:r>
            <a:r>
              <a:rPr lang="en-US" sz="1400" dirty="0">
                <a:solidFill>
                  <a:schemeClr val="accent6"/>
                </a:solidFill>
              </a:rPr>
              <a:t> is that it has a more-or-less normal distribution of letters, as opposed to using 'Content here, content here', making it look like</a:t>
            </a:r>
            <a:endParaRPr lang="th-TH" sz="1400" dirty="0">
              <a:solidFill>
                <a:schemeClr val="accent6"/>
              </a:solidFill>
            </a:endParaRPr>
          </a:p>
        </p:txBody>
      </p:sp>
      <p:sp>
        <p:nvSpPr>
          <p:cNvPr id="26" name="TextBox 25"/>
          <p:cNvSpPr txBox="1"/>
          <p:nvPr/>
        </p:nvSpPr>
        <p:spPr>
          <a:xfrm>
            <a:off x="6096000" y="1463668"/>
            <a:ext cx="4128295" cy="369332"/>
          </a:xfrm>
          <a:prstGeom prst="rect">
            <a:avLst/>
          </a:prstGeom>
          <a:noFill/>
        </p:spPr>
        <p:txBody>
          <a:bodyPr wrap="square" rtlCol="0" anchor="t">
            <a:spAutoFit/>
          </a:bodyPr>
          <a:lstStyle/>
          <a:p>
            <a:r>
              <a:rPr lang="en-US" sz="1800" b="1" spc="50" dirty="0">
                <a:solidFill>
                  <a:schemeClr val="accent6"/>
                </a:solidFill>
                <a:latin typeface="+mj-lt"/>
              </a:rPr>
              <a:t>COMPANY SUMMARY</a:t>
            </a:r>
            <a:endParaRPr lang="th-TH" sz="1800" b="1" spc="50" dirty="0">
              <a:solidFill>
                <a:schemeClr val="accent6"/>
              </a:solidFill>
              <a:latin typeface="+mj-lt"/>
            </a:endParaRPr>
          </a:p>
        </p:txBody>
      </p:sp>
      <p:sp>
        <p:nvSpPr>
          <p:cNvPr id="43" name="TextBox 42"/>
          <p:cNvSpPr txBox="1"/>
          <p:nvPr/>
        </p:nvSpPr>
        <p:spPr>
          <a:xfrm>
            <a:off x="6096000" y="4943782"/>
            <a:ext cx="5029749" cy="736197"/>
          </a:xfrm>
          <a:prstGeom prst="rect">
            <a:avLst/>
          </a:prstGeom>
          <a:solidFill>
            <a:schemeClr val="accent6">
              <a:lumMod val="20000"/>
              <a:lumOff val="80000"/>
            </a:schemeClr>
          </a:solidFill>
        </p:spPr>
        <p:txBody>
          <a:bodyPr wrap="square" rtlCol="0" anchor="ctr">
            <a:noAutofit/>
          </a:bodyPr>
          <a:lstStyle/>
          <a:p>
            <a:pPr algn="ctr"/>
            <a:r>
              <a:rPr lang="en-US" sz="1400" dirty="0">
                <a:solidFill>
                  <a:schemeClr val="accent6"/>
                </a:solidFill>
              </a:rPr>
              <a:t>It has survived not only five centuries, but also the leap into electronic typesetting, remaining that it has a more-or-less </a:t>
            </a:r>
          </a:p>
        </p:txBody>
      </p:sp>
      <p:grpSp>
        <p:nvGrpSpPr>
          <p:cNvPr id="7" name="Group 6"/>
          <p:cNvGrpSpPr/>
          <p:nvPr/>
        </p:nvGrpSpPr>
        <p:grpSpPr>
          <a:xfrm>
            <a:off x="5979606" y="3496518"/>
            <a:ext cx="5006308" cy="1210312"/>
            <a:chOff x="5900411" y="3693949"/>
            <a:chExt cx="4194530" cy="1014059"/>
          </a:xfrm>
        </p:grpSpPr>
        <p:grpSp>
          <p:nvGrpSpPr>
            <p:cNvPr id="11" name="Group 10"/>
            <p:cNvGrpSpPr/>
            <p:nvPr/>
          </p:nvGrpSpPr>
          <p:grpSpPr>
            <a:xfrm>
              <a:off x="5900411" y="3693949"/>
              <a:ext cx="885371" cy="1014059"/>
              <a:chOff x="4376410" y="3693949"/>
              <a:chExt cx="885371" cy="1014059"/>
            </a:xfrm>
          </p:grpSpPr>
          <p:sp>
            <p:nvSpPr>
              <p:cNvPr id="23" name="TextBox 22"/>
              <p:cNvSpPr txBox="1"/>
              <p:nvPr/>
            </p:nvSpPr>
            <p:spPr>
              <a:xfrm>
                <a:off x="4376410" y="4321202"/>
                <a:ext cx="885371" cy="386806"/>
              </a:xfrm>
              <a:prstGeom prst="rect">
                <a:avLst/>
              </a:prstGeom>
              <a:noFill/>
            </p:spPr>
            <p:txBody>
              <a:bodyPr wrap="square" rtlCol="0" anchor="t">
                <a:spAutoFit/>
              </a:bodyPr>
              <a:lstStyle/>
              <a:p>
                <a:pPr algn="ctr"/>
                <a:r>
                  <a:rPr lang="en-US" sz="1200" spc="50" dirty="0">
                    <a:solidFill>
                      <a:schemeClr val="accent1"/>
                    </a:solidFill>
                    <a:latin typeface="+mj-lt"/>
                  </a:rPr>
                  <a:t>BEST PRODUCT</a:t>
                </a:r>
                <a:endParaRPr lang="th-TH" sz="1200" spc="50" dirty="0">
                  <a:solidFill>
                    <a:schemeClr val="accent1"/>
                  </a:solidFill>
                  <a:latin typeface="+mj-lt"/>
                </a:endParaRPr>
              </a:p>
            </p:txBody>
          </p:sp>
          <p:grpSp>
            <p:nvGrpSpPr>
              <p:cNvPr id="61" name="Group 60"/>
              <p:cNvGrpSpPr/>
              <p:nvPr/>
            </p:nvGrpSpPr>
            <p:grpSpPr>
              <a:xfrm>
                <a:off x="4580360" y="3693949"/>
                <a:ext cx="477470" cy="477469"/>
                <a:chOff x="5402885" y="1671160"/>
                <a:chExt cx="477470" cy="477469"/>
              </a:xfrm>
            </p:grpSpPr>
            <p:sp>
              <p:nvSpPr>
                <p:cNvPr id="62" name="Rectangle 61"/>
                <p:cNvSpPr/>
                <p:nvPr/>
              </p:nvSpPr>
              <p:spPr>
                <a:xfrm>
                  <a:off x="5402885" y="1671160"/>
                  <a:ext cx="477470" cy="477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roup 8"/>
                <p:cNvGrpSpPr>
                  <a:grpSpLocks noChangeAspect="1"/>
                </p:cNvGrpSpPr>
                <p:nvPr/>
              </p:nvGrpSpPr>
              <p:grpSpPr bwMode="auto">
                <a:xfrm>
                  <a:off x="5504308" y="1749960"/>
                  <a:ext cx="274625" cy="319868"/>
                  <a:chOff x="-338" y="1483"/>
                  <a:chExt cx="261" cy="304"/>
                </a:xfrm>
                <a:solidFill>
                  <a:schemeClr val="bg1"/>
                </a:solidFill>
              </p:grpSpPr>
              <p:sp>
                <p:nvSpPr>
                  <p:cNvPr id="64"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5"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6"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7"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8"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grpSp>
          <p:nvGrpSpPr>
            <p:cNvPr id="12" name="Group 11"/>
            <p:cNvGrpSpPr/>
            <p:nvPr/>
          </p:nvGrpSpPr>
          <p:grpSpPr>
            <a:xfrm>
              <a:off x="7003464" y="3697477"/>
              <a:ext cx="885371" cy="1010531"/>
              <a:chOff x="5479463" y="3697477"/>
              <a:chExt cx="885371" cy="1010531"/>
            </a:xfrm>
          </p:grpSpPr>
          <p:sp>
            <p:nvSpPr>
              <p:cNvPr id="29" name="TextBox 28"/>
              <p:cNvSpPr txBox="1"/>
              <p:nvPr/>
            </p:nvSpPr>
            <p:spPr>
              <a:xfrm>
                <a:off x="5479463" y="4321202"/>
                <a:ext cx="885371" cy="386806"/>
              </a:xfrm>
              <a:prstGeom prst="rect">
                <a:avLst/>
              </a:prstGeom>
              <a:noFill/>
            </p:spPr>
            <p:txBody>
              <a:bodyPr wrap="square" rtlCol="0" anchor="t">
                <a:spAutoFit/>
              </a:bodyPr>
              <a:lstStyle/>
              <a:p>
                <a:pPr algn="ctr"/>
                <a:r>
                  <a:rPr lang="en-US" sz="1200" spc="50" dirty="0">
                    <a:solidFill>
                      <a:schemeClr val="accent2"/>
                    </a:solidFill>
                    <a:latin typeface="+mj-lt"/>
                  </a:rPr>
                  <a:t>BEST SERVICE</a:t>
                </a:r>
                <a:endParaRPr lang="th-TH" sz="1200" spc="50" dirty="0">
                  <a:solidFill>
                    <a:schemeClr val="accent2"/>
                  </a:solidFill>
                  <a:latin typeface="+mj-lt"/>
                </a:endParaRPr>
              </a:p>
            </p:txBody>
          </p:sp>
          <p:grpSp>
            <p:nvGrpSpPr>
              <p:cNvPr id="69" name="Group 68"/>
              <p:cNvGrpSpPr/>
              <p:nvPr/>
            </p:nvGrpSpPr>
            <p:grpSpPr>
              <a:xfrm>
                <a:off x="5683413" y="3697477"/>
                <a:ext cx="477470" cy="477469"/>
                <a:chOff x="5402885" y="2847111"/>
                <a:chExt cx="477470" cy="477469"/>
              </a:xfrm>
            </p:grpSpPr>
            <p:sp>
              <p:nvSpPr>
                <p:cNvPr id="70" name="Rectangle 69"/>
                <p:cNvSpPr/>
                <p:nvPr/>
              </p:nvSpPr>
              <p:spPr>
                <a:xfrm>
                  <a:off x="5402885" y="2847111"/>
                  <a:ext cx="477470" cy="477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Freeform 17"/>
                <p:cNvSpPr>
                  <a:spLocks noEditPoints="1"/>
                </p:cNvSpPr>
                <p:nvPr/>
              </p:nvSpPr>
              <p:spPr bwMode="auto">
                <a:xfrm>
                  <a:off x="5455845" y="2956415"/>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95" name="Group 94"/>
            <p:cNvGrpSpPr/>
            <p:nvPr/>
          </p:nvGrpSpPr>
          <p:grpSpPr>
            <a:xfrm>
              <a:off x="8106517" y="3697477"/>
              <a:ext cx="885371" cy="1010531"/>
              <a:chOff x="6582516" y="3697477"/>
              <a:chExt cx="885371" cy="1010531"/>
            </a:xfrm>
          </p:grpSpPr>
          <p:sp>
            <p:nvSpPr>
              <p:cNvPr id="34" name="TextBox 33"/>
              <p:cNvSpPr txBox="1"/>
              <p:nvPr/>
            </p:nvSpPr>
            <p:spPr>
              <a:xfrm>
                <a:off x="6582516" y="4321202"/>
                <a:ext cx="885371" cy="386806"/>
              </a:xfrm>
              <a:prstGeom prst="rect">
                <a:avLst/>
              </a:prstGeom>
              <a:noFill/>
            </p:spPr>
            <p:txBody>
              <a:bodyPr wrap="square" rtlCol="0" anchor="t">
                <a:spAutoFit/>
              </a:bodyPr>
              <a:lstStyle/>
              <a:p>
                <a:pPr algn="ctr"/>
                <a:r>
                  <a:rPr lang="en-US" sz="1200" spc="50" dirty="0">
                    <a:solidFill>
                      <a:schemeClr val="accent3"/>
                    </a:solidFill>
                    <a:latin typeface="+mj-lt"/>
                  </a:rPr>
                  <a:t>BEST </a:t>
                </a:r>
                <a:br>
                  <a:rPr lang="en-US" sz="1200" spc="50" dirty="0">
                    <a:solidFill>
                      <a:schemeClr val="accent3"/>
                    </a:solidFill>
                    <a:latin typeface="+mj-lt"/>
                  </a:rPr>
                </a:br>
                <a:r>
                  <a:rPr lang="en-US" sz="1200" spc="50" dirty="0">
                    <a:solidFill>
                      <a:schemeClr val="accent3"/>
                    </a:solidFill>
                    <a:latin typeface="+mj-lt"/>
                  </a:rPr>
                  <a:t>LEADER</a:t>
                </a:r>
                <a:endParaRPr lang="th-TH" sz="1200" spc="50" dirty="0">
                  <a:solidFill>
                    <a:schemeClr val="accent3"/>
                  </a:solidFill>
                  <a:latin typeface="+mj-lt"/>
                </a:endParaRPr>
              </a:p>
            </p:txBody>
          </p:sp>
          <p:grpSp>
            <p:nvGrpSpPr>
              <p:cNvPr id="72" name="Group 71"/>
              <p:cNvGrpSpPr/>
              <p:nvPr/>
            </p:nvGrpSpPr>
            <p:grpSpPr>
              <a:xfrm>
                <a:off x="6786466" y="3697477"/>
                <a:ext cx="477470" cy="477469"/>
                <a:chOff x="5402885" y="4023062"/>
                <a:chExt cx="477470" cy="477469"/>
              </a:xfrm>
            </p:grpSpPr>
            <p:sp>
              <p:nvSpPr>
                <p:cNvPr id="73" name="Rectangle 72"/>
                <p:cNvSpPr/>
                <p:nvPr/>
              </p:nvSpPr>
              <p:spPr>
                <a:xfrm>
                  <a:off x="5402885" y="4023062"/>
                  <a:ext cx="477470" cy="477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Freeform 41"/>
                <p:cNvSpPr>
                  <a:spLocks noEditPoints="1"/>
                </p:cNvSpPr>
                <p:nvPr/>
              </p:nvSpPr>
              <p:spPr bwMode="auto">
                <a:xfrm>
                  <a:off x="5477152" y="4109615"/>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96" name="Group 95"/>
            <p:cNvGrpSpPr/>
            <p:nvPr/>
          </p:nvGrpSpPr>
          <p:grpSpPr>
            <a:xfrm>
              <a:off x="9209570" y="3697477"/>
              <a:ext cx="885371" cy="1010531"/>
              <a:chOff x="7685569" y="3697477"/>
              <a:chExt cx="885371" cy="1010531"/>
            </a:xfrm>
          </p:grpSpPr>
          <p:sp>
            <p:nvSpPr>
              <p:cNvPr id="41" name="TextBox 40"/>
              <p:cNvSpPr txBox="1"/>
              <p:nvPr/>
            </p:nvSpPr>
            <p:spPr>
              <a:xfrm>
                <a:off x="7685569" y="4321202"/>
                <a:ext cx="885371" cy="386806"/>
              </a:xfrm>
              <a:prstGeom prst="rect">
                <a:avLst/>
              </a:prstGeom>
              <a:noFill/>
            </p:spPr>
            <p:txBody>
              <a:bodyPr wrap="square" rtlCol="0" anchor="t">
                <a:spAutoFit/>
              </a:bodyPr>
              <a:lstStyle/>
              <a:p>
                <a:pPr algn="ctr"/>
                <a:r>
                  <a:rPr lang="en-US" sz="1200" spc="50" dirty="0">
                    <a:solidFill>
                      <a:schemeClr val="accent4"/>
                    </a:solidFill>
                    <a:latin typeface="+mj-lt"/>
                  </a:rPr>
                  <a:t>BEST SUPPORT</a:t>
                </a:r>
                <a:endParaRPr lang="th-TH" sz="1200" spc="50" dirty="0">
                  <a:solidFill>
                    <a:schemeClr val="accent4"/>
                  </a:solidFill>
                  <a:latin typeface="+mj-lt"/>
                </a:endParaRPr>
              </a:p>
            </p:txBody>
          </p:sp>
          <p:grpSp>
            <p:nvGrpSpPr>
              <p:cNvPr id="75" name="Group 74"/>
              <p:cNvGrpSpPr/>
              <p:nvPr/>
            </p:nvGrpSpPr>
            <p:grpSpPr>
              <a:xfrm>
                <a:off x="7886143" y="3697477"/>
                <a:ext cx="477470" cy="477469"/>
                <a:chOff x="5402885" y="5199013"/>
                <a:chExt cx="477470" cy="477469"/>
              </a:xfrm>
            </p:grpSpPr>
            <p:sp>
              <p:nvSpPr>
                <p:cNvPr id="76" name="Rectangle 75"/>
                <p:cNvSpPr/>
                <p:nvPr/>
              </p:nvSpPr>
              <p:spPr>
                <a:xfrm>
                  <a:off x="5402885" y="5199013"/>
                  <a:ext cx="477470" cy="4774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Freeform 5"/>
                <p:cNvSpPr>
                  <a:spLocks noEditPoints="1"/>
                </p:cNvSpPr>
                <p:nvPr/>
              </p:nvSpPr>
              <p:spPr bwMode="auto">
                <a:xfrm>
                  <a:off x="5451661" y="5313184"/>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grpSp>
        <p:nvGrpSpPr>
          <p:cNvPr id="6" name="Group 5"/>
          <p:cNvGrpSpPr/>
          <p:nvPr/>
        </p:nvGrpSpPr>
        <p:grpSpPr>
          <a:xfrm>
            <a:off x="1073266" y="1835157"/>
            <a:ext cx="3746708" cy="3750732"/>
            <a:chOff x="2097061" y="1993986"/>
            <a:chExt cx="3208453" cy="3211899"/>
          </a:xfrm>
        </p:grpSpPr>
        <p:grpSp>
          <p:nvGrpSpPr>
            <p:cNvPr id="38" name="Group 37"/>
            <p:cNvGrpSpPr/>
            <p:nvPr/>
          </p:nvGrpSpPr>
          <p:grpSpPr>
            <a:xfrm>
              <a:off x="2097061" y="1993986"/>
              <a:ext cx="3208453" cy="3211899"/>
              <a:chOff x="2355850" y="1531938"/>
              <a:chExt cx="4432300" cy="4437062"/>
            </a:xfrm>
          </p:grpSpPr>
          <p:sp>
            <p:nvSpPr>
              <p:cNvPr id="27" name="Freeform 7"/>
              <p:cNvSpPr>
                <a:spLocks/>
              </p:cNvSpPr>
              <p:nvPr/>
            </p:nvSpPr>
            <p:spPr bwMode="auto">
              <a:xfrm>
                <a:off x="4560888" y="1531938"/>
                <a:ext cx="2227262" cy="2216150"/>
              </a:xfrm>
              <a:custGeom>
                <a:avLst/>
                <a:gdLst>
                  <a:gd name="T0" fmla="*/ 594 w 594"/>
                  <a:gd name="T1" fmla="*/ 591 h 591"/>
                  <a:gd name="T2" fmla="*/ 397 w 594"/>
                  <a:gd name="T3" fmla="*/ 591 h 591"/>
                  <a:gd name="T4" fmla="*/ 3 w 594"/>
                  <a:gd name="T5" fmla="*/ 197 h 591"/>
                  <a:gd name="T6" fmla="*/ 0 w 594"/>
                  <a:gd name="T7" fmla="*/ 197 h 591"/>
                  <a:gd name="T8" fmla="*/ 0 w 594"/>
                  <a:gd name="T9" fmla="*/ 0 h 591"/>
                  <a:gd name="T10" fmla="*/ 3 w 594"/>
                  <a:gd name="T11" fmla="*/ 0 h 591"/>
                  <a:gd name="T12" fmla="*/ 594 w 594"/>
                  <a:gd name="T13" fmla="*/ 591 h 591"/>
                </a:gdLst>
                <a:ahLst/>
                <a:cxnLst>
                  <a:cxn ang="0">
                    <a:pos x="T0" y="T1"/>
                  </a:cxn>
                  <a:cxn ang="0">
                    <a:pos x="T2" y="T3"/>
                  </a:cxn>
                  <a:cxn ang="0">
                    <a:pos x="T4" y="T5"/>
                  </a:cxn>
                  <a:cxn ang="0">
                    <a:pos x="T6" y="T7"/>
                  </a:cxn>
                  <a:cxn ang="0">
                    <a:pos x="T8" y="T9"/>
                  </a:cxn>
                  <a:cxn ang="0">
                    <a:pos x="T10" y="T11"/>
                  </a:cxn>
                  <a:cxn ang="0">
                    <a:pos x="T12" y="T13"/>
                  </a:cxn>
                </a:cxnLst>
                <a:rect l="0" t="0" r="r" b="b"/>
                <a:pathLst>
                  <a:path w="594" h="591">
                    <a:moveTo>
                      <a:pt x="594" y="591"/>
                    </a:moveTo>
                    <a:cubicBezTo>
                      <a:pt x="397" y="591"/>
                      <a:pt x="397" y="591"/>
                      <a:pt x="397" y="591"/>
                    </a:cubicBezTo>
                    <a:cubicBezTo>
                      <a:pt x="397" y="374"/>
                      <a:pt x="220" y="197"/>
                      <a:pt x="3" y="197"/>
                    </a:cubicBezTo>
                    <a:cubicBezTo>
                      <a:pt x="2" y="197"/>
                      <a:pt x="1" y="197"/>
                      <a:pt x="0" y="197"/>
                    </a:cubicBezTo>
                    <a:cubicBezTo>
                      <a:pt x="0" y="0"/>
                      <a:pt x="0" y="0"/>
                      <a:pt x="0" y="0"/>
                    </a:cubicBezTo>
                    <a:cubicBezTo>
                      <a:pt x="3" y="0"/>
                      <a:pt x="3" y="0"/>
                      <a:pt x="3" y="0"/>
                    </a:cubicBezTo>
                    <a:cubicBezTo>
                      <a:pt x="329" y="0"/>
                      <a:pt x="594" y="265"/>
                      <a:pt x="594" y="591"/>
                    </a:cubicBezTo>
                    <a:close/>
                  </a:path>
                </a:pathLst>
              </a:custGeom>
              <a:solidFill>
                <a:schemeClr val="accent2"/>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sz="2400">
                  <a:latin typeface="Arial" charset="0"/>
                </a:endParaRPr>
              </a:p>
            </p:txBody>
          </p:sp>
          <p:sp>
            <p:nvSpPr>
              <p:cNvPr id="30" name="Freeform 10"/>
              <p:cNvSpPr>
                <a:spLocks/>
              </p:cNvSpPr>
              <p:nvPr/>
            </p:nvSpPr>
            <p:spPr bwMode="auto">
              <a:xfrm>
                <a:off x="2355850" y="1531938"/>
                <a:ext cx="2205038" cy="2216150"/>
              </a:xfrm>
              <a:custGeom>
                <a:avLst/>
                <a:gdLst>
                  <a:gd name="T0" fmla="*/ 588 w 588"/>
                  <a:gd name="T1" fmla="*/ 0 h 591"/>
                  <a:gd name="T2" fmla="*/ 588 w 588"/>
                  <a:gd name="T3" fmla="*/ 197 h 591"/>
                  <a:gd name="T4" fmla="*/ 197 w 588"/>
                  <a:gd name="T5" fmla="*/ 591 h 591"/>
                  <a:gd name="T6" fmla="*/ 0 w 588"/>
                  <a:gd name="T7" fmla="*/ 591 h 591"/>
                  <a:gd name="T8" fmla="*/ 588 w 588"/>
                  <a:gd name="T9" fmla="*/ 0 h 591"/>
                </a:gdLst>
                <a:ahLst/>
                <a:cxnLst>
                  <a:cxn ang="0">
                    <a:pos x="T0" y="T1"/>
                  </a:cxn>
                  <a:cxn ang="0">
                    <a:pos x="T2" y="T3"/>
                  </a:cxn>
                  <a:cxn ang="0">
                    <a:pos x="T4" y="T5"/>
                  </a:cxn>
                  <a:cxn ang="0">
                    <a:pos x="T6" y="T7"/>
                  </a:cxn>
                  <a:cxn ang="0">
                    <a:pos x="T8" y="T9"/>
                  </a:cxn>
                </a:cxnLst>
                <a:rect l="0" t="0" r="r" b="b"/>
                <a:pathLst>
                  <a:path w="588" h="591">
                    <a:moveTo>
                      <a:pt x="588" y="0"/>
                    </a:moveTo>
                    <a:cubicBezTo>
                      <a:pt x="588" y="197"/>
                      <a:pt x="588" y="197"/>
                      <a:pt x="588" y="197"/>
                    </a:cubicBezTo>
                    <a:cubicBezTo>
                      <a:pt x="372" y="199"/>
                      <a:pt x="197" y="375"/>
                      <a:pt x="197" y="591"/>
                    </a:cubicBezTo>
                    <a:cubicBezTo>
                      <a:pt x="0" y="591"/>
                      <a:pt x="0" y="591"/>
                      <a:pt x="0" y="591"/>
                    </a:cubicBezTo>
                    <a:cubicBezTo>
                      <a:pt x="0" y="266"/>
                      <a:pt x="263" y="1"/>
                      <a:pt x="588" y="0"/>
                    </a:cubicBezTo>
                    <a:close/>
                  </a:path>
                </a:pathLst>
              </a:custGeom>
              <a:solidFill>
                <a:schemeClr val="accent1"/>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sz="2400">
                  <a:latin typeface="Arial" charset="0"/>
                </a:endParaRPr>
              </a:p>
            </p:txBody>
          </p:sp>
          <p:sp>
            <p:nvSpPr>
              <p:cNvPr id="33" name="Freeform 9"/>
              <p:cNvSpPr>
                <a:spLocks/>
              </p:cNvSpPr>
              <p:nvPr/>
            </p:nvSpPr>
            <p:spPr bwMode="auto">
              <a:xfrm>
                <a:off x="2355850" y="3748088"/>
                <a:ext cx="2205038" cy="2220912"/>
              </a:xfrm>
              <a:custGeom>
                <a:avLst/>
                <a:gdLst>
                  <a:gd name="T0" fmla="*/ 588 w 588"/>
                  <a:gd name="T1" fmla="*/ 394 h 592"/>
                  <a:gd name="T2" fmla="*/ 588 w 588"/>
                  <a:gd name="T3" fmla="*/ 592 h 592"/>
                  <a:gd name="T4" fmla="*/ 0 w 588"/>
                  <a:gd name="T5" fmla="*/ 0 h 592"/>
                  <a:gd name="T6" fmla="*/ 197 w 588"/>
                  <a:gd name="T7" fmla="*/ 0 h 592"/>
                  <a:gd name="T8" fmla="*/ 588 w 588"/>
                  <a:gd name="T9" fmla="*/ 394 h 592"/>
                </a:gdLst>
                <a:ahLst/>
                <a:cxnLst>
                  <a:cxn ang="0">
                    <a:pos x="T0" y="T1"/>
                  </a:cxn>
                  <a:cxn ang="0">
                    <a:pos x="T2" y="T3"/>
                  </a:cxn>
                  <a:cxn ang="0">
                    <a:pos x="T4" y="T5"/>
                  </a:cxn>
                  <a:cxn ang="0">
                    <a:pos x="T6" y="T7"/>
                  </a:cxn>
                  <a:cxn ang="0">
                    <a:pos x="T8" y="T9"/>
                  </a:cxn>
                </a:cxnLst>
                <a:rect l="0" t="0" r="r" b="b"/>
                <a:pathLst>
                  <a:path w="588" h="592">
                    <a:moveTo>
                      <a:pt x="588" y="394"/>
                    </a:moveTo>
                    <a:cubicBezTo>
                      <a:pt x="588" y="592"/>
                      <a:pt x="588" y="592"/>
                      <a:pt x="588" y="592"/>
                    </a:cubicBezTo>
                    <a:cubicBezTo>
                      <a:pt x="263" y="590"/>
                      <a:pt x="0" y="326"/>
                      <a:pt x="0" y="0"/>
                    </a:cubicBezTo>
                    <a:cubicBezTo>
                      <a:pt x="197" y="0"/>
                      <a:pt x="197" y="0"/>
                      <a:pt x="197" y="0"/>
                    </a:cubicBezTo>
                    <a:cubicBezTo>
                      <a:pt x="197" y="217"/>
                      <a:pt x="372" y="393"/>
                      <a:pt x="588" y="394"/>
                    </a:cubicBezTo>
                    <a:close/>
                  </a:path>
                </a:pathLst>
              </a:custGeom>
              <a:solidFill>
                <a:schemeClr val="accent4"/>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sz="2400">
                  <a:latin typeface="Arial" charset="0"/>
                </a:endParaRPr>
              </a:p>
            </p:txBody>
          </p:sp>
          <p:sp>
            <p:nvSpPr>
              <p:cNvPr id="36" name="Freeform 8"/>
              <p:cNvSpPr>
                <a:spLocks/>
              </p:cNvSpPr>
              <p:nvPr/>
            </p:nvSpPr>
            <p:spPr bwMode="auto">
              <a:xfrm>
                <a:off x="4560888" y="3748088"/>
                <a:ext cx="2227262" cy="2220912"/>
              </a:xfrm>
              <a:custGeom>
                <a:avLst/>
                <a:gdLst>
                  <a:gd name="T0" fmla="*/ 594 w 594"/>
                  <a:gd name="T1" fmla="*/ 0 h 592"/>
                  <a:gd name="T2" fmla="*/ 3 w 594"/>
                  <a:gd name="T3" fmla="*/ 592 h 592"/>
                  <a:gd name="T4" fmla="*/ 0 w 594"/>
                  <a:gd name="T5" fmla="*/ 592 h 592"/>
                  <a:gd name="T6" fmla="*/ 0 w 594"/>
                  <a:gd name="T7" fmla="*/ 394 h 592"/>
                  <a:gd name="T8" fmla="*/ 3 w 594"/>
                  <a:gd name="T9" fmla="*/ 394 h 592"/>
                  <a:gd name="T10" fmla="*/ 397 w 594"/>
                  <a:gd name="T11" fmla="*/ 0 h 592"/>
                  <a:gd name="T12" fmla="*/ 594 w 594"/>
                  <a:gd name="T13" fmla="*/ 0 h 592"/>
                </a:gdLst>
                <a:ahLst/>
                <a:cxnLst>
                  <a:cxn ang="0">
                    <a:pos x="T0" y="T1"/>
                  </a:cxn>
                  <a:cxn ang="0">
                    <a:pos x="T2" y="T3"/>
                  </a:cxn>
                  <a:cxn ang="0">
                    <a:pos x="T4" y="T5"/>
                  </a:cxn>
                  <a:cxn ang="0">
                    <a:pos x="T6" y="T7"/>
                  </a:cxn>
                  <a:cxn ang="0">
                    <a:pos x="T8" y="T9"/>
                  </a:cxn>
                  <a:cxn ang="0">
                    <a:pos x="T10" y="T11"/>
                  </a:cxn>
                  <a:cxn ang="0">
                    <a:pos x="T12" y="T13"/>
                  </a:cxn>
                </a:cxnLst>
                <a:rect l="0" t="0" r="r" b="b"/>
                <a:pathLst>
                  <a:path w="594" h="592">
                    <a:moveTo>
                      <a:pt x="594" y="0"/>
                    </a:moveTo>
                    <a:cubicBezTo>
                      <a:pt x="594" y="327"/>
                      <a:pt x="329" y="592"/>
                      <a:pt x="3" y="592"/>
                    </a:cubicBezTo>
                    <a:cubicBezTo>
                      <a:pt x="0" y="592"/>
                      <a:pt x="0" y="592"/>
                      <a:pt x="0" y="592"/>
                    </a:cubicBezTo>
                    <a:cubicBezTo>
                      <a:pt x="0" y="394"/>
                      <a:pt x="0" y="394"/>
                      <a:pt x="0" y="394"/>
                    </a:cubicBezTo>
                    <a:cubicBezTo>
                      <a:pt x="1" y="394"/>
                      <a:pt x="2" y="394"/>
                      <a:pt x="3" y="394"/>
                    </a:cubicBezTo>
                    <a:cubicBezTo>
                      <a:pt x="220" y="394"/>
                      <a:pt x="397" y="218"/>
                      <a:pt x="397" y="0"/>
                    </a:cubicBezTo>
                    <a:lnTo>
                      <a:pt x="594" y="0"/>
                    </a:lnTo>
                    <a:close/>
                  </a:path>
                </a:pathLst>
              </a:custGeom>
              <a:solidFill>
                <a:schemeClr val="accent3"/>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sz="2400">
                  <a:latin typeface="Arial" charset="0"/>
                </a:endParaRPr>
              </a:p>
            </p:txBody>
          </p:sp>
        </p:grpSp>
        <p:grpSp>
          <p:nvGrpSpPr>
            <p:cNvPr id="9" name="Group 8"/>
            <p:cNvGrpSpPr/>
            <p:nvPr/>
          </p:nvGrpSpPr>
          <p:grpSpPr>
            <a:xfrm>
              <a:off x="2497939" y="2563503"/>
              <a:ext cx="2406694" cy="2072862"/>
              <a:chOff x="997446" y="2575308"/>
              <a:chExt cx="2406694" cy="2072862"/>
            </a:xfrm>
          </p:grpSpPr>
          <p:grpSp>
            <p:nvGrpSpPr>
              <p:cNvPr id="80" name="Group 8"/>
              <p:cNvGrpSpPr>
                <a:grpSpLocks noChangeAspect="1"/>
              </p:cNvGrpSpPr>
              <p:nvPr/>
            </p:nvGrpSpPr>
            <p:grpSpPr bwMode="auto">
              <a:xfrm>
                <a:off x="1050093" y="2575308"/>
                <a:ext cx="274625" cy="319868"/>
                <a:chOff x="-338" y="1483"/>
                <a:chExt cx="261" cy="304"/>
              </a:xfrm>
              <a:solidFill>
                <a:schemeClr val="bg1"/>
              </a:solidFill>
            </p:grpSpPr>
            <p:sp>
              <p:nvSpPr>
                <p:cNvPr id="81"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2"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3"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4"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5"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88" name="Freeform 17"/>
              <p:cNvSpPr>
                <a:spLocks noEditPoints="1"/>
              </p:cNvSpPr>
              <p:nvPr/>
            </p:nvSpPr>
            <p:spPr bwMode="auto">
              <a:xfrm>
                <a:off x="3032590" y="2605812"/>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91" name="Freeform 41"/>
              <p:cNvSpPr>
                <a:spLocks noEditPoints="1"/>
              </p:cNvSpPr>
              <p:nvPr/>
            </p:nvSpPr>
            <p:spPr bwMode="auto">
              <a:xfrm>
                <a:off x="2996747" y="4369935"/>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94" name="Freeform 5"/>
              <p:cNvSpPr>
                <a:spLocks noEditPoints="1"/>
              </p:cNvSpPr>
              <p:nvPr/>
            </p:nvSpPr>
            <p:spPr bwMode="auto">
              <a:xfrm>
                <a:off x="997446" y="4384489"/>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973027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METHODS</a:t>
            </a:r>
            <a:endParaRPr lang="th-TH" dirty="0"/>
          </a:p>
        </p:txBody>
      </p:sp>
      <p:sp>
        <p:nvSpPr>
          <p:cNvPr id="3" name="Text Placeholder 2"/>
          <p:cNvSpPr>
            <a:spLocks noGrp="1"/>
          </p:cNvSpPr>
          <p:nvPr>
            <p:ph type="body" sz="quarter" idx="13"/>
          </p:nvPr>
        </p:nvSpPr>
        <p:spPr/>
        <p:txBody>
          <a:bodyPr/>
          <a:lstStyle/>
          <a:p>
            <a:r>
              <a:rPr lang="en-US"/>
              <a:t>Methods to Summary Company’s Report</a:t>
            </a:r>
            <a:endParaRPr lang="th-TH" dirty="0"/>
          </a:p>
        </p:txBody>
      </p:sp>
      <p:grpSp>
        <p:nvGrpSpPr>
          <p:cNvPr id="7" name="Group 6"/>
          <p:cNvGrpSpPr/>
          <p:nvPr/>
        </p:nvGrpSpPr>
        <p:grpSpPr>
          <a:xfrm>
            <a:off x="1560309" y="1272839"/>
            <a:ext cx="9071382" cy="4535401"/>
            <a:chOff x="625391" y="1770743"/>
            <a:chExt cx="7893218" cy="3946357"/>
          </a:xfrm>
        </p:grpSpPr>
        <p:grpSp>
          <p:nvGrpSpPr>
            <p:cNvPr id="68" name="Group 67"/>
            <p:cNvGrpSpPr/>
            <p:nvPr/>
          </p:nvGrpSpPr>
          <p:grpSpPr>
            <a:xfrm>
              <a:off x="625391" y="1770743"/>
              <a:ext cx="1898818" cy="3946357"/>
              <a:chOff x="625391" y="1828799"/>
              <a:chExt cx="1898818" cy="3946357"/>
            </a:xfrm>
          </p:grpSpPr>
          <p:sp>
            <p:nvSpPr>
              <p:cNvPr id="10" name="Rectangle 9"/>
              <p:cNvSpPr/>
              <p:nvPr/>
            </p:nvSpPr>
            <p:spPr>
              <a:xfrm>
                <a:off x="625391" y="2257370"/>
                <a:ext cx="1898818" cy="322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Pentagon 5"/>
              <p:cNvSpPr/>
              <p:nvPr/>
            </p:nvSpPr>
            <p:spPr>
              <a:xfrm rot="5400000">
                <a:off x="1055714" y="1398476"/>
                <a:ext cx="1038171" cy="1898818"/>
              </a:xfrm>
              <a:prstGeom prst="homePlate">
                <a:avLst>
                  <a:gd name="adj" fmla="val 299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Rounded Rectangle 17"/>
              <p:cNvSpPr/>
              <p:nvPr/>
            </p:nvSpPr>
            <p:spPr>
              <a:xfrm>
                <a:off x="670983" y="5342019"/>
                <a:ext cx="1807634" cy="43313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ANALYSIS</a:t>
                </a:r>
                <a:endParaRPr lang="th-TH" sz="1400" dirty="0"/>
              </a:p>
            </p:txBody>
          </p:sp>
          <p:sp>
            <p:nvSpPr>
              <p:cNvPr id="32" name="TextBox 31"/>
              <p:cNvSpPr txBox="1"/>
              <p:nvPr/>
            </p:nvSpPr>
            <p:spPr>
              <a:xfrm>
                <a:off x="709131" y="3529975"/>
                <a:ext cx="1712686" cy="1518203"/>
              </a:xfrm>
              <a:prstGeom prst="rect">
                <a:avLst/>
              </a:prstGeom>
              <a:noFill/>
            </p:spPr>
            <p:txBody>
              <a:bodyPr wrap="square" rtlCol="0" anchor="t">
                <a:noAutofit/>
              </a:bodyPr>
              <a:lstStyle/>
              <a:p>
                <a:pPr algn="ctr">
                  <a:lnSpc>
                    <a:spcPct val="120000"/>
                  </a:lnSpc>
                </a:pPr>
                <a:r>
                  <a:rPr lang="en-US" sz="1200" dirty="0">
                    <a:solidFill>
                      <a:schemeClr val="accent6"/>
                    </a:solidFill>
                  </a:rPr>
                  <a:t>There are many variations of passages of </a:t>
                </a:r>
                <a:r>
                  <a:rPr lang="en-US" sz="1200" dirty="0" err="1">
                    <a:solidFill>
                      <a:schemeClr val="accent6"/>
                    </a:solidFill>
                  </a:rPr>
                  <a:t>Lorem</a:t>
                </a:r>
                <a:r>
                  <a:rPr lang="en-US" sz="1200" dirty="0">
                    <a:solidFill>
                      <a:schemeClr val="accent6"/>
                    </a:solidFill>
                  </a:rPr>
                  <a:t> </a:t>
                </a:r>
                <a:r>
                  <a:rPr lang="en-US" sz="1200" dirty="0" err="1">
                    <a:solidFill>
                      <a:schemeClr val="accent6"/>
                    </a:solidFill>
                  </a:rPr>
                  <a:t>Ipsum</a:t>
                </a:r>
                <a:r>
                  <a:rPr lang="en-US" sz="1200" dirty="0">
                    <a:solidFill>
                      <a:schemeClr val="accent6"/>
                    </a:solidFill>
                  </a:rPr>
                  <a:t> available, but the majority have suffered alteration in some form, by injected </a:t>
                </a:r>
                <a:r>
                  <a:rPr lang="en-US" sz="1200" dirty="0" err="1">
                    <a:solidFill>
                      <a:schemeClr val="accent6"/>
                    </a:solidFill>
                  </a:rPr>
                  <a:t>humour</a:t>
                </a:r>
                <a:endParaRPr lang="en-US" sz="1200" dirty="0">
                  <a:solidFill>
                    <a:schemeClr val="accent6"/>
                  </a:solidFill>
                </a:endParaRPr>
              </a:p>
            </p:txBody>
          </p:sp>
          <p:sp>
            <p:nvSpPr>
              <p:cNvPr id="33" name="TextBox 32"/>
              <p:cNvSpPr txBox="1"/>
              <p:nvPr/>
            </p:nvSpPr>
            <p:spPr>
              <a:xfrm>
                <a:off x="709131" y="3119476"/>
                <a:ext cx="1712687" cy="321364"/>
              </a:xfrm>
              <a:prstGeom prst="rect">
                <a:avLst/>
              </a:prstGeom>
              <a:noFill/>
            </p:spPr>
            <p:txBody>
              <a:bodyPr wrap="square" rtlCol="0" anchor="t">
                <a:spAutoFit/>
              </a:bodyPr>
              <a:lstStyle/>
              <a:p>
                <a:pPr algn="ctr"/>
                <a:r>
                  <a:rPr lang="en-US" sz="1800" spc="50" dirty="0">
                    <a:solidFill>
                      <a:schemeClr val="accent1"/>
                    </a:solidFill>
                    <a:latin typeface="+mj-lt"/>
                  </a:rPr>
                  <a:t>METHOD 01</a:t>
                </a:r>
              </a:p>
            </p:txBody>
          </p:sp>
          <p:grpSp>
            <p:nvGrpSpPr>
              <p:cNvPr id="59" name="Group 8"/>
              <p:cNvGrpSpPr>
                <a:grpSpLocks noChangeAspect="1"/>
              </p:cNvGrpSpPr>
              <p:nvPr/>
            </p:nvGrpSpPr>
            <p:grpSpPr bwMode="auto">
              <a:xfrm>
                <a:off x="1369823" y="2020241"/>
                <a:ext cx="409952" cy="477488"/>
                <a:chOff x="-338" y="1483"/>
                <a:chExt cx="261" cy="304"/>
              </a:xfrm>
              <a:solidFill>
                <a:schemeClr val="bg1"/>
              </a:solidFill>
            </p:grpSpPr>
            <p:sp>
              <p:nvSpPr>
                <p:cNvPr id="63"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4"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5"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6"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7"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69" name="Group 68"/>
            <p:cNvGrpSpPr/>
            <p:nvPr/>
          </p:nvGrpSpPr>
          <p:grpSpPr>
            <a:xfrm>
              <a:off x="2623524" y="1770743"/>
              <a:ext cx="1898818" cy="3946357"/>
              <a:chOff x="2623524" y="1828799"/>
              <a:chExt cx="1898818" cy="3946357"/>
            </a:xfrm>
          </p:grpSpPr>
          <p:sp>
            <p:nvSpPr>
              <p:cNvPr id="39" name="Rectangle 38"/>
              <p:cNvSpPr/>
              <p:nvPr/>
            </p:nvSpPr>
            <p:spPr>
              <a:xfrm>
                <a:off x="2623524" y="2257370"/>
                <a:ext cx="1898818" cy="322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Pentagon 39"/>
              <p:cNvSpPr/>
              <p:nvPr/>
            </p:nvSpPr>
            <p:spPr>
              <a:xfrm rot="5400000">
                <a:off x="3053847" y="1398476"/>
                <a:ext cx="1038171" cy="1898818"/>
              </a:xfrm>
              <a:prstGeom prst="homePlate">
                <a:avLst>
                  <a:gd name="adj" fmla="val 299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Rounded Rectangle 40"/>
              <p:cNvSpPr/>
              <p:nvPr/>
            </p:nvSpPr>
            <p:spPr>
              <a:xfrm>
                <a:off x="2669116" y="5342019"/>
                <a:ext cx="1807634" cy="4331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RESEARH</a:t>
                </a:r>
                <a:endParaRPr lang="th-TH" sz="1400" dirty="0"/>
              </a:p>
            </p:txBody>
          </p:sp>
          <p:sp>
            <p:nvSpPr>
              <p:cNvPr id="37" name="TextBox 36"/>
              <p:cNvSpPr txBox="1"/>
              <p:nvPr/>
            </p:nvSpPr>
            <p:spPr>
              <a:xfrm>
                <a:off x="2707264" y="3529975"/>
                <a:ext cx="1712686" cy="1518203"/>
              </a:xfrm>
              <a:prstGeom prst="rect">
                <a:avLst/>
              </a:prstGeom>
              <a:noFill/>
            </p:spPr>
            <p:txBody>
              <a:bodyPr wrap="square" rtlCol="0" anchor="t">
                <a:noAutofit/>
              </a:bodyPr>
              <a:lstStyle/>
              <a:p>
                <a:pPr algn="ctr">
                  <a:lnSpc>
                    <a:spcPct val="120000"/>
                  </a:lnSpc>
                </a:pPr>
                <a:r>
                  <a:rPr lang="en-US" sz="1200" dirty="0">
                    <a:solidFill>
                      <a:schemeClr val="accent6"/>
                    </a:solidFill>
                  </a:rPr>
                  <a:t>Contrary to popular belief, </a:t>
                </a:r>
                <a:r>
                  <a:rPr lang="en-US" sz="1200" dirty="0" err="1">
                    <a:solidFill>
                      <a:schemeClr val="accent6"/>
                    </a:solidFill>
                  </a:rPr>
                  <a:t>Lorem</a:t>
                </a:r>
                <a:r>
                  <a:rPr lang="en-US" sz="1200" dirty="0">
                    <a:solidFill>
                      <a:schemeClr val="accent6"/>
                    </a:solidFill>
                  </a:rPr>
                  <a:t> </a:t>
                </a:r>
                <a:r>
                  <a:rPr lang="en-US" sz="1200" dirty="0" err="1">
                    <a:solidFill>
                      <a:schemeClr val="accent6"/>
                    </a:solidFill>
                  </a:rPr>
                  <a:t>Ipsum</a:t>
                </a:r>
                <a:r>
                  <a:rPr lang="en-US" sz="1200" dirty="0">
                    <a:solidFill>
                      <a:schemeClr val="accent6"/>
                    </a:solidFill>
                  </a:rPr>
                  <a:t> is not simply random text. It has roots in a piece of classical Latin literature from 45 BC since the remaining essentially </a:t>
                </a:r>
              </a:p>
            </p:txBody>
          </p:sp>
          <p:sp>
            <p:nvSpPr>
              <p:cNvPr id="38" name="TextBox 37"/>
              <p:cNvSpPr txBox="1"/>
              <p:nvPr/>
            </p:nvSpPr>
            <p:spPr>
              <a:xfrm>
                <a:off x="2707264" y="3119476"/>
                <a:ext cx="1712687" cy="321364"/>
              </a:xfrm>
              <a:prstGeom prst="rect">
                <a:avLst/>
              </a:prstGeom>
              <a:noFill/>
            </p:spPr>
            <p:txBody>
              <a:bodyPr wrap="square" rtlCol="0" anchor="t">
                <a:spAutoFit/>
              </a:bodyPr>
              <a:lstStyle/>
              <a:p>
                <a:pPr algn="ctr"/>
                <a:r>
                  <a:rPr lang="en-US" sz="1800" spc="50" dirty="0">
                    <a:solidFill>
                      <a:schemeClr val="accent2"/>
                    </a:solidFill>
                    <a:latin typeface="+mj-lt"/>
                  </a:rPr>
                  <a:t>METHOD 02</a:t>
                </a:r>
              </a:p>
            </p:txBody>
          </p:sp>
          <p:sp>
            <p:nvSpPr>
              <p:cNvPr id="60" name="Freeform 17"/>
              <p:cNvSpPr>
                <a:spLocks noEditPoints="1"/>
              </p:cNvSpPr>
              <p:nvPr/>
            </p:nvSpPr>
            <p:spPr bwMode="auto">
              <a:xfrm>
                <a:off x="3295614" y="2065775"/>
                <a:ext cx="554636" cy="386420"/>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nvGrpSpPr>
            <p:cNvPr id="70" name="Group 69"/>
            <p:cNvGrpSpPr/>
            <p:nvPr/>
          </p:nvGrpSpPr>
          <p:grpSpPr>
            <a:xfrm>
              <a:off x="4621657" y="1770743"/>
              <a:ext cx="1898818" cy="3946357"/>
              <a:chOff x="4621657" y="1828799"/>
              <a:chExt cx="1898818" cy="3946357"/>
            </a:xfrm>
          </p:grpSpPr>
          <p:sp>
            <p:nvSpPr>
              <p:cNvPr id="46" name="Rectangle 45"/>
              <p:cNvSpPr/>
              <p:nvPr/>
            </p:nvSpPr>
            <p:spPr>
              <a:xfrm>
                <a:off x="4621657" y="2257370"/>
                <a:ext cx="1898818" cy="322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Pentagon 46"/>
              <p:cNvSpPr/>
              <p:nvPr/>
            </p:nvSpPr>
            <p:spPr>
              <a:xfrm rot="5400000">
                <a:off x="5051980" y="1398476"/>
                <a:ext cx="1038171" cy="1898818"/>
              </a:xfrm>
              <a:prstGeom prst="homePlate">
                <a:avLst>
                  <a:gd name="adj" fmla="val 299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Rounded Rectangle 47"/>
              <p:cNvSpPr/>
              <p:nvPr/>
            </p:nvSpPr>
            <p:spPr>
              <a:xfrm>
                <a:off x="4667249" y="5342019"/>
                <a:ext cx="1807634" cy="43313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DISCUSS</a:t>
                </a:r>
                <a:endParaRPr lang="th-TH" sz="1400" dirty="0"/>
              </a:p>
            </p:txBody>
          </p:sp>
          <p:sp>
            <p:nvSpPr>
              <p:cNvPr id="44" name="TextBox 43"/>
              <p:cNvSpPr txBox="1"/>
              <p:nvPr/>
            </p:nvSpPr>
            <p:spPr>
              <a:xfrm>
                <a:off x="4705397" y="3529975"/>
                <a:ext cx="1712686" cy="1518203"/>
              </a:xfrm>
              <a:prstGeom prst="rect">
                <a:avLst/>
              </a:prstGeom>
              <a:noFill/>
            </p:spPr>
            <p:txBody>
              <a:bodyPr wrap="square" rtlCol="0" anchor="t">
                <a:noAutofit/>
              </a:bodyPr>
              <a:lstStyle/>
              <a:p>
                <a:pPr algn="ctr">
                  <a:lnSpc>
                    <a:spcPct val="120000"/>
                  </a:lnSpc>
                </a:pPr>
                <a:r>
                  <a:rPr lang="en-US" sz="1200" dirty="0">
                    <a:solidFill>
                      <a:schemeClr val="accent6"/>
                    </a:solidFill>
                  </a:rPr>
                  <a:t>The standard chunk </a:t>
                </a:r>
                <a:br>
                  <a:rPr lang="en-US" sz="1200" dirty="0">
                    <a:solidFill>
                      <a:schemeClr val="accent6"/>
                    </a:solidFill>
                  </a:rPr>
                </a:br>
                <a:r>
                  <a:rPr lang="en-US" sz="1200" dirty="0">
                    <a:solidFill>
                      <a:schemeClr val="accent6"/>
                    </a:solidFill>
                  </a:rPr>
                  <a:t>of </a:t>
                </a:r>
                <a:r>
                  <a:rPr lang="en-US" sz="1200" dirty="0" err="1">
                    <a:solidFill>
                      <a:schemeClr val="accent6"/>
                    </a:solidFill>
                  </a:rPr>
                  <a:t>Lorem</a:t>
                </a:r>
                <a:r>
                  <a:rPr lang="en-US" sz="1200" dirty="0">
                    <a:solidFill>
                      <a:schemeClr val="accent6"/>
                    </a:solidFill>
                  </a:rPr>
                  <a:t> </a:t>
                </a:r>
                <a:r>
                  <a:rPr lang="en-US" sz="1200" dirty="0" err="1">
                    <a:solidFill>
                      <a:schemeClr val="accent6"/>
                    </a:solidFill>
                  </a:rPr>
                  <a:t>Ipsum</a:t>
                </a:r>
                <a:r>
                  <a:rPr lang="en-US" sz="1200" dirty="0">
                    <a:solidFill>
                      <a:schemeClr val="accent6"/>
                    </a:solidFill>
                  </a:rPr>
                  <a:t> used since the 1500s is reproduced below for those interested. Sections 1.10.32 and 1.10.33 from</a:t>
                </a:r>
              </a:p>
            </p:txBody>
          </p:sp>
          <p:sp>
            <p:nvSpPr>
              <p:cNvPr id="45" name="TextBox 44"/>
              <p:cNvSpPr txBox="1"/>
              <p:nvPr/>
            </p:nvSpPr>
            <p:spPr>
              <a:xfrm>
                <a:off x="4705397" y="3119476"/>
                <a:ext cx="1712687" cy="321364"/>
              </a:xfrm>
              <a:prstGeom prst="rect">
                <a:avLst/>
              </a:prstGeom>
              <a:noFill/>
            </p:spPr>
            <p:txBody>
              <a:bodyPr wrap="square" rtlCol="0" anchor="t">
                <a:spAutoFit/>
              </a:bodyPr>
              <a:lstStyle/>
              <a:p>
                <a:pPr algn="ctr"/>
                <a:r>
                  <a:rPr lang="en-US" sz="1800" spc="50" dirty="0">
                    <a:solidFill>
                      <a:schemeClr val="accent3"/>
                    </a:solidFill>
                    <a:latin typeface="+mj-lt"/>
                  </a:rPr>
                  <a:t>METHOD 03</a:t>
                </a:r>
              </a:p>
            </p:txBody>
          </p:sp>
          <p:sp>
            <p:nvSpPr>
              <p:cNvPr id="61" name="Freeform 41"/>
              <p:cNvSpPr>
                <a:spLocks noEditPoints="1"/>
              </p:cNvSpPr>
              <p:nvPr/>
            </p:nvSpPr>
            <p:spPr bwMode="auto">
              <a:xfrm>
                <a:off x="5325553" y="2051315"/>
                <a:ext cx="491024" cy="415340"/>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nvGrpSpPr>
            <p:cNvPr id="71" name="Group 70"/>
            <p:cNvGrpSpPr/>
            <p:nvPr/>
          </p:nvGrpSpPr>
          <p:grpSpPr>
            <a:xfrm>
              <a:off x="6619791" y="1770743"/>
              <a:ext cx="1898818" cy="3946357"/>
              <a:chOff x="6619791" y="1828799"/>
              <a:chExt cx="1898818" cy="3946357"/>
            </a:xfrm>
          </p:grpSpPr>
          <p:sp>
            <p:nvSpPr>
              <p:cNvPr id="53" name="Rectangle 52"/>
              <p:cNvSpPr/>
              <p:nvPr/>
            </p:nvSpPr>
            <p:spPr>
              <a:xfrm>
                <a:off x="6619791" y="2257370"/>
                <a:ext cx="1898818" cy="322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Pentagon 53"/>
              <p:cNvSpPr/>
              <p:nvPr/>
            </p:nvSpPr>
            <p:spPr>
              <a:xfrm rot="5400000">
                <a:off x="7050114" y="1398476"/>
                <a:ext cx="1038171" cy="1898818"/>
              </a:xfrm>
              <a:prstGeom prst="homePlate">
                <a:avLst>
                  <a:gd name="adj" fmla="val 299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Rounded Rectangle 54"/>
              <p:cNvSpPr/>
              <p:nvPr/>
            </p:nvSpPr>
            <p:spPr>
              <a:xfrm>
                <a:off x="6665383" y="5342019"/>
                <a:ext cx="1807634" cy="4331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SUMMARY</a:t>
                </a:r>
                <a:endParaRPr lang="th-TH" sz="1400" dirty="0"/>
              </a:p>
            </p:txBody>
          </p:sp>
          <p:sp>
            <p:nvSpPr>
              <p:cNvPr id="51" name="TextBox 50"/>
              <p:cNvSpPr txBox="1"/>
              <p:nvPr/>
            </p:nvSpPr>
            <p:spPr>
              <a:xfrm>
                <a:off x="6703531" y="3529975"/>
                <a:ext cx="1712686" cy="1518203"/>
              </a:xfrm>
              <a:prstGeom prst="rect">
                <a:avLst/>
              </a:prstGeom>
              <a:noFill/>
            </p:spPr>
            <p:txBody>
              <a:bodyPr wrap="square" rtlCol="0" anchor="t">
                <a:noAutofit/>
              </a:bodyPr>
              <a:lstStyle/>
              <a:p>
                <a:pPr algn="ctr">
                  <a:lnSpc>
                    <a:spcPct val="120000"/>
                  </a:lnSpc>
                </a:pPr>
                <a:r>
                  <a:rPr lang="en-US" sz="1200" dirty="0">
                    <a:solidFill>
                      <a:schemeClr val="accent6"/>
                    </a:solidFill>
                  </a:rPr>
                  <a:t>It has survived not only five centuries, but also the leap into electronic typesetting, remaining essentially unchanged. </a:t>
                </a:r>
                <a:br>
                  <a:rPr lang="en-US" sz="1200" dirty="0">
                    <a:solidFill>
                      <a:schemeClr val="accent6"/>
                    </a:solidFill>
                  </a:rPr>
                </a:br>
                <a:r>
                  <a:rPr lang="en-US" sz="1200" dirty="0">
                    <a:solidFill>
                      <a:schemeClr val="accent6"/>
                    </a:solidFill>
                  </a:rPr>
                  <a:t>It was </a:t>
                </a:r>
                <a:r>
                  <a:rPr lang="en-US" sz="1200" dirty="0" err="1">
                    <a:solidFill>
                      <a:schemeClr val="accent6"/>
                    </a:solidFill>
                  </a:rPr>
                  <a:t>popularised</a:t>
                </a:r>
                <a:r>
                  <a:rPr lang="en-US" sz="1200" dirty="0">
                    <a:solidFill>
                      <a:schemeClr val="accent6"/>
                    </a:solidFill>
                  </a:rPr>
                  <a:t> </a:t>
                </a:r>
                <a:br>
                  <a:rPr lang="en-US" sz="1200" dirty="0">
                    <a:solidFill>
                      <a:schemeClr val="accent6"/>
                    </a:solidFill>
                  </a:rPr>
                </a:br>
                <a:r>
                  <a:rPr lang="en-US" sz="1200" dirty="0">
                    <a:solidFill>
                      <a:schemeClr val="accent6"/>
                    </a:solidFill>
                  </a:rPr>
                  <a:t>not only </a:t>
                </a:r>
                <a:r>
                  <a:rPr lang="en-US" sz="1200" dirty="0" err="1">
                    <a:solidFill>
                      <a:schemeClr val="accent6"/>
                    </a:solidFill>
                  </a:rPr>
                  <a:t>fivein</a:t>
                </a:r>
                <a:r>
                  <a:rPr lang="en-US" sz="1200" dirty="0">
                    <a:solidFill>
                      <a:schemeClr val="accent6"/>
                    </a:solidFill>
                  </a:rPr>
                  <a:t> 1960</a:t>
                </a:r>
              </a:p>
            </p:txBody>
          </p:sp>
          <p:sp>
            <p:nvSpPr>
              <p:cNvPr id="52" name="TextBox 51"/>
              <p:cNvSpPr txBox="1"/>
              <p:nvPr/>
            </p:nvSpPr>
            <p:spPr>
              <a:xfrm>
                <a:off x="6703531" y="3119476"/>
                <a:ext cx="1712687" cy="321364"/>
              </a:xfrm>
              <a:prstGeom prst="rect">
                <a:avLst/>
              </a:prstGeom>
              <a:noFill/>
            </p:spPr>
            <p:txBody>
              <a:bodyPr wrap="square" rtlCol="0" anchor="t">
                <a:spAutoFit/>
              </a:bodyPr>
              <a:lstStyle/>
              <a:p>
                <a:pPr algn="ctr"/>
                <a:r>
                  <a:rPr lang="en-US" sz="1800" spc="50" dirty="0">
                    <a:solidFill>
                      <a:schemeClr val="accent4"/>
                    </a:solidFill>
                    <a:latin typeface="+mj-lt"/>
                  </a:rPr>
                  <a:t>METHOD 04</a:t>
                </a:r>
              </a:p>
            </p:txBody>
          </p:sp>
          <p:sp>
            <p:nvSpPr>
              <p:cNvPr id="62" name="Freeform 5"/>
              <p:cNvSpPr>
                <a:spLocks noEditPoints="1"/>
              </p:cNvSpPr>
              <p:nvPr/>
            </p:nvSpPr>
            <p:spPr bwMode="auto">
              <a:xfrm>
                <a:off x="7285635" y="2073042"/>
                <a:ext cx="567128" cy="37188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38520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 MAPPING</a:t>
            </a:r>
            <a:endParaRPr lang="th-TH" dirty="0"/>
          </a:p>
        </p:txBody>
      </p:sp>
      <p:sp>
        <p:nvSpPr>
          <p:cNvPr id="3" name="Text Placeholder 2"/>
          <p:cNvSpPr>
            <a:spLocks noGrp="1"/>
          </p:cNvSpPr>
          <p:nvPr>
            <p:ph type="body" sz="quarter" idx="13"/>
          </p:nvPr>
        </p:nvSpPr>
        <p:spPr/>
        <p:txBody>
          <a:bodyPr/>
          <a:lstStyle/>
          <a:p>
            <a:r>
              <a:rPr lang="en-US"/>
              <a:t>Company Mind Mapping</a:t>
            </a:r>
            <a:endParaRPr lang="th-TH" dirty="0"/>
          </a:p>
        </p:txBody>
      </p:sp>
      <p:grpSp>
        <p:nvGrpSpPr>
          <p:cNvPr id="16" name="Group 15"/>
          <p:cNvGrpSpPr/>
          <p:nvPr/>
        </p:nvGrpSpPr>
        <p:grpSpPr>
          <a:xfrm>
            <a:off x="1082647" y="1411163"/>
            <a:ext cx="2723257" cy="4342420"/>
            <a:chOff x="312164" y="1925163"/>
            <a:chExt cx="2367311" cy="3774840"/>
          </a:xfrm>
        </p:grpSpPr>
        <p:grpSp>
          <p:nvGrpSpPr>
            <p:cNvPr id="139" name="Group 138"/>
            <p:cNvGrpSpPr/>
            <p:nvPr/>
          </p:nvGrpSpPr>
          <p:grpSpPr>
            <a:xfrm>
              <a:off x="312164" y="1925163"/>
              <a:ext cx="2270386" cy="613018"/>
              <a:chOff x="312164" y="1736478"/>
              <a:chExt cx="2270386" cy="613018"/>
            </a:xfrm>
          </p:grpSpPr>
          <p:grpSp>
            <p:nvGrpSpPr>
              <p:cNvPr id="42" name="Group 41"/>
              <p:cNvGrpSpPr/>
              <p:nvPr/>
            </p:nvGrpSpPr>
            <p:grpSpPr>
              <a:xfrm>
                <a:off x="312164" y="1761096"/>
                <a:ext cx="1911466" cy="588400"/>
                <a:chOff x="85258" y="1734360"/>
                <a:chExt cx="1911466" cy="588400"/>
              </a:xfrm>
            </p:grpSpPr>
            <p:sp>
              <p:nvSpPr>
                <p:cNvPr id="39" name="TextBox 38"/>
                <p:cNvSpPr txBox="1"/>
                <p:nvPr/>
              </p:nvSpPr>
              <p:spPr>
                <a:xfrm>
                  <a:off x="85258" y="1734360"/>
                  <a:ext cx="1911463" cy="276999"/>
                </a:xfrm>
                <a:prstGeom prst="rect">
                  <a:avLst/>
                </a:prstGeom>
                <a:noFill/>
              </p:spPr>
              <p:txBody>
                <a:bodyPr wrap="square" rtlCol="0" anchor="t">
                  <a:spAutoFit/>
                </a:bodyPr>
                <a:lstStyle/>
                <a:p>
                  <a:pPr algn="r"/>
                  <a:r>
                    <a:rPr lang="en-US" sz="1400" spc="50" dirty="0">
                      <a:solidFill>
                        <a:schemeClr val="accent1"/>
                      </a:solidFill>
                      <a:latin typeface="+mj-lt"/>
                    </a:rPr>
                    <a:t>POINT 01</a:t>
                  </a:r>
                </a:p>
              </p:txBody>
            </p:sp>
            <p:sp>
              <p:nvSpPr>
                <p:cNvPr id="40" name="TextBox 39"/>
                <p:cNvSpPr txBox="1"/>
                <p:nvPr/>
              </p:nvSpPr>
              <p:spPr>
                <a:xfrm>
                  <a:off x="85258" y="1948192"/>
                  <a:ext cx="1911466" cy="374568"/>
                </a:xfrm>
                <a:prstGeom prst="rect">
                  <a:avLst/>
                </a:prstGeom>
                <a:noFill/>
              </p:spPr>
              <p:txBody>
                <a:bodyPr wrap="square" rtlCol="0" anchor="t">
                  <a:spAutoFit/>
                </a:bodyPr>
                <a:lstStyle/>
                <a:p>
                  <a:pPr algn="r"/>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endParaRPr lang="en-US" sz="1100" dirty="0">
                    <a:solidFill>
                      <a:schemeClr val="accent6"/>
                    </a:solidFill>
                  </a:endParaRPr>
                </a:p>
              </p:txBody>
            </p:sp>
          </p:grpSp>
          <p:grpSp>
            <p:nvGrpSpPr>
              <p:cNvPr id="125" name="Group 8"/>
              <p:cNvGrpSpPr>
                <a:grpSpLocks noChangeAspect="1"/>
              </p:cNvGrpSpPr>
              <p:nvPr/>
            </p:nvGrpSpPr>
            <p:grpSpPr bwMode="auto">
              <a:xfrm>
                <a:off x="2307925" y="1736478"/>
                <a:ext cx="274625" cy="319868"/>
                <a:chOff x="-338" y="1483"/>
                <a:chExt cx="261" cy="304"/>
              </a:xfrm>
              <a:solidFill>
                <a:schemeClr val="accent1"/>
              </a:solidFill>
            </p:grpSpPr>
            <p:sp>
              <p:nvSpPr>
                <p:cNvPr id="126"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7"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8"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9"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30"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140" name="Group 139"/>
            <p:cNvGrpSpPr/>
            <p:nvPr/>
          </p:nvGrpSpPr>
          <p:grpSpPr>
            <a:xfrm>
              <a:off x="312164" y="3507479"/>
              <a:ext cx="2367311" cy="611289"/>
              <a:chOff x="312164" y="3413461"/>
              <a:chExt cx="2367311" cy="611289"/>
            </a:xfrm>
          </p:grpSpPr>
          <p:grpSp>
            <p:nvGrpSpPr>
              <p:cNvPr id="43" name="Group 42"/>
              <p:cNvGrpSpPr/>
              <p:nvPr/>
            </p:nvGrpSpPr>
            <p:grpSpPr>
              <a:xfrm>
                <a:off x="312164" y="3436350"/>
                <a:ext cx="1911466" cy="588400"/>
                <a:chOff x="85258" y="1734360"/>
                <a:chExt cx="1911466" cy="588400"/>
              </a:xfrm>
            </p:grpSpPr>
            <p:sp>
              <p:nvSpPr>
                <p:cNvPr id="44" name="TextBox 43"/>
                <p:cNvSpPr txBox="1"/>
                <p:nvPr/>
              </p:nvSpPr>
              <p:spPr>
                <a:xfrm>
                  <a:off x="85258" y="1734360"/>
                  <a:ext cx="1911463" cy="276999"/>
                </a:xfrm>
                <a:prstGeom prst="rect">
                  <a:avLst/>
                </a:prstGeom>
                <a:noFill/>
              </p:spPr>
              <p:txBody>
                <a:bodyPr wrap="square" rtlCol="0" anchor="t">
                  <a:spAutoFit/>
                </a:bodyPr>
                <a:lstStyle/>
                <a:p>
                  <a:pPr algn="r"/>
                  <a:r>
                    <a:rPr lang="en-US" sz="1400" spc="50" dirty="0">
                      <a:solidFill>
                        <a:schemeClr val="accent2"/>
                      </a:solidFill>
                      <a:latin typeface="+mj-lt"/>
                    </a:rPr>
                    <a:t>POINT 02</a:t>
                  </a:r>
                </a:p>
              </p:txBody>
            </p:sp>
            <p:sp>
              <p:nvSpPr>
                <p:cNvPr id="45" name="TextBox 44"/>
                <p:cNvSpPr txBox="1"/>
                <p:nvPr/>
              </p:nvSpPr>
              <p:spPr>
                <a:xfrm>
                  <a:off x="85258" y="1948192"/>
                  <a:ext cx="1911466" cy="374568"/>
                </a:xfrm>
                <a:prstGeom prst="rect">
                  <a:avLst/>
                </a:prstGeom>
                <a:noFill/>
              </p:spPr>
              <p:txBody>
                <a:bodyPr wrap="square" rtlCol="0" anchor="t">
                  <a:spAutoFit/>
                </a:bodyPr>
                <a:lstStyle/>
                <a:p>
                  <a:pPr algn="r"/>
                  <a:r>
                    <a:rPr lang="en-US" sz="1100" dirty="0">
                      <a:solidFill>
                        <a:schemeClr val="accent6"/>
                      </a:solidFill>
                    </a:rPr>
                    <a:t>But the majority have suffered alteration in some</a:t>
                  </a:r>
                </a:p>
              </p:txBody>
            </p:sp>
          </p:grpSp>
          <p:sp>
            <p:nvSpPr>
              <p:cNvPr id="132" name="Freeform 17"/>
              <p:cNvSpPr>
                <a:spLocks noEditPoints="1"/>
              </p:cNvSpPr>
              <p:nvPr/>
            </p:nvSpPr>
            <p:spPr bwMode="auto">
              <a:xfrm>
                <a:off x="2307925" y="3413461"/>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41" name="Group 140"/>
            <p:cNvGrpSpPr/>
            <p:nvPr/>
          </p:nvGrpSpPr>
          <p:grpSpPr>
            <a:xfrm>
              <a:off x="312164" y="5088066"/>
              <a:ext cx="2324697" cy="611937"/>
              <a:chOff x="312164" y="5088066"/>
              <a:chExt cx="2324697" cy="611937"/>
            </a:xfrm>
          </p:grpSpPr>
          <p:grpSp>
            <p:nvGrpSpPr>
              <p:cNvPr id="46" name="Group 45"/>
              <p:cNvGrpSpPr/>
              <p:nvPr/>
            </p:nvGrpSpPr>
            <p:grpSpPr>
              <a:xfrm>
                <a:off x="312164" y="5111603"/>
                <a:ext cx="1911466" cy="588400"/>
                <a:chOff x="85258" y="1734360"/>
                <a:chExt cx="1911466" cy="588400"/>
              </a:xfrm>
            </p:grpSpPr>
            <p:sp>
              <p:nvSpPr>
                <p:cNvPr id="47" name="TextBox 46"/>
                <p:cNvSpPr txBox="1"/>
                <p:nvPr/>
              </p:nvSpPr>
              <p:spPr>
                <a:xfrm>
                  <a:off x="85258" y="1734360"/>
                  <a:ext cx="1911463" cy="276999"/>
                </a:xfrm>
                <a:prstGeom prst="rect">
                  <a:avLst/>
                </a:prstGeom>
                <a:noFill/>
              </p:spPr>
              <p:txBody>
                <a:bodyPr wrap="square" rtlCol="0" anchor="t">
                  <a:spAutoFit/>
                </a:bodyPr>
                <a:lstStyle/>
                <a:p>
                  <a:pPr algn="r"/>
                  <a:r>
                    <a:rPr lang="en-US" sz="1400" spc="50" dirty="0">
                      <a:solidFill>
                        <a:schemeClr val="accent3"/>
                      </a:solidFill>
                      <a:latin typeface="+mj-lt"/>
                    </a:rPr>
                    <a:t>POINT 03</a:t>
                  </a:r>
                </a:p>
              </p:txBody>
            </p:sp>
            <p:sp>
              <p:nvSpPr>
                <p:cNvPr id="48" name="TextBox 47"/>
                <p:cNvSpPr txBox="1"/>
                <p:nvPr/>
              </p:nvSpPr>
              <p:spPr>
                <a:xfrm>
                  <a:off x="85258" y="1948192"/>
                  <a:ext cx="1911466" cy="374568"/>
                </a:xfrm>
                <a:prstGeom prst="rect">
                  <a:avLst/>
                </a:prstGeom>
                <a:noFill/>
              </p:spPr>
              <p:txBody>
                <a:bodyPr wrap="square" rtlCol="0" anchor="t">
                  <a:spAutoFit/>
                </a:bodyPr>
                <a:lstStyle/>
                <a:p>
                  <a:pPr algn="r"/>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simply random  </a:t>
                  </a:r>
                </a:p>
              </p:txBody>
            </p:sp>
          </p:grpSp>
          <p:sp>
            <p:nvSpPr>
              <p:cNvPr id="138" name="Freeform 41"/>
              <p:cNvSpPr>
                <a:spLocks noEditPoints="1"/>
              </p:cNvSpPr>
              <p:nvPr/>
            </p:nvSpPr>
            <p:spPr bwMode="auto">
              <a:xfrm>
                <a:off x="2307925" y="5088066"/>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17" name="Group 16"/>
          <p:cNvGrpSpPr/>
          <p:nvPr/>
        </p:nvGrpSpPr>
        <p:grpSpPr>
          <a:xfrm>
            <a:off x="8145630" y="1425323"/>
            <a:ext cx="2737696" cy="4314100"/>
            <a:chOff x="6451974" y="1937472"/>
            <a:chExt cx="2379863" cy="3750222"/>
          </a:xfrm>
        </p:grpSpPr>
        <p:grpSp>
          <p:nvGrpSpPr>
            <p:cNvPr id="11" name="Group 10"/>
            <p:cNvGrpSpPr/>
            <p:nvPr/>
          </p:nvGrpSpPr>
          <p:grpSpPr>
            <a:xfrm>
              <a:off x="6451974" y="1937472"/>
              <a:ext cx="2379863" cy="588400"/>
              <a:chOff x="6451974" y="1761096"/>
              <a:chExt cx="2379863" cy="588400"/>
            </a:xfrm>
          </p:grpSpPr>
          <p:grpSp>
            <p:nvGrpSpPr>
              <p:cNvPr id="52" name="Group 51"/>
              <p:cNvGrpSpPr/>
              <p:nvPr/>
            </p:nvGrpSpPr>
            <p:grpSpPr>
              <a:xfrm>
                <a:off x="6920371" y="1761096"/>
                <a:ext cx="1911466" cy="588400"/>
                <a:chOff x="85258" y="1734360"/>
                <a:chExt cx="1911466" cy="588400"/>
              </a:xfrm>
            </p:grpSpPr>
            <p:sp>
              <p:nvSpPr>
                <p:cNvPr id="59" name="TextBox 58"/>
                <p:cNvSpPr txBox="1"/>
                <p:nvPr/>
              </p:nvSpPr>
              <p:spPr>
                <a:xfrm>
                  <a:off x="85258" y="1734360"/>
                  <a:ext cx="1911463" cy="276999"/>
                </a:xfrm>
                <a:prstGeom prst="rect">
                  <a:avLst/>
                </a:prstGeom>
                <a:noFill/>
              </p:spPr>
              <p:txBody>
                <a:bodyPr wrap="square" rtlCol="0" anchor="t">
                  <a:spAutoFit/>
                </a:bodyPr>
                <a:lstStyle/>
                <a:p>
                  <a:r>
                    <a:rPr lang="en-US" sz="1400" spc="50" dirty="0">
                      <a:solidFill>
                        <a:schemeClr val="accent4"/>
                      </a:solidFill>
                      <a:latin typeface="+mj-lt"/>
                    </a:rPr>
                    <a:t>POINT 04</a:t>
                  </a:r>
                </a:p>
              </p:txBody>
            </p:sp>
            <p:sp>
              <p:nvSpPr>
                <p:cNvPr id="60" name="TextBox 59"/>
                <p:cNvSpPr txBox="1"/>
                <p:nvPr/>
              </p:nvSpPr>
              <p:spPr>
                <a:xfrm>
                  <a:off x="85258" y="1948192"/>
                  <a:ext cx="1911466" cy="374568"/>
                </a:xfrm>
                <a:prstGeom prst="rect">
                  <a:avLst/>
                </a:prstGeom>
                <a:noFill/>
              </p:spPr>
              <p:txBody>
                <a:bodyPr wrap="square" rtlCol="0" anchor="t">
                  <a:spAutoFit/>
                </a:bodyPr>
                <a:lstStyle/>
                <a:p>
                  <a:r>
                    <a:rPr lang="en-US" sz="1100" dirty="0">
                      <a:solidFill>
                        <a:schemeClr val="accent6"/>
                      </a:solidFill>
                    </a:rPr>
                    <a:t>It has roots in a piece of classical Latin literature</a:t>
                  </a:r>
                </a:p>
              </p:txBody>
            </p:sp>
          </p:grpSp>
          <p:sp>
            <p:nvSpPr>
              <p:cNvPr id="136" name="Freeform 5"/>
              <p:cNvSpPr>
                <a:spLocks noEditPoints="1"/>
              </p:cNvSpPr>
              <p:nvPr/>
            </p:nvSpPr>
            <p:spPr bwMode="auto">
              <a:xfrm>
                <a:off x="6451974" y="1811896"/>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2" name="Group 11"/>
            <p:cNvGrpSpPr/>
            <p:nvPr/>
          </p:nvGrpSpPr>
          <p:grpSpPr>
            <a:xfrm>
              <a:off x="6601546" y="3518383"/>
              <a:ext cx="2230291" cy="588400"/>
              <a:chOff x="6601546" y="3436350"/>
              <a:chExt cx="2230291" cy="588400"/>
            </a:xfrm>
          </p:grpSpPr>
          <p:grpSp>
            <p:nvGrpSpPr>
              <p:cNvPr id="53" name="Group 52"/>
              <p:cNvGrpSpPr/>
              <p:nvPr/>
            </p:nvGrpSpPr>
            <p:grpSpPr>
              <a:xfrm>
                <a:off x="6920371" y="3436350"/>
                <a:ext cx="1911466" cy="588400"/>
                <a:chOff x="85258" y="1734360"/>
                <a:chExt cx="1911466" cy="588400"/>
              </a:xfrm>
            </p:grpSpPr>
            <p:sp>
              <p:nvSpPr>
                <p:cNvPr id="57" name="TextBox 56"/>
                <p:cNvSpPr txBox="1"/>
                <p:nvPr/>
              </p:nvSpPr>
              <p:spPr>
                <a:xfrm>
                  <a:off x="85258" y="1734360"/>
                  <a:ext cx="1911463" cy="276999"/>
                </a:xfrm>
                <a:prstGeom prst="rect">
                  <a:avLst/>
                </a:prstGeom>
                <a:noFill/>
              </p:spPr>
              <p:txBody>
                <a:bodyPr wrap="square" rtlCol="0" anchor="t">
                  <a:spAutoFit/>
                </a:bodyPr>
                <a:lstStyle/>
                <a:p>
                  <a:r>
                    <a:rPr lang="en-US" sz="1400" spc="50" dirty="0">
                      <a:solidFill>
                        <a:schemeClr val="accent5"/>
                      </a:solidFill>
                      <a:latin typeface="+mj-lt"/>
                    </a:rPr>
                    <a:t>POINT 05</a:t>
                  </a:r>
                </a:p>
              </p:txBody>
            </p:sp>
            <p:sp>
              <p:nvSpPr>
                <p:cNvPr id="58" name="TextBox 57"/>
                <p:cNvSpPr txBox="1"/>
                <p:nvPr/>
              </p:nvSpPr>
              <p:spPr>
                <a:xfrm>
                  <a:off x="85258" y="1948192"/>
                  <a:ext cx="1911466" cy="374568"/>
                </a:xfrm>
                <a:prstGeom prst="rect">
                  <a:avLst/>
                </a:prstGeom>
                <a:noFill/>
              </p:spPr>
              <p:txBody>
                <a:bodyPr wrap="square" rtlCol="0" anchor="t">
                  <a:spAutoFit/>
                </a:bodyPr>
                <a:lstStyle/>
                <a:p>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a:t>
                  </a:r>
                </a:p>
              </p:txBody>
            </p:sp>
          </p:grpSp>
          <p:grpSp>
            <p:nvGrpSpPr>
              <p:cNvPr id="158" name="Group 4"/>
              <p:cNvGrpSpPr>
                <a:grpSpLocks noChangeAspect="1"/>
              </p:cNvGrpSpPr>
              <p:nvPr/>
            </p:nvGrpSpPr>
            <p:grpSpPr bwMode="auto">
              <a:xfrm>
                <a:off x="6601546" y="3436598"/>
                <a:ext cx="230346" cy="290856"/>
                <a:chOff x="2663" y="1786"/>
                <a:chExt cx="453" cy="572"/>
              </a:xfrm>
              <a:solidFill>
                <a:schemeClr val="accent5"/>
              </a:solidFill>
            </p:grpSpPr>
            <p:sp>
              <p:nvSpPr>
                <p:cNvPr id="159" name="Freeform 5"/>
                <p:cNvSpPr>
                  <a:spLocks noEditPoints="1"/>
                </p:cNvSpPr>
                <p:nvPr/>
              </p:nvSpPr>
              <p:spPr bwMode="auto">
                <a:xfrm>
                  <a:off x="2897" y="1914"/>
                  <a:ext cx="109" cy="104"/>
                </a:xfrm>
                <a:custGeom>
                  <a:avLst/>
                  <a:gdLst>
                    <a:gd name="T0" fmla="*/ 207 w 226"/>
                    <a:gd name="T1" fmla="*/ 164 h 218"/>
                    <a:gd name="T2" fmla="*/ 218 w 226"/>
                    <a:gd name="T3" fmla="*/ 81 h 218"/>
                    <a:gd name="T4" fmla="*/ 168 w 226"/>
                    <a:gd name="T5" fmla="*/ 14 h 218"/>
                    <a:gd name="T6" fmla="*/ 113 w 226"/>
                    <a:gd name="T7" fmla="*/ 0 h 218"/>
                    <a:gd name="T8" fmla="*/ 18 w 226"/>
                    <a:gd name="T9" fmla="*/ 54 h 218"/>
                    <a:gd name="T10" fmla="*/ 7 w 226"/>
                    <a:gd name="T11" fmla="*/ 137 h 218"/>
                    <a:gd name="T12" fmla="*/ 58 w 226"/>
                    <a:gd name="T13" fmla="*/ 204 h 218"/>
                    <a:gd name="T14" fmla="*/ 113 w 226"/>
                    <a:gd name="T15" fmla="*/ 218 h 218"/>
                    <a:gd name="T16" fmla="*/ 207 w 226"/>
                    <a:gd name="T17" fmla="*/ 164 h 218"/>
                    <a:gd name="T18" fmla="*/ 166 w 226"/>
                    <a:gd name="T19" fmla="*/ 140 h 218"/>
                    <a:gd name="T20" fmla="*/ 113 w 226"/>
                    <a:gd name="T21" fmla="*/ 170 h 218"/>
                    <a:gd name="T22" fmla="*/ 82 w 226"/>
                    <a:gd name="T23" fmla="*/ 162 h 218"/>
                    <a:gd name="T24" fmla="*/ 54 w 226"/>
                    <a:gd name="T25" fmla="*/ 125 h 218"/>
                    <a:gd name="T26" fmla="*/ 60 w 226"/>
                    <a:gd name="T27" fmla="*/ 78 h 218"/>
                    <a:gd name="T28" fmla="*/ 113 w 226"/>
                    <a:gd name="T29" fmla="*/ 48 h 218"/>
                    <a:gd name="T30" fmla="*/ 143 w 226"/>
                    <a:gd name="T31" fmla="*/ 56 h 218"/>
                    <a:gd name="T32" fmla="*/ 172 w 226"/>
                    <a:gd name="T33" fmla="*/ 93 h 218"/>
                    <a:gd name="T34" fmla="*/ 166 w 226"/>
                    <a:gd name="T35" fmla="*/ 14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18">
                      <a:moveTo>
                        <a:pt x="207" y="164"/>
                      </a:moveTo>
                      <a:cubicBezTo>
                        <a:pt x="222" y="138"/>
                        <a:pt x="226" y="109"/>
                        <a:pt x="218" y="81"/>
                      </a:cubicBezTo>
                      <a:cubicBezTo>
                        <a:pt x="211" y="53"/>
                        <a:pt x="193" y="29"/>
                        <a:pt x="168" y="14"/>
                      </a:cubicBezTo>
                      <a:cubicBezTo>
                        <a:pt x="151" y="5"/>
                        <a:pt x="132" y="0"/>
                        <a:pt x="113" y="0"/>
                      </a:cubicBezTo>
                      <a:cubicBezTo>
                        <a:pt x="74" y="0"/>
                        <a:pt x="38" y="21"/>
                        <a:pt x="18" y="54"/>
                      </a:cubicBezTo>
                      <a:cubicBezTo>
                        <a:pt x="4" y="80"/>
                        <a:pt x="0" y="109"/>
                        <a:pt x="7" y="137"/>
                      </a:cubicBezTo>
                      <a:cubicBezTo>
                        <a:pt x="15" y="165"/>
                        <a:pt x="33" y="189"/>
                        <a:pt x="58" y="204"/>
                      </a:cubicBezTo>
                      <a:cubicBezTo>
                        <a:pt x="75" y="213"/>
                        <a:pt x="94" y="218"/>
                        <a:pt x="113" y="218"/>
                      </a:cubicBezTo>
                      <a:cubicBezTo>
                        <a:pt x="152" y="218"/>
                        <a:pt x="188" y="197"/>
                        <a:pt x="207" y="164"/>
                      </a:cubicBezTo>
                      <a:close/>
                      <a:moveTo>
                        <a:pt x="166" y="140"/>
                      </a:moveTo>
                      <a:cubicBezTo>
                        <a:pt x="155" y="158"/>
                        <a:pt x="135" y="170"/>
                        <a:pt x="113" y="170"/>
                      </a:cubicBezTo>
                      <a:cubicBezTo>
                        <a:pt x="102" y="170"/>
                        <a:pt x="92" y="167"/>
                        <a:pt x="82" y="162"/>
                      </a:cubicBezTo>
                      <a:cubicBezTo>
                        <a:pt x="68" y="154"/>
                        <a:pt x="58" y="141"/>
                        <a:pt x="54" y="125"/>
                      </a:cubicBezTo>
                      <a:cubicBezTo>
                        <a:pt x="50" y="109"/>
                        <a:pt x="52" y="93"/>
                        <a:pt x="60" y="78"/>
                      </a:cubicBezTo>
                      <a:cubicBezTo>
                        <a:pt x="71" y="60"/>
                        <a:pt x="91" y="48"/>
                        <a:pt x="113" y="48"/>
                      </a:cubicBezTo>
                      <a:cubicBezTo>
                        <a:pt x="124" y="48"/>
                        <a:pt x="134" y="51"/>
                        <a:pt x="143" y="56"/>
                      </a:cubicBezTo>
                      <a:cubicBezTo>
                        <a:pt x="158" y="64"/>
                        <a:pt x="168" y="77"/>
                        <a:pt x="172" y="93"/>
                      </a:cubicBezTo>
                      <a:cubicBezTo>
                        <a:pt x="176" y="109"/>
                        <a:pt x="174" y="125"/>
                        <a:pt x="166"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0" name="Freeform 6"/>
                <p:cNvSpPr>
                  <a:spLocks/>
                </p:cNvSpPr>
                <p:nvPr/>
              </p:nvSpPr>
              <p:spPr bwMode="auto">
                <a:xfrm>
                  <a:off x="2720" y="2216"/>
                  <a:ext cx="95" cy="142"/>
                </a:xfrm>
                <a:custGeom>
                  <a:avLst/>
                  <a:gdLst>
                    <a:gd name="T0" fmla="*/ 0 w 198"/>
                    <a:gd name="T1" fmla="*/ 272 h 296"/>
                    <a:gd name="T2" fmla="*/ 157 w 198"/>
                    <a:gd name="T3" fmla="*/ 0 h 296"/>
                    <a:gd name="T4" fmla="*/ 198 w 198"/>
                    <a:gd name="T5" fmla="*/ 25 h 296"/>
                    <a:gd name="T6" fmla="*/ 42 w 198"/>
                    <a:gd name="T7" fmla="*/ 296 h 296"/>
                    <a:gd name="T8" fmla="*/ 0 w 198"/>
                    <a:gd name="T9" fmla="*/ 272 h 296"/>
                  </a:gdLst>
                  <a:ahLst/>
                  <a:cxnLst>
                    <a:cxn ang="0">
                      <a:pos x="T0" y="T1"/>
                    </a:cxn>
                    <a:cxn ang="0">
                      <a:pos x="T2" y="T3"/>
                    </a:cxn>
                    <a:cxn ang="0">
                      <a:pos x="T4" y="T5"/>
                    </a:cxn>
                    <a:cxn ang="0">
                      <a:pos x="T6" y="T7"/>
                    </a:cxn>
                    <a:cxn ang="0">
                      <a:pos x="T8" y="T9"/>
                    </a:cxn>
                  </a:cxnLst>
                  <a:rect l="0" t="0" r="r" b="b"/>
                  <a:pathLst>
                    <a:path w="198" h="296">
                      <a:moveTo>
                        <a:pt x="0" y="272"/>
                      </a:moveTo>
                      <a:lnTo>
                        <a:pt x="157" y="0"/>
                      </a:lnTo>
                      <a:lnTo>
                        <a:pt x="198" y="25"/>
                      </a:lnTo>
                      <a:lnTo>
                        <a:pt x="42" y="296"/>
                      </a:lnTo>
                      <a:lnTo>
                        <a:pt x="0" y="2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1" name="Freeform 7"/>
                <p:cNvSpPr>
                  <a:spLocks/>
                </p:cNvSpPr>
                <p:nvPr/>
              </p:nvSpPr>
              <p:spPr bwMode="auto">
                <a:xfrm>
                  <a:off x="2710" y="2193"/>
                  <a:ext cx="64" cy="88"/>
                </a:xfrm>
                <a:custGeom>
                  <a:avLst/>
                  <a:gdLst>
                    <a:gd name="T0" fmla="*/ 93 w 134"/>
                    <a:gd name="T1" fmla="*/ 0 h 185"/>
                    <a:gd name="T2" fmla="*/ 134 w 134"/>
                    <a:gd name="T3" fmla="*/ 24 h 185"/>
                    <a:gd name="T4" fmla="*/ 42 w 134"/>
                    <a:gd name="T5" fmla="*/ 185 h 185"/>
                    <a:gd name="T6" fmla="*/ 0 w 134"/>
                    <a:gd name="T7" fmla="*/ 161 h 185"/>
                    <a:gd name="T8" fmla="*/ 93 w 134"/>
                    <a:gd name="T9" fmla="*/ 0 h 185"/>
                  </a:gdLst>
                  <a:ahLst/>
                  <a:cxnLst>
                    <a:cxn ang="0">
                      <a:pos x="T0" y="T1"/>
                    </a:cxn>
                    <a:cxn ang="0">
                      <a:pos x="T2" y="T3"/>
                    </a:cxn>
                    <a:cxn ang="0">
                      <a:pos x="T4" y="T5"/>
                    </a:cxn>
                    <a:cxn ang="0">
                      <a:pos x="T6" y="T7"/>
                    </a:cxn>
                    <a:cxn ang="0">
                      <a:pos x="T8" y="T9"/>
                    </a:cxn>
                  </a:cxnLst>
                  <a:rect l="0" t="0" r="r" b="b"/>
                  <a:pathLst>
                    <a:path w="134" h="185">
                      <a:moveTo>
                        <a:pt x="93" y="0"/>
                      </a:moveTo>
                      <a:lnTo>
                        <a:pt x="134" y="24"/>
                      </a:lnTo>
                      <a:lnTo>
                        <a:pt x="42" y="185"/>
                      </a:lnTo>
                      <a:lnTo>
                        <a:pt x="0" y="161"/>
                      </a:lnTo>
                      <a:lnTo>
                        <a:pt x="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2" name="Freeform 8"/>
                <p:cNvSpPr>
                  <a:spLocks/>
                </p:cNvSpPr>
                <p:nvPr/>
              </p:nvSpPr>
              <p:spPr bwMode="auto">
                <a:xfrm>
                  <a:off x="2792" y="2240"/>
                  <a:ext cx="65" cy="89"/>
                </a:xfrm>
                <a:custGeom>
                  <a:avLst/>
                  <a:gdLst>
                    <a:gd name="T0" fmla="*/ 42 w 134"/>
                    <a:gd name="T1" fmla="*/ 185 h 185"/>
                    <a:gd name="T2" fmla="*/ 0 w 134"/>
                    <a:gd name="T3" fmla="*/ 161 h 185"/>
                    <a:gd name="T4" fmla="*/ 93 w 134"/>
                    <a:gd name="T5" fmla="*/ 0 h 185"/>
                    <a:gd name="T6" fmla="*/ 134 w 134"/>
                    <a:gd name="T7" fmla="*/ 24 h 185"/>
                    <a:gd name="T8" fmla="*/ 42 w 134"/>
                    <a:gd name="T9" fmla="*/ 185 h 185"/>
                  </a:gdLst>
                  <a:ahLst/>
                  <a:cxnLst>
                    <a:cxn ang="0">
                      <a:pos x="T0" y="T1"/>
                    </a:cxn>
                    <a:cxn ang="0">
                      <a:pos x="T2" y="T3"/>
                    </a:cxn>
                    <a:cxn ang="0">
                      <a:pos x="T4" y="T5"/>
                    </a:cxn>
                    <a:cxn ang="0">
                      <a:pos x="T6" y="T7"/>
                    </a:cxn>
                    <a:cxn ang="0">
                      <a:pos x="T8" y="T9"/>
                    </a:cxn>
                  </a:cxnLst>
                  <a:rect l="0" t="0" r="r" b="b"/>
                  <a:pathLst>
                    <a:path w="134" h="185">
                      <a:moveTo>
                        <a:pt x="42" y="185"/>
                      </a:moveTo>
                      <a:lnTo>
                        <a:pt x="0" y="161"/>
                      </a:lnTo>
                      <a:lnTo>
                        <a:pt x="93" y="0"/>
                      </a:lnTo>
                      <a:lnTo>
                        <a:pt x="134" y="24"/>
                      </a:lnTo>
                      <a:lnTo>
                        <a:pt x="42"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3" name="Freeform 9"/>
                <p:cNvSpPr>
                  <a:spLocks noEditPoints="1"/>
                </p:cNvSpPr>
                <p:nvPr/>
              </p:nvSpPr>
              <p:spPr bwMode="auto">
                <a:xfrm>
                  <a:off x="2663" y="1786"/>
                  <a:ext cx="453" cy="531"/>
                </a:xfrm>
                <a:custGeom>
                  <a:avLst/>
                  <a:gdLst>
                    <a:gd name="T0" fmla="*/ 736 w 942"/>
                    <a:gd name="T1" fmla="*/ 659 h 1108"/>
                    <a:gd name="T2" fmla="*/ 786 w 942"/>
                    <a:gd name="T3" fmla="*/ 579 h 1108"/>
                    <a:gd name="T4" fmla="*/ 823 w 942"/>
                    <a:gd name="T5" fmla="*/ 20 h 1108"/>
                    <a:gd name="T6" fmla="*/ 816 w 942"/>
                    <a:gd name="T7" fmla="*/ 0 h 1108"/>
                    <a:gd name="T8" fmla="*/ 795 w 942"/>
                    <a:gd name="T9" fmla="*/ 4 h 1108"/>
                    <a:gd name="T10" fmla="*/ 278 w 942"/>
                    <a:gd name="T11" fmla="*/ 397 h 1108"/>
                    <a:gd name="T12" fmla="*/ 222 w 942"/>
                    <a:gd name="T13" fmla="*/ 382 h 1108"/>
                    <a:gd name="T14" fmla="*/ 188 w 942"/>
                    <a:gd name="T15" fmla="*/ 377 h 1108"/>
                    <a:gd name="T16" fmla="*/ 66 w 942"/>
                    <a:gd name="T17" fmla="*/ 473 h 1108"/>
                    <a:gd name="T18" fmla="*/ 0 w 942"/>
                    <a:gd name="T19" fmla="*/ 801 h 1108"/>
                    <a:gd name="T20" fmla="*/ 124 w 942"/>
                    <a:gd name="T21" fmla="*/ 834 h 1108"/>
                    <a:gd name="T22" fmla="*/ 209 w 942"/>
                    <a:gd name="T23" fmla="*/ 696 h 1108"/>
                    <a:gd name="T24" fmla="*/ 209 w 942"/>
                    <a:gd name="T25" fmla="*/ 784 h 1108"/>
                    <a:gd name="T26" fmla="*/ 209 w 942"/>
                    <a:gd name="T27" fmla="*/ 789 h 1108"/>
                    <a:gd name="T28" fmla="*/ 209 w 942"/>
                    <a:gd name="T29" fmla="*/ 803 h 1108"/>
                    <a:gd name="T30" fmla="*/ 421 w 942"/>
                    <a:gd name="T31" fmla="*/ 925 h 1108"/>
                    <a:gd name="T32" fmla="*/ 431 w 942"/>
                    <a:gd name="T33" fmla="*/ 922 h 1108"/>
                    <a:gd name="T34" fmla="*/ 519 w 942"/>
                    <a:gd name="T35" fmla="*/ 871 h 1108"/>
                    <a:gd name="T36" fmla="*/ 441 w 942"/>
                    <a:gd name="T37" fmla="*/ 1017 h 1108"/>
                    <a:gd name="T38" fmla="*/ 531 w 942"/>
                    <a:gd name="T39" fmla="*/ 1108 h 1108"/>
                    <a:gd name="T40" fmla="*/ 782 w 942"/>
                    <a:gd name="T41" fmla="*/ 886 h 1108"/>
                    <a:gd name="T42" fmla="*/ 821 w 942"/>
                    <a:gd name="T43" fmla="*/ 801 h 1108"/>
                    <a:gd name="T44" fmla="*/ 783 w 942"/>
                    <a:gd name="T45" fmla="*/ 706 h 1108"/>
                    <a:gd name="T46" fmla="*/ 736 w 942"/>
                    <a:gd name="T47" fmla="*/ 659 h 1108"/>
                    <a:gd name="T48" fmla="*/ 101 w 942"/>
                    <a:gd name="T49" fmla="*/ 778 h 1108"/>
                    <a:gd name="T50" fmla="*/ 56 w 942"/>
                    <a:gd name="T51" fmla="*/ 766 h 1108"/>
                    <a:gd name="T52" fmla="*/ 113 w 942"/>
                    <a:gd name="T53" fmla="*/ 482 h 1108"/>
                    <a:gd name="T54" fmla="*/ 188 w 942"/>
                    <a:gd name="T55" fmla="*/ 425 h 1108"/>
                    <a:gd name="T56" fmla="*/ 209 w 942"/>
                    <a:gd name="T57" fmla="*/ 428 h 1108"/>
                    <a:gd name="T58" fmla="*/ 260 w 942"/>
                    <a:gd name="T59" fmla="*/ 442 h 1108"/>
                    <a:gd name="T60" fmla="*/ 222 w 942"/>
                    <a:gd name="T61" fmla="*/ 584 h 1108"/>
                    <a:gd name="T62" fmla="*/ 101 w 942"/>
                    <a:gd name="T63" fmla="*/ 778 h 1108"/>
                    <a:gd name="T64" fmla="*/ 425 w 942"/>
                    <a:gd name="T65" fmla="*/ 872 h 1108"/>
                    <a:gd name="T66" fmla="*/ 257 w 942"/>
                    <a:gd name="T67" fmla="*/ 774 h 1108"/>
                    <a:gd name="T68" fmla="*/ 784 w 942"/>
                    <a:gd name="T69" fmla="*/ 56 h 1108"/>
                    <a:gd name="T70" fmla="*/ 425 w 942"/>
                    <a:gd name="T71" fmla="*/ 872 h 1108"/>
                    <a:gd name="T72" fmla="*/ 750 w 942"/>
                    <a:gd name="T73" fmla="*/ 850 h 1108"/>
                    <a:gd name="T74" fmla="*/ 533 w 942"/>
                    <a:gd name="T75" fmla="*/ 1042 h 1108"/>
                    <a:gd name="T76" fmla="*/ 500 w 942"/>
                    <a:gd name="T77" fmla="*/ 1008 h 1108"/>
                    <a:gd name="T78" fmla="*/ 614 w 942"/>
                    <a:gd name="T79" fmla="*/ 796 h 1108"/>
                    <a:gd name="T80" fmla="*/ 707 w 942"/>
                    <a:gd name="T81" fmla="*/ 698 h 1108"/>
                    <a:gd name="T82" fmla="*/ 749 w 942"/>
                    <a:gd name="T83" fmla="*/ 740 h 1108"/>
                    <a:gd name="T84" fmla="*/ 773 w 942"/>
                    <a:gd name="T85" fmla="*/ 800 h 1108"/>
                    <a:gd name="T86" fmla="*/ 750 w 942"/>
                    <a:gd name="T87" fmla="*/ 85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2" h="1108">
                      <a:moveTo>
                        <a:pt x="736" y="659"/>
                      </a:moveTo>
                      <a:cubicBezTo>
                        <a:pt x="754" y="634"/>
                        <a:pt x="771" y="607"/>
                        <a:pt x="786" y="579"/>
                      </a:cubicBezTo>
                      <a:cubicBezTo>
                        <a:pt x="878" y="409"/>
                        <a:pt x="890" y="221"/>
                        <a:pt x="823" y="20"/>
                      </a:cubicBezTo>
                      <a:lnTo>
                        <a:pt x="816" y="0"/>
                      </a:lnTo>
                      <a:lnTo>
                        <a:pt x="795" y="4"/>
                      </a:lnTo>
                      <a:cubicBezTo>
                        <a:pt x="500" y="64"/>
                        <a:pt x="351" y="230"/>
                        <a:pt x="278" y="397"/>
                      </a:cubicBezTo>
                      <a:lnTo>
                        <a:pt x="222" y="382"/>
                      </a:lnTo>
                      <a:cubicBezTo>
                        <a:pt x="211" y="379"/>
                        <a:pt x="200" y="377"/>
                        <a:pt x="188" y="377"/>
                      </a:cubicBezTo>
                      <a:cubicBezTo>
                        <a:pt x="129" y="377"/>
                        <a:pt x="77" y="417"/>
                        <a:pt x="66" y="473"/>
                      </a:cubicBezTo>
                      <a:lnTo>
                        <a:pt x="0" y="801"/>
                      </a:lnTo>
                      <a:lnTo>
                        <a:pt x="124" y="834"/>
                      </a:lnTo>
                      <a:lnTo>
                        <a:pt x="209" y="696"/>
                      </a:lnTo>
                      <a:cubicBezTo>
                        <a:pt x="208" y="731"/>
                        <a:pt x="208" y="761"/>
                        <a:pt x="209" y="784"/>
                      </a:cubicBezTo>
                      <a:cubicBezTo>
                        <a:pt x="209" y="786"/>
                        <a:pt x="209" y="788"/>
                        <a:pt x="209" y="789"/>
                      </a:cubicBezTo>
                      <a:lnTo>
                        <a:pt x="209" y="803"/>
                      </a:lnTo>
                      <a:lnTo>
                        <a:pt x="421" y="925"/>
                      </a:lnTo>
                      <a:lnTo>
                        <a:pt x="431" y="922"/>
                      </a:lnTo>
                      <a:cubicBezTo>
                        <a:pt x="438" y="920"/>
                        <a:pt x="472" y="903"/>
                        <a:pt x="519" y="871"/>
                      </a:cubicBezTo>
                      <a:lnTo>
                        <a:pt x="441" y="1017"/>
                      </a:lnTo>
                      <a:lnTo>
                        <a:pt x="531" y="1108"/>
                      </a:lnTo>
                      <a:lnTo>
                        <a:pt x="782" y="886"/>
                      </a:lnTo>
                      <a:cubicBezTo>
                        <a:pt x="806" y="865"/>
                        <a:pt x="820" y="835"/>
                        <a:pt x="821" y="801"/>
                      </a:cubicBezTo>
                      <a:cubicBezTo>
                        <a:pt x="822" y="766"/>
                        <a:pt x="808" y="731"/>
                        <a:pt x="783" y="706"/>
                      </a:cubicBezTo>
                      <a:lnTo>
                        <a:pt x="736" y="659"/>
                      </a:lnTo>
                      <a:close/>
                      <a:moveTo>
                        <a:pt x="101" y="778"/>
                      </a:moveTo>
                      <a:lnTo>
                        <a:pt x="56" y="766"/>
                      </a:lnTo>
                      <a:lnTo>
                        <a:pt x="113" y="482"/>
                      </a:lnTo>
                      <a:cubicBezTo>
                        <a:pt x="120" y="449"/>
                        <a:pt x="152" y="425"/>
                        <a:pt x="188" y="425"/>
                      </a:cubicBezTo>
                      <a:cubicBezTo>
                        <a:pt x="195" y="425"/>
                        <a:pt x="202" y="426"/>
                        <a:pt x="209" y="428"/>
                      </a:cubicBezTo>
                      <a:lnTo>
                        <a:pt x="260" y="442"/>
                      </a:lnTo>
                      <a:cubicBezTo>
                        <a:pt x="242" y="491"/>
                        <a:pt x="230" y="539"/>
                        <a:pt x="222" y="584"/>
                      </a:cubicBezTo>
                      <a:lnTo>
                        <a:pt x="101" y="778"/>
                      </a:lnTo>
                      <a:close/>
                      <a:moveTo>
                        <a:pt x="425" y="872"/>
                      </a:moveTo>
                      <a:lnTo>
                        <a:pt x="257" y="774"/>
                      </a:lnTo>
                      <a:cubicBezTo>
                        <a:pt x="251" y="625"/>
                        <a:pt x="279" y="170"/>
                        <a:pt x="784" y="56"/>
                      </a:cubicBezTo>
                      <a:cubicBezTo>
                        <a:pt x="942" y="570"/>
                        <a:pt x="495" y="835"/>
                        <a:pt x="425" y="872"/>
                      </a:cubicBezTo>
                      <a:close/>
                      <a:moveTo>
                        <a:pt x="750" y="850"/>
                      </a:moveTo>
                      <a:lnTo>
                        <a:pt x="533" y="1042"/>
                      </a:lnTo>
                      <a:lnTo>
                        <a:pt x="500" y="1008"/>
                      </a:lnTo>
                      <a:lnTo>
                        <a:pt x="614" y="796"/>
                      </a:lnTo>
                      <a:cubicBezTo>
                        <a:pt x="645" y="768"/>
                        <a:pt x="677" y="735"/>
                        <a:pt x="707" y="698"/>
                      </a:cubicBezTo>
                      <a:lnTo>
                        <a:pt x="749" y="740"/>
                      </a:lnTo>
                      <a:cubicBezTo>
                        <a:pt x="765" y="756"/>
                        <a:pt x="774" y="778"/>
                        <a:pt x="773" y="800"/>
                      </a:cubicBezTo>
                      <a:cubicBezTo>
                        <a:pt x="772" y="820"/>
                        <a:pt x="764" y="838"/>
                        <a:pt x="750" y="8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13" name="Group 12"/>
            <p:cNvGrpSpPr/>
            <p:nvPr/>
          </p:nvGrpSpPr>
          <p:grpSpPr>
            <a:xfrm>
              <a:off x="6501673" y="5099294"/>
              <a:ext cx="2330164" cy="588400"/>
              <a:chOff x="6501673" y="5111603"/>
              <a:chExt cx="2330164" cy="588400"/>
            </a:xfrm>
          </p:grpSpPr>
          <p:grpSp>
            <p:nvGrpSpPr>
              <p:cNvPr id="54" name="Group 53"/>
              <p:cNvGrpSpPr/>
              <p:nvPr/>
            </p:nvGrpSpPr>
            <p:grpSpPr>
              <a:xfrm>
                <a:off x="6920371" y="5111603"/>
                <a:ext cx="1911466" cy="588400"/>
                <a:chOff x="85258" y="1734360"/>
                <a:chExt cx="1911466" cy="588400"/>
              </a:xfrm>
            </p:grpSpPr>
            <p:sp>
              <p:nvSpPr>
                <p:cNvPr id="55" name="TextBox 54"/>
                <p:cNvSpPr txBox="1"/>
                <p:nvPr/>
              </p:nvSpPr>
              <p:spPr>
                <a:xfrm>
                  <a:off x="85258" y="1734360"/>
                  <a:ext cx="1911463" cy="276999"/>
                </a:xfrm>
                <a:prstGeom prst="rect">
                  <a:avLst/>
                </a:prstGeom>
                <a:noFill/>
              </p:spPr>
              <p:txBody>
                <a:bodyPr wrap="square" rtlCol="0" anchor="t">
                  <a:spAutoFit/>
                </a:bodyPr>
                <a:lstStyle/>
                <a:p>
                  <a:r>
                    <a:rPr lang="en-US" sz="1400" spc="50" dirty="0">
                      <a:solidFill>
                        <a:schemeClr val="accent6"/>
                      </a:solidFill>
                      <a:latin typeface="+mj-lt"/>
                    </a:rPr>
                    <a:t>POINT 06</a:t>
                  </a:r>
                </a:p>
              </p:txBody>
            </p:sp>
            <p:sp>
              <p:nvSpPr>
                <p:cNvPr id="56" name="TextBox 55"/>
                <p:cNvSpPr txBox="1"/>
                <p:nvPr/>
              </p:nvSpPr>
              <p:spPr>
                <a:xfrm>
                  <a:off x="85258" y="1948192"/>
                  <a:ext cx="1911466" cy="374568"/>
                </a:xfrm>
                <a:prstGeom prst="rect">
                  <a:avLst/>
                </a:prstGeom>
                <a:noFill/>
              </p:spPr>
              <p:txBody>
                <a:bodyPr wrap="square" rtlCol="0" anchor="t">
                  <a:spAutoFit/>
                </a:bodyPr>
                <a:lstStyle/>
                <a:p>
                  <a:r>
                    <a:rPr lang="en-US" sz="1100" dirty="0">
                      <a:solidFill>
                        <a:schemeClr val="accent6"/>
                      </a:solidFill>
                    </a:rPr>
                    <a:t>remaining essentially unchanged popularized</a:t>
                  </a:r>
                </a:p>
              </p:txBody>
            </p:sp>
          </p:grpSp>
          <p:sp>
            <p:nvSpPr>
              <p:cNvPr id="79" name="Freeform 5"/>
              <p:cNvSpPr>
                <a:spLocks noEditPoints="1"/>
              </p:cNvSpPr>
              <p:nvPr/>
            </p:nvSpPr>
            <p:spPr bwMode="auto">
              <a:xfrm>
                <a:off x="6501673" y="5112295"/>
                <a:ext cx="330219" cy="274468"/>
              </a:xfrm>
              <a:custGeom>
                <a:avLst/>
                <a:gdLst>
                  <a:gd name="T0" fmla="*/ 955 w 1282"/>
                  <a:gd name="T1" fmla="*/ 0 h 1067"/>
                  <a:gd name="T2" fmla="*/ 555 w 1282"/>
                  <a:gd name="T3" fmla="*/ 67 h 1067"/>
                  <a:gd name="T4" fmla="*/ 266 w 1282"/>
                  <a:gd name="T5" fmla="*/ 67 h 1067"/>
                  <a:gd name="T6" fmla="*/ 0 w 1282"/>
                  <a:gd name="T7" fmla="*/ 360 h 1067"/>
                  <a:gd name="T8" fmla="*/ 266 w 1282"/>
                  <a:gd name="T9" fmla="*/ 654 h 1067"/>
                  <a:gd name="T10" fmla="*/ 286 w 1282"/>
                  <a:gd name="T11" fmla="*/ 654 h 1067"/>
                  <a:gd name="T12" fmla="*/ 387 w 1282"/>
                  <a:gd name="T13" fmla="*/ 1047 h 1067"/>
                  <a:gd name="T14" fmla="*/ 413 w 1282"/>
                  <a:gd name="T15" fmla="*/ 1067 h 1067"/>
                  <a:gd name="T16" fmla="*/ 573 w 1282"/>
                  <a:gd name="T17" fmla="*/ 1067 h 1067"/>
                  <a:gd name="T18" fmla="*/ 599 w 1282"/>
                  <a:gd name="T19" fmla="*/ 1034 h 1067"/>
                  <a:gd name="T20" fmla="*/ 501 w 1282"/>
                  <a:gd name="T21" fmla="*/ 654 h 1067"/>
                  <a:gd name="T22" fmla="*/ 558 w 1282"/>
                  <a:gd name="T23" fmla="*/ 654 h 1067"/>
                  <a:gd name="T24" fmla="*/ 955 w 1282"/>
                  <a:gd name="T25" fmla="*/ 720 h 1067"/>
                  <a:gd name="T26" fmla="*/ 986 w 1282"/>
                  <a:gd name="T27" fmla="*/ 694 h 1067"/>
                  <a:gd name="T28" fmla="*/ 986 w 1282"/>
                  <a:gd name="T29" fmla="*/ 27 h 1067"/>
                  <a:gd name="T30" fmla="*/ 955 w 1282"/>
                  <a:gd name="T31" fmla="*/ 0 h 1067"/>
                  <a:gd name="T32" fmla="*/ 1238 w 1282"/>
                  <a:gd name="T33" fmla="*/ 57 h 1067"/>
                  <a:gd name="T34" fmla="*/ 1053 w 1282"/>
                  <a:gd name="T35" fmla="*/ 164 h 1067"/>
                  <a:gd name="T36" fmla="*/ 1043 w 1282"/>
                  <a:gd name="T37" fmla="*/ 200 h 1067"/>
                  <a:gd name="T38" fmla="*/ 1080 w 1282"/>
                  <a:gd name="T39" fmla="*/ 210 h 1067"/>
                  <a:gd name="T40" fmla="*/ 1264 w 1282"/>
                  <a:gd name="T41" fmla="*/ 103 h 1067"/>
                  <a:gd name="T42" fmla="*/ 1274 w 1282"/>
                  <a:gd name="T43" fmla="*/ 67 h 1067"/>
                  <a:gd name="T44" fmla="*/ 1238 w 1282"/>
                  <a:gd name="T45" fmla="*/ 57 h 1067"/>
                  <a:gd name="T46" fmla="*/ 933 w 1282"/>
                  <a:gd name="T47" fmla="*/ 59 h 1067"/>
                  <a:gd name="T48" fmla="*/ 933 w 1282"/>
                  <a:gd name="T49" fmla="*/ 662 h 1067"/>
                  <a:gd name="T50" fmla="*/ 586 w 1282"/>
                  <a:gd name="T51" fmla="*/ 604 h 1067"/>
                  <a:gd name="T52" fmla="*/ 586 w 1282"/>
                  <a:gd name="T53" fmla="*/ 116 h 1067"/>
                  <a:gd name="T54" fmla="*/ 933 w 1282"/>
                  <a:gd name="T55" fmla="*/ 59 h 1067"/>
                  <a:gd name="T56" fmla="*/ 266 w 1282"/>
                  <a:gd name="T57" fmla="*/ 120 h 1067"/>
                  <a:gd name="T58" fmla="*/ 533 w 1282"/>
                  <a:gd name="T59" fmla="*/ 120 h 1067"/>
                  <a:gd name="T60" fmla="*/ 533 w 1282"/>
                  <a:gd name="T61" fmla="*/ 600 h 1067"/>
                  <a:gd name="T62" fmla="*/ 266 w 1282"/>
                  <a:gd name="T63" fmla="*/ 600 h 1067"/>
                  <a:gd name="T64" fmla="*/ 53 w 1282"/>
                  <a:gd name="T65" fmla="*/ 360 h 1067"/>
                  <a:gd name="T66" fmla="*/ 266 w 1282"/>
                  <a:gd name="T67" fmla="*/ 120 h 1067"/>
                  <a:gd name="T68" fmla="*/ 1066 w 1282"/>
                  <a:gd name="T69" fmla="*/ 334 h 1067"/>
                  <a:gd name="T70" fmla="*/ 1040 w 1282"/>
                  <a:gd name="T71" fmla="*/ 360 h 1067"/>
                  <a:gd name="T72" fmla="*/ 1066 w 1282"/>
                  <a:gd name="T73" fmla="*/ 387 h 1067"/>
                  <a:gd name="T74" fmla="*/ 1253 w 1282"/>
                  <a:gd name="T75" fmla="*/ 387 h 1067"/>
                  <a:gd name="T76" fmla="*/ 1280 w 1282"/>
                  <a:gd name="T77" fmla="*/ 360 h 1067"/>
                  <a:gd name="T78" fmla="*/ 1253 w 1282"/>
                  <a:gd name="T79" fmla="*/ 334 h 1067"/>
                  <a:gd name="T80" fmla="*/ 1066 w 1282"/>
                  <a:gd name="T81" fmla="*/ 334 h 1067"/>
                  <a:gd name="T82" fmla="*/ 1065 w 1282"/>
                  <a:gd name="T83" fmla="*/ 507 h 1067"/>
                  <a:gd name="T84" fmla="*/ 1043 w 1282"/>
                  <a:gd name="T85" fmla="*/ 520 h 1067"/>
                  <a:gd name="T86" fmla="*/ 1053 w 1282"/>
                  <a:gd name="T87" fmla="*/ 557 h 1067"/>
                  <a:gd name="T88" fmla="*/ 1238 w 1282"/>
                  <a:gd name="T89" fmla="*/ 663 h 1067"/>
                  <a:gd name="T90" fmla="*/ 1274 w 1282"/>
                  <a:gd name="T91" fmla="*/ 654 h 1067"/>
                  <a:gd name="T92" fmla="*/ 1264 w 1282"/>
                  <a:gd name="T93" fmla="*/ 617 h 1067"/>
                  <a:gd name="T94" fmla="*/ 1080 w 1282"/>
                  <a:gd name="T95" fmla="*/ 511 h 1067"/>
                  <a:gd name="T96" fmla="*/ 1065 w 1282"/>
                  <a:gd name="T97" fmla="*/ 507 h 1067"/>
                  <a:gd name="T98" fmla="*/ 341 w 1282"/>
                  <a:gd name="T99" fmla="*/ 654 h 1067"/>
                  <a:gd name="T100" fmla="*/ 446 w 1282"/>
                  <a:gd name="T101" fmla="*/ 654 h 1067"/>
                  <a:gd name="T102" fmla="*/ 538 w 1282"/>
                  <a:gd name="T103" fmla="*/ 1014 h 1067"/>
                  <a:gd name="T104" fmla="*/ 434 w 1282"/>
                  <a:gd name="T105" fmla="*/ 1014 h 1067"/>
                  <a:gd name="T106" fmla="*/ 341 w 1282"/>
                  <a:gd name="T107" fmla="*/ 65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2" h="1067">
                    <a:moveTo>
                      <a:pt x="955" y="0"/>
                    </a:moveTo>
                    <a:lnTo>
                      <a:pt x="555" y="67"/>
                    </a:lnTo>
                    <a:lnTo>
                      <a:pt x="266" y="67"/>
                    </a:lnTo>
                    <a:cubicBezTo>
                      <a:pt x="116" y="67"/>
                      <a:pt x="0" y="213"/>
                      <a:pt x="0" y="360"/>
                    </a:cubicBezTo>
                    <a:cubicBezTo>
                      <a:pt x="0" y="508"/>
                      <a:pt x="116" y="654"/>
                      <a:pt x="266" y="654"/>
                    </a:cubicBezTo>
                    <a:lnTo>
                      <a:pt x="286" y="654"/>
                    </a:lnTo>
                    <a:lnTo>
                      <a:pt x="387" y="1047"/>
                    </a:lnTo>
                    <a:cubicBezTo>
                      <a:pt x="390" y="1058"/>
                      <a:pt x="401" y="1067"/>
                      <a:pt x="413" y="1067"/>
                    </a:cubicBezTo>
                    <a:lnTo>
                      <a:pt x="573" y="1067"/>
                    </a:lnTo>
                    <a:cubicBezTo>
                      <a:pt x="589" y="1067"/>
                      <a:pt x="603" y="1049"/>
                      <a:pt x="599" y="1034"/>
                    </a:cubicBezTo>
                    <a:lnTo>
                      <a:pt x="501" y="654"/>
                    </a:lnTo>
                    <a:lnTo>
                      <a:pt x="558" y="654"/>
                    </a:lnTo>
                    <a:lnTo>
                      <a:pt x="955" y="720"/>
                    </a:lnTo>
                    <a:cubicBezTo>
                      <a:pt x="970" y="723"/>
                      <a:pt x="986" y="709"/>
                      <a:pt x="986" y="694"/>
                    </a:cubicBezTo>
                    <a:lnTo>
                      <a:pt x="986" y="27"/>
                    </a:lnTo>
                    <a:cubicBezTo>
                      <a:pt x="984" y="4"/>
                      <a:pt x="970" y="0"/>
                      <a:pt x="955" y="0"/>
                    </a:cubicBezTo>
                    <a:close/>
                    <a:moveTo>
                      <a:pt x="1238" y="57"/>
                    </a:moveTo>
                    <a:lnTo>
                      <a:pt x="1053" y="164"/>
                    </a:lnTo>
                    <a:cubicBezTo>
                      <a:pt x="1040" y="171"/>
                      <a:pt x="1036" y="188"/>
                      <a:pt x="1043" y="200"/>
                    </a:cubicBezTo>
                    <a:cubicBezTo>
                      <a:pt x="1051" y="213"/>
                      <a:pt x="1067" y="217"/>
                      <a:pt x="1080" y="210"/>
                    </a:cubicBezTo>
                    <a:lnTo>
                      <a:pt x="1264" y="103"/>
                    </a:lnTo>
                    <a:cubicBezTo>
                      <a:pt x="1277" y="96"/>
                      <a:pt x="1282" y="80"/>
                      <a:pt x="1274" y="67"/>
                    </a:cubicBezTo>
                    <a:cubicBezTo>
                      <a:pt x="1267" y="52"/>
                      <a:pt x="1249" y="51"/>
                      <a:pt x="1238" y="57"/>
                    </a:cubicBezTo>
                    <a:close/>
                    <a:moveTo>
                      <a:pt x="933" y="59"/>
                    </a:moveTo>
                    <a:lnTo>
                      <a:pt x="933" y="662"/>
                    </a:lnTo>
                    <a:lnTo>
                      <a:pt x="586" y="604"/>
                    </a:lnTo>
                    <a:lnTo>
                      <a:pt x="586" y="116"/>
                    </a:lnTo>
                    <a:lnTo>
                      <a:pt x="933" y="59"/>
                    </a:lnTo>
                    <a:close/>
                    <a:moveTo>
                      <a:pt x="266" y="120"/>
                    </a:moveTo>
                    <a:lnTo>
                      <a:pt x="533" y="120"/>
                    </a:lnTo>
                    <a:lnTo>
                      <a:pt x="533" y="600"/>
                    </a:lnTo>
                    <a:lnTo>
                      <a:pt x="266" y="600"/>
                    </a:lnTo>
                    <a:cubicBezTo>
                      <a:pt x="152" y="600"/>
                      <a:pt x="53" y="479"/>
                      <a:pt x="53" y="360"/>
                    </a:cubicBezTo>
                    <a:cubicBezTo>
                      <a:pt x="53" y="242"/>
                      <a:pt x="152" y="120"/>
                      <a:pt x="266" y="120"/>
                    </a:cubicBezTo>
                    <a:close/>
                    <a:moveTo>
                      <a:pt x="1066" y="334"/>
                    </a:moveTo>
                    <a:cubicBezTo>
                      <a:pt x="1052" y="334"/>
                      <a:pt x="1040" y="346"/>
                      <a:pt x="1040" y="360"/>
                    </a:cubicBezTo>
                    <a:cubicBezTo>
                      <a:pt x="1040" y="375"/>
                      <a:pt x="1052" y="387"/>
                      <a:pt x="1066" y="387"/>
                    </a:cubicBezTo>
                    <a:lnTo>
                      <a:pt x="1253" y="387"/>
                    </a:lnTo>
                    <a:cubicBezTo>
                      <a:pt x="1268" y="387"/>
                      <a:pt x="1280" y="375"/>
                      <a:pt x="1280" y="360"/>
                    </a:cubicBezTo>
                    <a:cubicBezTo>
                      <a:pt x="1280" y="346"/>
                      <a:pt x="1268" y="334"/>
                      <a:pt x="1253" y="334"/>
                    </a:cubicBezTo>
                    <a:lnTo>
                      <a:pt x="1066" y="334"/>
                    </a:lnTo>
                    <a:close/>
                    <a:moveTo>
                      <a:pt x="1065" y="507"/>
                    </a:moveTo>
                    <a:cubicBezTo>
                      <a:pt x="1056" y="508"/>
                      <a:pt x="1048" y="512"/>
                      <a:pt x="1043" y="520"/>
                    </a:cubicBezTo>
                    <a:cubicBezTo>
                      <a:pt x="1036" y="533"/>
                      <a:pt x="1040" y="549"/>
                      <a:pt x="1053" y="557"/>
                    </a:cubicBezTo>
                    <a:lnTo>
                      <a:pt x="1238" y="663"/>
                    </a:lnTo>
                    <a:cubicBezTo>
                      <a:pt x="1250" y="671"/>
                      <a:pt x="1267" y="666"/>
                      <a:pt x="1274" y="654"/>
                    </a:cubicBezTo>
                    <a:cubicBezTo>
                      <a:pt x="1282" y="641"/>
                      <a:pt x="1277" y="625"/>
                      <a:pt x="1264" y="617"/>
                    </a:cubicBezTo>
                    <a:lnTo>
                      <a:pt x="1080" y="511"/>
                    </a:lnTo>
                    <a:cubicBezTo>
                      <a:pt x="1075" y="508"/>
                      <a:pt x="1070" y="507"/>
                      <a:pt x="1065" y="507"/>
                    </a:cubicBezTo>
                    <a:close/>
                    <a:moveTo>
                      <a:pt x="341" y="654"/>
                    </a:moveTo>
                    <a:lnTo>
                      <a:pt x="446" y="654"/>
                    </a:lnTo>
                    <a:lnTo>
                      <a:pt x="538" y="1014"/>
                    </a:lnTo>
                    <a:lnTo>
                      <a:pt x="434" y="1014"/>
                    </a:lnTo>
                    <a:lnTo>
                      <a:pt x="341" y="65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th-TH" sz="3200"/>
              </a:p>
            </p:txBody>
          </p:sp>
        </p:grpSp>
      </p:grpSp>
      <p:grpSp>
        <p:nvGrpSpPr>
          <p:cNvPr id="20" name="Group 19"/>
          <p:cNvGrpSpPr/>
          <p:nvPr/>
        </p:nvGrpSpPr>
        <p:grpSpPr>
          <a:xfrm>
            <a:off x="4138948" y="1792865"/>
            <a:ext cx="3840596" cy="3409044"/>
            <a:chOff x="4251962" y="1942735"/>
            <a:chExt cx="3840596" cy="3409044"/>
          </a:xfrm>
        </p:grpSpPr>
        <p:sp>
          <p:nvSpPr>
            <p:cNvPr id="23" name="Oval 22"/>
            <p:cNvSpPr/>
            <p:nvPr/>
          </p:nvSpPr>
          <p:spPr>
            <a:xfrm>
              <a:off x="5526365" y="3001361"/>
              <a:ext cx="1291792" cy="12917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26" name="Donut 25"/>
            <p:cNvSpPr/>
            <p:nvPr/>
          </p:nvSpPr>
          <p:spPr>
            <a:xfrm>
              <a:off x="4484256" y="1959253"/>
              <a:ext cx="3376009" cy="3376007"/>
            </a:xfrm>
            <a:prstGeom prst="donut">
              <a:avLst>
                <a:gd name="adj" fmla="val 357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29" name="Oval 28"/>
            <p:cNvSpPr/>
            <p:nvPr/>
          </p:nvSpPr>
          <p:spPr>
            <a:xfrm>
              <a:off x="7473108" y="3337532"/>
              <a:ext cx="619450" cy="6194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33" name="Oval 32"/>
            <p:cNvSpPr/>
            <p:nvPr/>
          </p:nvSpPr>
          <p:spPr>
            <a:xfrm rot="3509343">
              <a:off x="6704320" y="4710611"/>
              <a:ext cx="619450" cy="6194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35" name="Oval 34"/>
            <p:cNvSpPr/>
            <p:nvPr/>
          </p:nvSpPr>
          <p:spPr>
            <a:xfrm rot="7200000">
              <a:off x="6667822" y="1942735"/>
              <a:ext cx="619450" cy="6194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42" name="Group 141"/>
            <p:cNvGrpSpPr/>
            <p:nvPr/>
          </p:nvGrpSpPr>
          <p:grpSpPr>
            <a:xfrm>
              <a:off x="5020751" y="1964454"/>
              <a:ext cx="619450" cy="619450"/>
              <a:chOff x="3568908" y="2288163"/>
              <a:chExt cx="538484" cy="538484"/>
            </a:xfrm>
          </p:grpSpPr>
          <p:sp>
            <p:nvSpPr>
              <p:cNvPr id="32" name="Oval 31"/>
              <p:cNvSpPr/>
              <p:nvPr/>
            </p:nvSpPr>
            <p:spPr>
              <a:xfrm rot="3509343">
                <a:off x="3568908" y="2288163"/>
                <a:ext cx="538484" cy="5384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09" name="Group 8"/>
              <p:cNvGrpSpPr>
                <a:grpSpLocks noChangeAspect="1"/>
              </p:cNvGrpSpPr>
              <p:nvPr/>
            </p:nvGrpSpPr>
            <p:grpSpPr bwMode="auto">
              <a:xfrm>
                <a:off x="3700838" y="2397471"/>
                <a:ext cx="274625" cy="319868"/>
                <a:chOff x="-338" y="1483"/>
                <a:chExt cx="261" cy="304"/>
              </a:xfrm>
              <a:solidFill>
                <a:schemeClr val="bg1"/>
              </a:solidFill>
            </p:grpSpPr>
            <p:sp>
              <p:nvSpPr>
                <p:cNvPr id="113"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14"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15"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16"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17"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143" name="Group 142"/>
            <p:cNvGrpSpPr/>
            <p:nvPr/>
          </p:nvGrpSpPr>
          <p:grpSpPr>
            <a:xfrm>
              <a:off x="4251962" y="3337532"/>
              <a:ext cx="619450" cy="619450"/>
              <a:chOff x="2900604" y="3481772"/>
              <a:chExt cx="538484" cy="538484"/>
            </a:xfrm>
          </p:grpSpPr>
          <p:sp>
            <p:nvSpPr>
              <p:cNvPr id="28" name="Oval 27"/>
              <p:cNvSpPr/>
              <p:nvPr/>
            </p:nvSpPr>
            <p:spPr>
              <a:xfrm>
                <a:off x="2900604" y="3481772"/>
                <a:ext cx="538484" cy="538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10" name="Freeform 17"/>
              <p:cNvSpPr>
                <a:spLocks noEditPoints="1"/>
              </p:cNvSpPr>
              <p:nvPr/>
            </p:nvSpPr>
            <p:spPr bwMode="auto">
              <a:xfrm>
                <a:off x="2984071" y="3621584"/>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44" name="Group 143"/>
            <p:cNvGrpSpPr/>
            <p:nvPr/>
          </p:nvGrpSpPr>
          <p:grpSpPr>
            <a:xfrm>
              <a:off x="5057249" y="4732329"/>
              <a:ext cx="619450" cy="619450"/>
              <a:chOff x="3600635" y="4694261"/>
              <a:chExt cx="538484" cy="538484"/>
            </a:xfrm>
          </p:grpSpPr>
          <p:sp>
            <p:nvSpPr>
              <p:cNvPr id="36" name="Oval 35"/>
              <p:cNvSpPr/>
              <p:nvPr/>
            </p:nvSpPr>
            <p:spPr>
              <a:xfrm rot="7200000">
                <a:off x="3600635" y="4694261"/>
                <a:ext cx="538484" cy="538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11" name="Freeform 41"/>
              <p:cNvSpPr>
                <a:spLocks noEditPoints="1"/>
              </p:cNvSpPr>
              <p:nvPr/>
            </p:nvSpPr>
            <p:spPr bwMode="auto">
              <a:xfrm>
                <a:off x="3705409" y="4833911"/>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112" name="Freeform 5"/>
            <p:cNvSpPr>
              <a:spLocks noEditPoints="1"/>
            </p:cNvSpPr>
            <p:nvPr/>
          </p:nvSpPr>
          <p:spPr bwMode="auto">
            <a:xfrm>
              <a:off x="6801123" y="2108782"/>
              <a:ext cx="437042" cy="286584"/>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nvGrpSpPr>
            <p:cNvPr id="151" name="Group 4"/>
            <p:cNvGrpSpPr>
              <a:grpSpLocks noChangeAspect="1"/>
            </p:cNvGrpSpPr>
            <p:nvPr/>
          </p:nvGrpSpPr>
          <p:grpSpPr bwMode="auto">
            <a:xfrm>
              <a:off x="7650343" y="3479963"/>
              <a:ext cx="264980" cy="334589"/>
              <a:chOff x="2663" y="1786"/>
              <a:chExt cx="453" cy="572"/>
            </a:xfrm>
            <a:solidFill>
              <a:schemeClr val="bg1"/>
            </a:solidFill>
          </p:grpSpPr>
          <p:sp>
            <p:nvSpPr>
              <p:cNvPr id="153" name="Freeform 5"/>
              <p:cNvSpPr>
                <a:spLocks noEditPoints="1"/>
              </p:cNvSpPr>
              <p:nvPr/>
            </p:nvSpPr>
            <p:spPr bwMode="auto">
              <a:xfrm>
                <a:off x="2897" y="1914"/>
                <a:ext cx="109" cy="104"/>
              </a:xfrm>
              <a:custGeom>
                <a:avLst/>
                <a:gdLst>
                  <a:gd name="T0" fmla="*/ 207 w 226"/>
                  <a:gd name="T1" fmla="*/ 164 h 218"/>
                  <a:gd name="T2" fmla="*/ 218 w 226"/>
                  <a:gd name="T3" fmla="*/ 81 h 218"/>
                  <a:gd name="T4" fmla="*/ 168 w 226"/>
                  <a:gd name="T5" fmla="*/ 14 h 218"/>
                  <a:gd name="T6" fmla="*/ 113 w 226"/>
                  <a:gd name="T7" fmla="*/ 0 h 218"/>
                  <a:gd name="T8" fmla="*/ 18 w 226"/>
                  <a:gd name="T9" fmla="*/ 54 h 218"/>
                  <a:gd name="T10" fmla="*/ 7 w 226"/>
                  <a:gd name="T11" fmla="*/ 137 h 218"/>
                  <a:gd name="T12" fmla="*/ 58 w 226"/>
                  <a:gd name="T13" fmla="*/ 204 h 218"/>
                  <a:gd name="T14" fmla="*/ 113 w 226"/>
                  <a:gd name="T15" fmla="*/ 218 h 218"/>
                  <a:gd name="T16" fmla="*/ 207 w 226"/>
                  <a:gd name="T17" fmla="*/ 164 h 218"/>
                  <a:gd name="T18" fmla="*/ 166 w 226"/>
                  <a:gd name="T19" fmla="*/ 140 h 218"/>
                  <a:gd name="T20" fmla="*/ 113 w 226"/>
                  <a:gd name="T21" fmla="*/ 170 h 218"/>
                  <a:gd name="T22" fmla="*/ 82 w 226"/>
                  <a:gd name="T23" fmla="*/ 162 h 218"/>
                  <a:gd name="T24" fmla="*/ 54 w 226"/>
                  <a:gd name="T25" fmla="*/ 125 h 218"/>
                  <a:gd name="T26" fmla="*/ 60 w 226"/>
                  <a:gd name="T27" fmla="*/ 78 h 218"/>
                  <a:gd name="T28" fmla="*/ 113 w 226"/>
                  <a:gd name="T29" fmla="*/ 48 h 218"/>
                  <a:gd name="T30" fmla="*/ 143 w 226"/>
                  <a:gd name="T31" fmla="*/ 56 h 218"/>
                  <a:gd name="T32" fmla="*/ 172 w 226"/>
                  <a:gd name="T33" fmla="*/ 93 h 218"/>
                  <a:gd name="T34" fmla="*/ 166 w 226"/>
                  <a:gd name="T35" fmla="*/ 14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18">
                    <a:moveTo>
                      <a:pt x="207" y="164"/>
                    </a:moveTo>
                    <a:cubicBezTo>
                      <a:pt x="222" y="138"/>
                      <a:pt x="226" y="109"/>
                      <a:pt x="218" y="81"/>
                    </a:cubicBezTo>
                    <a:cubicBezTo>
                      <a:pt x="211" y="53"/>
                      <a:pt x="193" y="29"/>
                      <a:pt x="168" y="14"/>
                    </a:cubicBezTo>
                    <a:cubicBezTo>
                      <a:pt x="151" y="5"/>
                      <a:pt x="132" y="0"/>
                      <a:pt x="113" y="0"/>
                    </a:cubicBezTo>
                    <a:cubicBezTo>
                      <a:pt x="74" y="0"/>
                      <a:pt x="38" y="21"/>
                      <a:pt x="18" y="54"/>
                    </a:cubicBezTo>
                    <a:cubicBezTo>
                      <a:pt x="4" y="80"/>
                      <a:pt x="0" y="109"/>
                      <a:pt x="7" y="137"/>
                    </a:cubicBezTo>
                    <a:cubicBezTo>
                      <a:pt x="15" y="165"/>
                      <a:pt x="33" y="189"/>
                      <a:pt x="58" y="204"/>
                    </a:cubicBezTo>
                    <a:cubicBezTo>
                      <a:pt x="75" y="213"/>
                      <a:pt x="94" y="218"/>
                      <a:pt x="113" y="218"/>
                    </a:cubicBezTo>
                    <a:cubicBezTo>
                      <a:pt x="152" y="218"/>
                      <a:pt x="188" y="197"/>
                      <a:pt x="207" y="164"/>
                    </a:cubicBezTo>
                    <a:close/>
                    <a:moveTo>
                      <a:pt x="166" y="140"/>
                    </a:moveTo>
                    <a:cubicBezTo>
                      <a:pt x="155" y="158"/>
                      <a:pt x="135" y="170"/>
                      <a:pt x="113" y="170"/>
                    </a:cubicBezTo>
                    <a:cubicBezTo>
                      <a:pt x="102" y="170"/>
                      <a:pt x="92" y="167"/>
                      <a:pt x="82" y="162"/>
                    </a:cubicBezTo>
                    <a:cubicBezTo>
                      <a:pt x="68" y="154"/>
                      <a:pt x="58" y="141"/>
                      <a:pt x="54" y="125"/>
                    </a:cubicBezTo>
                    <a:cubicBezTo>
                      <a:pt x="50" y="109"/>
                      <a:pt x="52" y="93"/>
                      <a:pt x="60" y="78"/>
                    </a:cubicBezTo>
                    <a:cubicBezTo>
                      <a:pt x="71" y="60"/>
                      <a:pt x="91" y="48"/>
                      <a:pt x="113" y="48"/>
                    </a:cubicBezTo>
                    <a:cubicBezTo>
                      <a:pt x="124" y="48"/>
                      <a:pt x="134" y="51"/>
                      <a:pt x="143" y="56"/>
                    </a:cubicBezTo>
                    <a:cubicBezTo>
                      <a:pt x="158" y="64"/>
                      <a:pt x="168" y="77"/>
                      <a:pt x="172" y="93"/>
                    </a:cubicBezTo>
                    <a:cubicBezTo>
                      <a:pt x="176" y="109"/>
                      <a:pt x="174" y="125"/>
                      <a:pt x="166"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4" name="Freeform 6"/>
              <p:cNvSpPr>
                <a:spLocks/>
              </p:cNvSpPr>
              <p:nvPr/>
            </p:nvSpPr>
            <p:spPr bwMode="auto">
              <a:xfrm>
                <a:off x="2720" y="2216"/>
                <a:ext cx="95" cy="142"/>
              </a:xfrm>
              <a:custGeom>
                <a:avLst/>
                <a:gdLst>
                  <a:gd name="T0" fmla="*/ 0 w 198"/>
                  <a:gd name="T1" fmla="*/ 272 h 296"/>
                  <a:gd name="T2" fmla="*/ 157 w 198"/>
                  <a:gd name="T3" fmla="*/ 0 h 296"/>
                  <a:gd name="T4" fmla="*/ 198 w 198"/>
                  <a:gd name="T5" fmla="*/ 25 h 296"/>
                  <a:gd name="T6" fmla="*/ 42 w 198"/>
                  <a:gd name="T7" fmla="*/ 296 h 296"/>
                  <a:gd name="T8" fmla="*/ 0 w 198"/>
                  <a:gd name="T9" fmla="*/ 272 h 296"/>
                </a:gdLst>
                <a:ahLst/>
                <a:cxnLst>
                  <a:cxn ang="0">
                    <a:pos x="T0" y="T1"/>
                  </a:cxn>
                  <a:cxn ang="0">
                    <a:pos x="T2" y="T3"/>
                  </a:cxn>
                  <a:cxn ang="0">
                    <a:pos x="T4" y="T5"/>
                  </a:cxn>
                  <a:cxn ang="0">
                    <a:pos x="T6" y="T7"/>
                  </a:cxn>
                  <a:cxn ang="0">
                    <a:pos x="T8" y="T9"/>
                  </a:cxn>
                </a:cxnLst>
                <a:rect l="0" t="0" r="r" b="b"/>
                <a:pathLst>
                  <a:path w="198" h="296">
                    <a:moveTo>
                      <a:pt x="0" y="272"/>
                    </a:moveTo>
                    <a:lnTo>
                      <a:pt x="157" y="0"/>
                    </a:lnTo>
                    <a:lnTo>
                      <a:pt x="198" y="25"/>
                    </a:lnTo>
                    <a:lnTo>
                      <a:pt x="42" y="296"/>
                    </a:lnTo>
                    <a:lnTo>
                      <a:pt x="0" y="2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5" name="Freeform 7"/>
              <p:cNvSpPr>
                <a:spLocks/>
              </p:cNvSpPr>
              <p:nvPr/>
            </p:nvSpPr>
            <p:spPr bwMode="auto">
              <a:xfrm>
                <a:off x="2710" y="2193"/>
                <a:ext cx="64" cy="88"/>
              </a:xfrm>
              <a:custGeom>
                <a:avLst/>
                <a:gdLst>
                  <a:gd name="T0" fmla="*/ 93 w 134"/>
                  <a:gd name="T1" fmla="*/ 0 h 185"/>
                  <a:gd name="T2" fmla="*/ 134 w 134"/>
                  <a:gd name="T3" fmla="*/ 24 h 185"/>
                  <a:gd name="T4" fmla="*/ 42 w 134"/>
                  <a:gd name="T5" fmla="*/ 185 h 185"/>
                  <a:gd name="T6" fmla="*/ 0 w 134"/>
                  <a:gd name="T7" fmla="*/ 161 h 185"/>
                  <a:gd name="T8" fmla="*/ 93 w 134"/>
                  <a:gd name="T9" fmla="*/ 0 h 185"/>
                </a:gdLst>
                <a:ahLst/>
                <a:cxnLst>
                  <a:cxn ang="0">
                    <a:pos x="T0" y="T1"/>
                  </a:cxn>
                  <a:cxn ang="0">
                    <a:pos x="T2" y="T3"/>
                  </a:cxn>
                  <a:cxn ang="0">
                    <a:pos x="T4" y="T5"/>
                  </a:cxn>
                  <a:cxn ang="0">
                    <a:pos x="T6" y="T7"/>
                  </a:cxn>
                  <a:cxn ang="0">
                    <a:pos x="T8" y="T9"/>
                  </a:cxn>
                </a:cxnLst>
                <a:rect l="0" t="0" r="r" b="b"/>
                <a:pathLst>
                  <a:path w="134" h="185">
                    <a:moveTo>
                      <a:pt x="93" y="0"/>
                    </a:moveTo>
                    <a:lnTo>
                      <a:pt x="134" y="24"/>
                    </a:lnTo>
                    <a:lnTo>
                      <a:pt x="42" y="185"/>
                    </a:lnTo>
                    <a:lnTo>
                      <a:pt x="0" y="161"/>
                    </a:lnTo>
                    <a:lnTo>
                      <a:pt x="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6" name="Freeform 8"/>
              <p:cNvSpPr>
                <a:spLocks/>
              </p:cNvSpPr>
              <p:nvPr/>
            </p:nvSpPr>
            <p:spPr bwMode="auto">
              <a:xfrm>
                <a:off x="2792" y="2240"/>
                <a:ext cx="65" cy="89"/>
              </a:xfrm>
              <a:custGeom>
                <a:avLst/>
                <a:gdLst>
                  <a:gd name="T0" fmla="*/ 42 w 134"/>
                  <a:gd name="T1" fmla="*/ 185 h 185"/>
                  <a:gd name="T2" fmla="*/ 0 w 134"/>
                  <a:gd name="T3" fmla="*/ 161 h 185"/>
                  <a:gd name="T4" fmla="*/ 93 w 134"/>
                  <a:gd name="T5" fmla="*/ 0 h 185"/>
                  <a:gd name="T6" fmla="*/ 134 w 134"/>
                  <a:gd name="T7" fmla="*/ 24 h 185"/>
                  <a:gd name="T8" fmla="*/ 42 w 134"/>
                  <a:gd name="T9" fmla="*/ 185 h 185"/>
                </a:gdLst>
                <a:ahLst/>
                <a:cxnLst>
                  <a:cxn ang="0">
                    <a:pos x="T0" y="T1"/>
                  </a:cxn>
                  <a:cxn ang="0">
                    <a:pos x="T2" y="T3"/>
                  </a:cxn>
                  <a:cxn ang="0">
                    <a:pos x="T4" y="T5"/>
                  </a:cxn>
                  <a:cxn ang="0">
                    <a:pos x="T6" y="T7"/>
                  </a:cxn>
                  <a:cxn ang="0">
                    <a:pos x="T8" y="T9"/>
                  </a:cxn>
                </a:cxnLst>
                <a:rect l="0" t="0" r="r" b="b"/>
                <a:pathLst>
                  <a:path w="134" h="185">
                    <a:moveTo>
                      <a:pt x="42" y="185"/>
                    </a:moveTo>
                    <a:lnTo>
                      <a:pt x="0" y="161"/>
                    </a:lnTo>
                    <a:lnTo>
                      <a:pt x="93" y="0"/>
                    </a:lnTo>
                    <a:lnTo>
                      <a:pt x="134" y="24"/>
                    </a:lnTo>
                    <a:lnTo>
                      <a:pt x="42"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7" name="Freeform 9"/>
              <p:cNvSpPr>
                <a:spLocks noEditPoints="1"/>
              </p:cNvSpPr>
              <p:nvPr/>
            </p:nvSpPr>
            <p:spPr bwMode="auto">
              <a:xfrm>
                <a:off x="2663" y="1786"/>
                <a:ext cx="453" cy="531"/>
              </a:xfrm>
              <a:custGeom>
                <a:avLst/>
                <a:gdLst>
                  <a:gd name="T0" fmla="*/ 736 w 942"/>
                  <a:gd name="T1" fmla="*/ 659 h 1108"/>
                  <a:gd name="T2" fmla="*/ 786 w 942"/>
                  <a:gd name="T3" fmla="*/ 579 h 1108"/>
                  <a:gd name="T4" fmla="*/ 823 w 942"/>
                  <a:gd name="T5" fmla="*/ 20 h 1108"/>
                  <a:gd name="T6" fmla="*/ 816 w 942"/>
                  <a:gd name="T7" fmla="*/ 0 h 1108"/>
                  <a:gd name="T8" fmla="*/ 795 w 942"/>
                  <a:gd name="T9" fmla="*/ 4 h 1108"/>
                  <a:gd name="T10" fmla="*/ 278 w 942"/>
                  <a:gd name="T11" fmla="*/ 397 h 1108"/>
                  <a:gd name="T12" fmla="*/ 222 w 942"/>
                  <a:gd name="T13" fmla="*/ 382 h 1108"/>
                  <a:gd name="T14" fmla="*/ 188 w 942"/>
                  <a:gd name="T15" fmla="*/ 377 h 1108"/>
                  <a:gd name="T16" fmla="*/ 66 w 942"/>
                  <a:gd name="T17" fmla="*/ 473 h 1108"/>
                  <a:gd name="T18" fmla="*/ 0 w 942"/>
                  <a:gd name="T19" fmla="*/ 801 h 1108"/>
                  <a:gd name="T20" fmla="*/ 124 w 942"/>
                  <a:gd name="T21" fmla="*/ 834 h 1108"/>
                  <a:gd name="T22" fmla="*/ 209 w 942"/>
                  <a:gd name="T23" fmla="*/ 696 h 1108"/>
                  <a:gd name="T24" fmla="*/ 209 w 942"/>
                  <a:gd name="T25" fmla="*/ 784 h 1108"/>
                  <a:gd name="T26" fmla="*/ 209 w 942"/>
                  <a:gd name="T27" fmla="*/ 789 h 1108"/>
                  <a:gd name="T28" fmla="*/ 209 w 942"/>
                  <a:gd name="T29" fmla="*/ 803 h 1108"/>
                  <a:gd name="T30" fmla="*/ 421 w 942"/>
                  <a:gd name="T31" fmla="*/ 925 h 1108"/>
                  <a:gd name="T32" fmla="*/ 431 w 942"/>
                  <a:gd name="T33" fmla="*/ 922 h 1108"/>
                  <a:gd name="T34" fmla="*/ 519 w 942"/>
                  <a:gd name="T35" fmla="*/ 871 h 1108"/>
                  <a:gd name="T36" fmla="*/ 441 w 942"/>
                  <a:gd name="T37" fmla="*/ 1017 h 1108"/>
                  <a:gd name="T38" fmla="*/ 531 w 942"/>
                  <a:gd name="T39" fmla="*/ 1108 h 1108"/>
                  <a:gd name="T40" fmla="*/ 782 w 942"/>
                  <a:gd name="T41" fmla="*/ 886 h 1108"/>
                  <a:gd name="T42" fmla="*/ 821 w 942"/>
                  <a:gd name="T43" fmla="*/ 801 h 1108"/>
                  <a:gd name="T44" fmla="*/ 783 w 942"/>
                  <a:gd name="T45" fmla="*/ 706 h 1108"/>
                  <a:gd name="T46" fmla="*/ 736 w 942"/>
                  <a:gd name="T47" fmla="*/ 659 h 1108"/>
                  <a:gd name="T48" fmla="*/ 101 w 942"/>
                  <a:gd name="T49" fmla="*/ 778 h 1108"/>
                  <a:gd name="T50" fmla="*/ 56 w 942"/>
                  <a:gd name="T51" fmla="*/ 766 h 1108"/>
                  <a:gd name="T52" fmla="*/ 113 w 942"/>
                  <a:gd name="T53" fmla="*/ 482 h 1108"/>
                  <a:gd name="T54" fmla="*/ 188 w 942"/>
                  <a:gd name="T55" fmla="*/ 425 h 1108"/>
                  <a:gd name="T56" fmla="*/ 209 w 942"/>
                  <a:gd name="T57" fmla="*/ 428 h 1108"/>
                  <a:gd name="T58" fmla="*/ 260 w 942"/>
                  <a:gd name="T59" fmla="*/ 442 h 1108"/>
                  <a:gd name="T60" fmla="*/ 222 w 942"/>
                  <a:gd name="T61" fmla="*/ 584 h 1108"/>
                  <a:gd name="T62" fmla="*/ 101 w 942"/>
                  <a:gd name="T63" fmla="*/ 778 h 1108"/>
                  <a:gd name="T64" fmla="*/ 425 w 942"/>
                  <a:gd name="T65" fmla="*/ 872 h 1108"/>
                  <a:gd name="T66" fmla="*/ 257 w 942"/>
                  <a:gd name="T67" fmla="*/ 774 h 1108"/>
                  <a:gd name="T68" fmla="*/ 784 w 942"/>
                  <a:gd name="T69" fmla="*/ 56 h 1108"/>
                  <a:gd name="T70" fmla="*/ 425 w 942"/>
                  <a:gd name="T71" fmla="*/ 872 h 1108"/>
                  <a:gd name="T72" fmla="*/ 750 w 942"/>
                  <a:gd name="T73" fmla="*/ 850 h 1108"/>
                  <a:gd name="T74" fmla="*/ 533 w 942"/>
                  <a:gd name="T75" fmla="*/ 1042 h 1108"/>
                  <a:gd name="T76" fmla="*/ 500 w 942"/>
                  <a:gd name="T77" fmla="*/ 1008 h 1108"/>
                  <a:gd name="T78" fmla="*/ 614 w 942"/>
                  <a:gd name="T79" fmla="*/ 796 h 1108"/>
                  <a:gd name="T80" fmla="*/ 707 w 942"/>
                  <a:gd name="T81" fmla="*/ 698 h 1108"/>
                  <a:gd name="T82" fmla="*/ 749 w 942"/>
                  <a:gd name="T83" fmla="*/ 740 h 1108"/>
                  <a:gd name="T84" fmla="*/ 773 w 942"/>
                  <a:gd name="T85" fmla="*/ 800 h 1108"/>
                  <a:gd name="T86" fmla="*/ 750 w 942"/>
                  <a:gd name="T87" fmla="*/ 85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2" h="1108">
                    <a:moveTo>
                      <a:pt x="736" y="659"/>
                    </a:moveTo>
                    <a:cubicBezTo>
                      <a:pt x="754" y="634"/>
                      <a:pt x="771" y="607"/>
                      <a:pt x="786" y="579"/>
                    </a:cubicBezTo>
                    <a:cubicBezTo>
                      <a:pt x="878" y="409"/>
                      <a:pt x="890" y="221"/>
                      <a:pt x="823" y="20"/>
                    </a:cubicBezTo>
                    <a:lnTo>
                      <a:pt x="816" y="0"/>
                    </a:lnTo>
                    <a:lnTo>
                      <a:pt x="795" y="4"/>
                    </a:lnTo>
                    <a:cubicBezTo>
                      <a:pt x="500" y="64"/>
                      <a:pt x="351" y="230"/>
                      <a:pt x="278" y="397"/>
                    </a:cubicBezTo>
                    <a:lnTo>
                      <a:pt x="222" y="382"/>
                    </a:lnTo>
                    <a:cubicBezTo>
                      <a:pt x="211" y="379"/>
                      <a:pt x="200" y="377"/>
                      <a:pt x="188" y="377"/>
                    </a:cubicBezTo>
                    <a:cubicBezTo>
                      <a:pt x="129" y="377"/>
                      <a:pt x="77" y="417"/>
                      <a:pt x="66" y="473"/>
                    </a:cubicBezTo>
                    <a:lnTo>
                      <a:pt x="0" y="801"/>
                    </a:lnTo>
                    <a:lnTo>
                      <a:pt x="124" y="834"/>
                    </a:lnTo>
                    <a:lnTo>
                      <a:pt x="209" y="696"/>
                    </a:lnTo>
                    <a:cubicBezTo>
                      <a:pt x="208" y="731"/>
                      <a:pt x="208" y="761"/>
                      <a:pt x="209" y="784"/>
                    </a:cubicBezTo>
                    <a:cubicBezTo>
                      <a:pt x="209" y="786"/>
                      <a:pt x="209" y="788"/>
                      <a:pt x="209" y="789"/>
                    </a:cubicBezTo>
                    <a:lnTo>
                      <a:pt x="209" y="803"/>
                    </a:lnTo>
                    <a:lnTo>
                      <a:pt x="421" y="925"/>
                    </a:lnTo>
                    <a:lnTo>
                      <a:pt x="431" y="922"/>
                    </a:lnTo>
                    <a:cubicBezTo>
                      <a:pt x="438" y="920"/>
                      <a:pt x="472" y="903"/>
                      <a:pt x="519" y="871"/>
                    </a:cubicBezTo>
                    <a:lnTo>
                      <a:pt x="441" y="1017"/>
                    </a:lnTo>
                    <a:lnTo>
                      <a:pt x="531" y="1108"/>
                    </a:lnTo>
                    <a:lnTo>
                      <a:pt x="782" y="886"/>
                    </a:lnTo>
                    <a:cubicBezTo>
                      <a:pt x="806" y="865"/>
                      <a:pt x="820" y="835"/>
                      <a:pt x="821" y="801"/>
                    </a:cubicBezTo>
                    <a:cubicBezTo>
                      <a:pt x="822" y="766"/>
                      <a:pt x="808" y="731"/>
                      <a:pt x="783" y="706"/>
                    </a:cubicBezTo>
                    <a:lnTo>
                      <a:pt x="736" y="659"/>
                    </a:lnTo>
                    <a:close/>
                    <a:moveTo>
                      <a:pt x="101" y="778"/>
                    </a:moveTo>
                    <a:lnTo>
                      <a:pt x="56" y="766"/>
                    </a:lnTo>
                    <a:lnTo>
                      <a:pt x="113" y="482"/>
                    </a:lnTo>
                    <a:cubicBezTo>
                      <a:pt x="120" y="449"/>
                      <a:pt x="152" y="425"/>
                      <a:pt x="188" y="425"/>
                    </a:cubicBezTo>
                    <a:cubicBezTo>
                      <a:pt x="195" y="425"/>
                      <a:pt x="202" y="426"/>
                      <a:pt x="209" y="428"/>
                    </a:cubicBezTo>
                    <a:lnTo>
                      <a:pt x="260" y="442"/>
                    </a:lnTo>
                    <a:cubicBezTo>
                      <a:pt x="242" y="491"/>
                      <a:pt x="230" y="539"/>
                      <a:pt x="222" y="584"/>
                    </a:cubicBezTo>
                    <a:lnTo>
                      <a:pt x="101" y="778"/>
                    </a:lnTo>
                    <a:close/>
                    <a:moveTo>
                      <a:pt x="425" y="872"/>
                    </a:moveTo>
                    <a:lnTo>
                      <a:pt x="257" y="774"/>
                    </a:lnTo>
                    <a:cubicBezTo>
                      <a:pt x="251" y="625"/>
                      <a:pt x="279" y="170"/>
                      <a:pt x="784" y="56"/>
                    </a:cubicBezTo>
                    <a:cubicBezTo>
                      <a:pt x="942" y="570"/>
                      <a:pt x="495" y="835"/>
                      <a:pt x="425" y="872"/>
                    </a:cubicBezTo>
                    <a:close/>
                    <a:moveTo>
                      <a:pt x="750" y="850"/>
                    </a:moveTo>
                    <a:lnTo>
                      <a:pt x="533" y="1042"/>
                    </a:lnTo>
                    <a:lnTo>
                      <a:pt x="500" y="1008"/>
                    </a:lnTo>
                    <a:lnTo>
                      <a:pt x="614" y="796"/>
                    </a:lnTo>
                    <a:cubicBezTo>
                      <a:pt x="645" y="768"/>
                      <a:pt x="677" y="735"/>
                      <a:pt x="707" y="698"/>
                    </a:cubicBezTo>
                    <a:lnTo>
                      <a:pt x="749" y="740"/>
                    </a:lnTo>
                    <a:cubicBezTo>
                      <a:pt x="765" y="756"/>
                      <a:pt x="774" y="778"/>
                      <a:pt x="773" y="800"/>
                    </a:cubicBezTo>
                    <a:cubicBezTo>
                      <a:pt x="772" y="820"/>
                      <a:pt x="764" y="838"/>
                      <a:pt x="750" y="8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9" name="Freeform 5"/>
            <p:cNvSpPr>
              <a:spLocks noEditPoints="1"/>
            </p:cNvSpPr>
            <p:nvPr/>
          </p:nvSpPr>
          <p:spPr bwMode="auto">
            <a:xfrm>
              <a:off x="6824111" y="4862467"/>
              <a:ext cx="379870" cy="315737"/>
            </a:xfrm>
            <a:custGeom>
              <a:avLst/>
              <a:gdLst>
                <a:gd name="T0" fmla="*/ 955 w 1282"/>
                <a:gd name="T1" fmla="*/ 0 h 1067"/>
                <a:gd name="T2" fmla="*/ 555 w 1282"/>
                <a:gd name="T3" fmla="*/ 67 h 1067"/>
                <a:gd name="T4" fmla="*/ 266 w 1282"/>
                <a:gd name="T5" fmla="*/ 67 h 1067"/>
                <a:gd name="T6" fmla="*/ 0 w 1282"/>
                <a:gd name="T7" fmla="*/ 360 h 1067"/>
                <a:gd name="T8" fmla="*/ 266 w 1282"/>
                <a:gd name="T9" fmla="*/ 654 h 1067"/>
                <a:gd name="T10" fmla="*/ 286 w 1282"/>
                <a:gd name="T11" fmla="*/ 654 h 1067"/>
                <a:gd name="T12" fmla="*/ 387 w 1282"/>
                <a:gd name="T13" fmla="*/ 1047 h 1067"/>
                <a:gd name="T14" fmla="*/ 413 w 1282"/>
                <a:gd name="T15" fmla="*/ 1067 h 1067"/>
                <a:gd name="T16" fmla="*/ 573 w 1282"/>
                <a:gd name="T17" fmla="*/ 1067 h 1067"/>
                <a:gd name="T18" fmla="*/ 599 w 1282"/>
                <a:gd name="T19" fmla="*/ 1034 h 1067"/>
                <a:gd name="T20" fmla="*/ 501 w 1282"/>
                <a:gd name="T21" fmla="*/ 654 h 1067"/>
                <a:gd name="T22" fmla="*/ 558 w 1282"/>
                <a:gd name="T23" fmla="*/ 654 h 1067"/>
                <a:gd name="T24" fmla="*/ 955 w 1282"/>
                <a:gd name="T25" fmla="*/ 720 h 1067"/>
                <a:gd name="T26" fmla="*/ 986 w 1282"/>
                <a:gd name="T27" fmla="*/ 694 h 1067"/>
                <a:gd name="T28" fmla="*/ 986 w 1282"/>
                <a:gd name="T29" fmla="*/ 27 h 1067"/>
                <a:gd name="T30" fmla="*/ 955 w 1282"/>
                <a:gd name="T31" fmla="*/ 0 h 1067"/>
                <a:gd name="T32" fmla="*/ 1238 w 1282"/>
                <a:gd name="T33" fmla="*/ 57 h 1067"/>
                <a:gd name="T34" fmla="*/ 1053 w 1282"/>
                <a:gd name="T35" fmla="*/ 164 h 1067"/>
                <a:gd name="T36" fmla="*/ 1043 w 1282"/>
                <a:gd name="T37" fmla="*/ 200 h 1067"/>
                <a:gd name="T38" fmla="*/ 1080 w 1282"/>
                <a:gd name="T39" fmla="*/ 210 h 1067"/>
                <a:gd name="T40" fmla="*/ 1264 w 1282"/>
                <a:gd name="T41" fmla="*/ 103 h 1067"/>
                <a:gd name="T42" fmla="*/ 1274 w 1282"/>
                <a:gd name="T43" fmla="*/ 67 h 1067"/>
                <a:gd name="T44" fmla="*/ 1238 w 1282"/>
                <a:gd name="T45" fmla="*/ 57 h 1067"/>
                <a:gd name="T46" fmla="*/ 933 w 1282"/>
                <a:gd name="T47" fmla="*/ 59 h 1067"/>
                <a:gd name="T48" fmla="*/ 933 w 1282"/>
                <a:gd name="T49" fmla="*/ 662 h 1067"/>
                <a:gd name="T50" fmla="*/ 586 w 1282"/>
                <a:gd name="T51" fmla="*/ 604 h 1067"/>
                <a:gd name="T52" fmla="*/ 586 w 1282"/>
                <a:gd name="T53" fmla="*/ 116 h 1067"/>
                <a:gd name="T54" fmla="*/ 933 w 1282"/>
                <a:gd name="T55" fmla="*/ 59 h 1067"/>
                <a:gd name="T56" fmla="*/ 266 w 1282"/>
                <a:gd name="T57" fmla="*/ 120 h 1067"/>
                <a:gd name="T58" fmla="*/ 533 w 1282"/>
                <a:gd name="T59" fmla="*/ 120 h 1067"/>
                <a:gd name="T60" fmla="*/ 533 w 1282"/>
                <a:gd name="T61" fmla="*/ 600 h 1067"/>
                <a:gd name="T62" fmla="*/ 266 w 1282"/>
                <a:gd name="T63" fmla="*/ 600 h 1067"/>
                <a:gd name="T64" fmla="*/ 53 w 1282"/>
                <a:gd name="T65" fmla="*/ 360 h 1067"/>
                <a:gd name="T66" fmla="*/ 266 w 1282"/>
                <a:gd name="T67" fmla="*/ 120 h 1067"/>
                <a:gd name="T68" fmla="*/ 1066 w 1282"/>
                <a:gd name="T69" fmla="*/ 334 h 1067"/>
                <a:gd name="T70" fmla="*/ 1040 w 1282"/>
                <a:gd name="T71" fmla="*/ 360 h 1067"/>
                <a:gd name="T72" fmla="*/ 1066 w 1282"/>
                <a:gd name="T73" fmla="*/ 387 h 1067"/>
                <a:gd name="T74" fmla="*/ 1253 w 1282"/>
                <a:gd name="T75" fmla="*/ 387 h 1067"/>
                <a:gd name="T76" fmla="*/ 1280 w 1282"/>
                <a:gd name="T77" fmla="*/ 360 h 1067"/>
                <a:gd name="T78" fmla="*/ 1253 w 1282"/>
                <a:gd name="T79" fmla="*/ 334 h 1067"/>
                <a:gd name="T80" fmla="*/ 1066 w 1282"/>
                <a:gd name="T81" fmla="*/ 334 h 1067"/>
                <a:gd name="T82" fmla="*/ 1065 w 1282"/>
                <a:gd name="T83" fmla="*/ 507 h 1067"/>
                <a:gd name="T84" fmla="*/ 1043 w 1282"/>
                <a:gd name="T85" fmla="*/ 520 h 1067"/>
                <a:gd name="T86" fmla="*/ 1053 w 1282"/>
                <a:gd name="T87" fmla="*/ 557 h 1067"/>
                <a:gd name="T88" fmla="*/ 1238 w 1282"/>
                <a:gd name="T89" fmla="*/ 663 h 1067"/>
                <a:gd name="T90" fmla="*/ 1274 w 1282"/>
                <a:gd name="T91" fmla="*/ 654 h 1067"/>
                <a:gd name="T92" fmla="*/ 1264 w 1282"/>
                <a:gd name="T93" fmla="*/ 617 h 1067"/>
                <a:gd name="T94" fmla="*/ 1080 w 1282"/>
                <a:gd name="T95" fmla="*/ 511 h 1067"/>
                <a:gd name="T96" fmla="*/ 1065 w 1282"/>
                <a:gd name="T97" fmla="*/ 507 h 1067"/>
                <a:gd name="T98" fmla="*/ 341 w 1282"/>
                <a:gd name="T99" fmla="*/ 654 h 1067"/>
                <a:gd name="T100" fmla="*/ 446 w 1282"/>
                <a:gd name="T101" fmla="*/ 654 h 1067"/>
                <a:gd name="T102" fmla="*/ 538 w 1282"/>
                <a:gd name="T103" fmla="*/ 1014 h 1067"/>
                <a:gd name="T104" fmla="*/ 434 w 1282"/>
                <a:gd name="T105" fmla="*/ 1014 h 1067"/>
                <a:gd name="T106" fmla="*/ 341 w 1282"/>
                <a:gd name="T107" fmla="*/ 65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2" h="1067">
                  <a:moveTo>
                    <a:pt x="955" y="0"/>
                  </a:moveTo>
                  <a:lnTo>
                    <a:pt x="555" y="67"/>
                  </a:lnTo>
                  <a:lnTo>
                    <a:pt x="266" y="67"/>
                  </a:lnTo>
                  <a:cubicBezTo>
                    <a:pt x="116" y="67"/>
                    <a:pt x="0" y="213"/>
                    <a:pt x="0" y="360"/>
                  </a:cubicBezTo>
                  <a:cubicBezTo>
                    <a:pt x="0" y="508"/>
                    <a:pt x="116" y="654"/>
                    <a:pt x="266" y="654"/>
                  </a:cubicBezTo>
                  <a:lnTo>
                    <a:pt x="286" y="654"/>
                  </a:lnTo>
                  <a:lnTo>
                    <a:pt x="387" y="1047"/>
                  </a:lnTo>
                  <a:cubicBezTo>
                    <a:pt x="390" y="1058"/>
                    <a:pt x="401" y="1067"/>
                    <a:pt x="413" y="1067"/>
                  </a:cubicBezTo>
                  <a:lnTo>
                    <a:pt x="573" y="1067"/>
                  </a:lnTo>
                  <a:cubicBezTo>
                    <a:pt x="589" y="1067"/>
                    <a:pt x="603" y="1049"/>
                    <a:pt x="599" y="1034"/>
                  </a:cubicBezTo>
                  <a:lnTo>
                    <a:pt x="501" y="654"/>
                  </a:lnTo>
                  <a:lnTo>
                    <a:pt x="558" y="654"/>
                  </a:lnTo>
                  <a:lnTo>
                    <a:pt x="955" y="720"/>
                  </a:lnTo>
                  <a:cubicBezTo>
                    <a:pt x="970" y="723"/>
                    <a:pt x="986" y="709"/>
                    <a:pt x="986" y="694"/>
                  </a:cubicBezTo>
                  <a:lnTo>
                    <a:pt x="986" y="27"/>
                  </a:lnTo>
                  <a:cubicBezTo>
                    <a:pt x="984" y="4"/>
                    <a:pt x="970" y="0"/>
                    <a:pt x="955" y="0"/>
                  </a:cubicBezTo>
                  <a:close/>
                  <a:moveTo>
                    <a:pt x="1238" y="57"/>
                  </a:moveTo>
                  <a:lnTo>
                    <a:pt x="1053" y="164"/>
                  </a:lnTo>
                  <a:cubicBezTo>
                    <a:pt x="1040" y="171"/>
                    <a:pt x="1036" y="188"/>
                    <a:pt x="1043" y="200"/>
                  </a:cubicBezTo>
                  <a:cubicBezTo>
                    <a:pt x="1051" y="213"/>
                    <a:pt x="1067" y="217"/>
                    <a:pt x="1080" y="210"/>
                  </a:cubicBezTo>
                  <a:lnTo>
                    <a:pt x="1264" y="103"/>
                  </a:lnTo>
                  <a:cubicBezTo>
                    <a:pt x="1277" y="96"/>
                    <a:pt x="1282" y="80"/>
                    <a:pt x="1274" y="67"/>
                  </a:cubicBezTo>
                  <a:cubicBezTo>
                    <a:pt x="1267" y="52"/>
                    <a:pt x="1249" y="51"/>
                    <a:pt x="1238" y="57"/>
                  </a:cubicBezTo>
                  <a:close/>
                  <a:moveTo>
                    <a:pt x="933" y="59"/>
                  </a:moveTo>
                  <a:lnTo>
                    <a:pt x="933" y="662"/>
                  </a:lnTo>
                  <a:lnTo>
                    <a:pt x="586" y="604"/>
                  </a:lnTo>
                  <a:lnTo>
                    <a:pt x="586" y="116"/>
                  </a:lnTo>
                  <a:lnTo>
                    <a:pt x="933" y="59"/>
                  </a:lnTo>
                  <a:close/>
                  <a:moveTo>
                    <a:pt x="266" y="120"/>
                  </a:moveTo>
                  <a:lnTo>
                    <a:pt x="533" y="120"/>
                  </a:lnTo>
                  <a:lnTo>
                    <a:pt x="533" y="600"/>
                  </a:lnTo>
                  <a:lnTo>
                    <a:pt x="266" y="600"/>
                  </a:lnTo>
                  <a:cubicBezTo>
                    <a:pt x="152" y="600"/>
                    <a:pt x="53" y="479"/>
                    <a:pt x="53" y="360"/>
                  </a:cubicBezTo>
                  <a:cubicBezTo>
                    <a:pt x="53" y="242"/>
                    <a:pt x="152" y="120"/>
                    <a:pt x="266" y="120"/>
                  </a:cubicBezTo>
                  <a:close/>
                  <a:moveTo>
                    <a:pt x="1066" y="334"/>
                  </a:moveTo>
                  <a:cubicBezTo>
                    <a:pt x="1052" y="334"/>
                    <a:pt x="1040" y="346"/>
                    <a:pt x="1040" y="360"/>
                  </a:cubicBezTo>
                  <a:cubicBezTo>
                    <a:pt x="1040" y="375"/>
                    <a:pt x="1052" y="387"/>
                    <a:pt x="1066" y="387"/>
                  </a:cubicBezTo>
                  <a:lnTo>
                    <a:pt x="1253" y="387"/>
                  </a:lnTo>
                  <a:cubicBezTo>
                    <a:pt x="1268" y="387"/>
                    <a:pt x="1280" y="375"/>
                    <a:pt x="1280" y="360"/>
                  </a:cubicBezTo>
                  <a:cubicBezTo>
                    <a:pt x="1280" y="346"/>
                    <a:pt x="1268" y="334"/>
                    <a:pt x="1253" y="334"/>
                  </a:cubicBezTo>
                  <a:lnTo>
                    <a:pt x="1066" y="334"/>
                  </a:lnTo>
                  <a:close/>
                  <a:moveTo>
                    <a:pt x="1065" y="507"/>
                  </a:moveTo>
                  <a:cubicBezTo>
                    <a:pt x="1056" y="508"/>
                    <a:pt x="1048" y="512"/>
                    <a:pt x="1043" y="520"/>
                  </a:cubicBezTo>
                  <a:cubicBezTo>
                    <a:pt x="1036" y="533"/>
                    <a:pt x="1040" y="549"/>
                    <a:pt x="1053" y="557"/>
                  </a:cubicBezTo>
                  <a:lnTo>
                    <a:pt x="1238" y="663"/>
                  </a:lnTo>
                  <a:cubicBezTo>
                    <a:pt x="1250" y="671"/>
                    <a:pt x="1267" y="666"/>
                    <a:pt x="1274" y="654"/>
                  </a:cubicBezTo>
                  <a:cubicBezTo>
                    <a:pt x="1282" y="641"/>
                    <a:pt x="1277" y="625"/>
                    <a:pt x="1264" y="617"/>
                  </a:cubicBezTo>
                  <a:lnTo>
                    <a:pt x="1080" y="511"/>
                  </a:lnTo>
                  <a:cubicBezTo>
                    <a:pt x="1075" y="508"/>
                    <a:pt x="1070" y="507"/>
                    <a:pt x="1065" y="507"/>
                  </a:cubicBezTo>
                  <a:close/>
                  <a:moveTo>
                    <a:pt x="341" y="654"/>
                  </a:moveTo>
                  <a:lnTo>
                    <a:pt x="446" y="654"/>
                  </a:lnTo>
                  <a:lnTo>
                    <a:pt x="538" y="1014"/>
                  </a:lnTo>
                  <a:lnTo>
                    <a:pt x="434" y="1014"/>
                  </a:lnTo>
                  <a:lnTo>
                    <a:pt x="341" y="6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sz="3200"/>
            </a:p>
          </p:txBody>
        </p:sp>
        <p:grpSp>
          <p:nvGrpSpPr>
            <p:cNvPr id="8" name="Group 4"/>
            <p:cNvGrpSpPr>
              <a:grpSpLocks noChangeAspect="1"/>
            </p:cNvGrpSpPr>
            <p:nvPr/>
          </p:nvGrpSpPr>
          <p:grpSpPr bwMode="auto">
            <a:xfrm>
              <a:off x="5950951" y="3427021"/>
              <a:ext cx="442621" cy="440473"/>
              <a:chOff x="3726" y="2024"/>
              <a:chExt cx="206" cy="205"/>
            </a:xfrm>
            <a:solidFill>
              <a:schemeClr val="bg1"/>
            </a:solidFill>
          </p:grpSpPr>
          <p:sp>
            <p:nvSpPr>
              <p:cNvPr id="14" name="Freeform 5"/>
              <p:cNvSpPr>
                <a:spLocks noEditPoints="1"/>
              </p:cNvSpPr>
              <p:nvPr/>
            </p:nvSpPr>
            <p:spPr bwMode="auto">
              <a:xfrm>
                <a:off x="3726" y="2101"/>
                <a:ext cx="64" cy="128"/>
              </a:xfrm>
              <a:custGeom>
                <a:avLst/>
                <a:gdLst>
                  <a:gd name="T0" fmla="*/ 100 w 133"/>
                  <a:gd name="T1" fmla="*/ 267 h 267"/>
                  <a:gd name="T2" fmla="*/ 34 w 133"/>
                  <a:gd name="T3" fmla="*/ 267 h 267"/>
                  <a:gd name="T4" fmla="*/ 0 w 133"/>
                  <a:gd name="T5" fmla="*/ 233 h 267"/>
                  <a:gd name="T6" fmla="*/ 0 w 133"/>
                  <a:gd name="T7" fmla="*/ 33 h 267"/>
                  <a:gd name="T8" fmla="*/ 34 w 133"/>
                  <a:gd name="T9" fmla="*/ 0 h 267"/>
                  <a:gd name="T10" fmla="*/ 100 w 133"/>
                  <a:gd name="T11" fmla="*/ 0 h 267"/>
                  <a:gd name="T12" fmla="*/ 133 w 133"/>
                  <a:gd name="T13" fmla="*/ 33 h 267"/>
                  <a:gd name="T14" fmla="*/ 133 w 133"/>
                  <a:gd name="T15" fmla="*/ 233 h 267"/>
                  <a:gd name="T16" fmla="*/ 100 w 133"/>
                  <a:gd name="T17" fmla="*/ 267 h 267"/>
                  <a:gd name="T18" fmla="*/ 34 w 133"/>
                  <a:gd name="T19" fmla="*/ 27 h 267"/>
                  <a:gd name="T20" fmla="*/ 27 w 133"/>
                  <a:gd name="T21" fmla="*/ 33 h 267"/>
                  <a:gd name="T22" fmla="*/ 27 w 133"/>
                  <a:gd name="T23" fmla="*/ 233 h 267"/>
                  <a:gd name="T24" fmla="*/ 34 w 133"/>
                  <a:gd name="T25" fmla="*/ 240 h 267"/>
                  <a:gd name="T26" fmla="*/ 100 w 133"/>
                  <a:gd name="T27" fmla="*/ 240 h 267"/>
                  <a:gd name="T28" fmla="*/ 107 w 133"/>
                  <a:gd name="T29" fmla="*/ 233 h 267"/>
                  <a:gd name="T30" fmla="*/ 107 w 133"/>
                  <a:gd name="T31" fmla="*/ 33 h 267"/>
                  <a:gd name="T32" fmla="*/ 100 w 133"/>
                  <a:gd name="T33" fmla="*/ 27 h 267"/>
                  <a:gd name="T34" fmla="*/ 34 w 133"/>
                  <a:gd name="T35" fmla="*/ 2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267">
                    <a:moveTo>
                      <a:pt x="100" y="267"/>
                    </a:moveTo>
                    <a:lnTo>
                      <a:pt x="34" y="267"/>
                    </a:lnTo>
                    <a:cubicBezTo>
                      <a:pt x="15" y="267"/>
                      <a:pt x="0" y="252"/>
                      <a:pt x="0" y="233"/>
                    </a:cubicBezTo>
                    <a:lnTo>
                      <a:pt x="0" y="33"/>
                    </a:lnTo>
                    <a:cubicBezTo>
                      <a:pt x="0" y="15"/>
                      <a:pt x="15" y="0"/>
                      <a:pt x="34" y="0"/>
                    </a:cubicBezTo>
                    <a:lnTo>
                      <a:pt x="100" y="0"/>
                    </a:lnTo>
                    <a:cubicBezTo>
                      <a:pt x="118" y="0"/>
                      <a:pt x="133" y="15"/>
                      <a:pt x="133" y="33"/>
                    </a:cubicBezTo>
                    <a:lnTo>
                      <a:pt x="133" y="233"/>
                    </a:lnTo>
                    <a:cubicBezTo>
                      <a:pt x="133" y="252"/>
                      <a:pt x="118" y="267"/>
                      <a:pt x="100" y="267"/>
                    </a:cubicBezTo>
                    <a:close/>
                    <a:moveTo>
                      <a:pt x="34" y="27"/>
                    </a:moveTo>
                    <a:cubicBezTo>
                      <a:pt x="30" y="27"/>
                      <a:pt x="27" y="30"/>
                      <a:pt x="27" y="33"/>
                    </a:cubicBezTo>
                    <a:lnTo>
                      <a:pt x="27" y="233"/>
                    </a:lnTo>
                    <a:cubicBezTo>
                      <a:pt x="27" y="237"/>
                      <a:pt x="30" y="240"/>
                      <a:pt x="34" y="240"/>
                    </a:cubicBezTo>
                    <a:lnTo>
                      <a:pt x="100" y="240"/>
                    </a:lnTo>
                    <a:cubicBezTo>
                      <a:pt x="104" y="240"/>
                      <a:pt x="107" y="237"/>
                      <a:pt x="107" y="233"/>
                    </a:cubicBezTo>
                    <a:lnTo>
                      <a:pt x="107" y="33"/>
                    </a:lnTo>
                    <a:cubicBezTo>
                      <a:pt x="107" y="30"/>
                      <a:pt x="104" y="27"/>
                      <a:pt x="100" y="27"/>
                    </a:cubicBezTo>
                    <a:lnTo>
                      <a:pt x="34"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8" name="Freeform 6"/>
              <p:cNvSpPr>
                <a:spLocks/>
              </p:cNvSpPr>
              <p:nvPr/>
            </p:nvSpPr>
            <p:spPr bwMode="auto">
              <a:xfrm>
                <a:off x="3758" y="2024"/>
                <a:ext cx="174" cy="205"/>
              </a:xfrm>
              <a:custGeom>
                <a:avLst/>
                <a:gdLst>
                  <a:gd name="T0" fmla="*/ 277 w 360"/>
                  <a:gd name="T1" fmla="*/ 427 h 427"/>
                  <a:gd name="T2" fmla="*/ 116 w 360"/>
                  <a:gd name="T3" fmla="*/ 427 h 427"/>
                  <a:gd name="T4" fmla="*/ 92 w 360"/>
                  <a:gd name="T5" fmla="*/ 421 h 427"/>
                  <a:gd name="T6" fmla="*/ 47 w 360"/>
                  <a:gd name="T7" fmla="*/ 399 h 427"/>
                  <a:gd name="T8" fmla="*/ 41 w 360"/>
                  <a:gd name="T9" fmla="*/ 381 h 427"/>
                  <a:gd name="T10" fmla="*/ 59 w 360"/>
                  <a:gd name="T11" fmla="*/ 375 h 427"/>
                  <a:gd name="T12" fmla="*/ 104 w 360"/>
                  <a:gd name="T13" fmla="*/ 397 h 427"/>
                  <a:gd name="T14" fmla="*/ 116 w 360"/>
                  <a:gd name="T15" fmla="*/ 400 h 427"/>
                  <a:gd name="T16" fmla="*/ 277 w 360"/>
                  <a:gd name="T17" fmla="*/ 400 h 427"/>
                  <a:gd name="T18" fmla="*/ 289 w 360"/>
                  <a:gd name="T19" fmla="*/ 393 h 427"/>
                  <a:gd name="T20" fmla="*/ 304 w 360"/>
                  <a:gd name="T21" fmla="*/ 367 h 427"/>
                  <a:gd name="T22" fmla="*/ 333 w 360"/>
                  <a:gd name="T23" fmla="*/ 258 h 427"/>
                  <a:gd name="T24" fmla="*/ 333 w 360"/>
                  <a:gd name="T25" fmla="*/ 213 h 427"/>
                  <a:gd name="T26" fmla="*/ 306 w 360"/>
                  <a:gd name="T27" fmla="*/ 187 h 427"/>
                  <a:gd name="T28" fmla="*/ 206 w 360"/>
                  <a:gd name="T29" fmla="*/ 187 h 427"/>
                  <a:gd name="T30" fmla="*/ 184 w 360"/>
                  <a:gd name="T31" fmla="*/ 175 h 427"/>
                  <a:gd name="T32" fmla="*/ 181 w 360"/>
                  <a:gd name="T33" fmla="*/ 150 h 427"/>
                  <a:gd name="T34" fmla="*/ 200 w 360"/>
                  <a:gd name="T35" fmla="*/ 54 h 427"/>
                  <a:gd name="T36" fmla="*/ 200 w 360"/>
                  <a:gd name="T37" fmla="*/ 39 h 427"/>
                  <a:gd name="T38" fmla="*/ 187 w 360"/>
                  <a:gd name="T39" fmla="*/ 27 h 427"/>
                  <a:gd name="T40" fmla="*/ 179 w 360"/>
                  <a:gd name="T41" fmla="*/ 27 h 427"/>
                  <a:gd name="T42" fmla="*/ 167 w 360"/>
                  <a:gd name="T43" fmla="*/ 36 h 427"/>
                  <a:gd name="T44" fmla="*/ 162 w 360"/>
                  <a:gd name="T45" fmla="*/ 54 h 427"/>
                  <a:gd name="T46" fmla="*/ 107 w 360"/>
                  <a:gd name="T47" fmla="*/ 161 h 427"/>
                  <a:gd name="T48" fmla="*/ 53 w 360"/>
                  <a:gd name="T49" fmla="*/ 187 h 427"/>
                  <a:gd name="T50" fmla="*/ 13 w 360"/>
                  <a:gd name="T51" fmla="*/ 187 h 427"/>
                  <a:gd name="T52" fmla="*/ 0 w 360"/>
                  <a:gd name="T53" fmla="*/ 173 h 427"/>
                  <a:gd name="T54" fmla="*/ 13 w 360"/>
                  <a:gd name="T55" fmla="*/ 160 h 427"/>
                  <a:gd name="T56" fmla="*/ 53 w 360"/>
                  <a:gd name="T57" fmla="*/ 160 h 427"/>
                  <a:gd name="T58" fmla="*/ 86 w 360"/>
                  <a:gd name="T59" fmla="*/ 144 h 427"/>
                  <a:gd name="T60" fmla="*/ 136 w 360"/>
                  <a:gd name="T61" fmla="*/ 47 h 427"/>
                  <a:gd name="T62" fmla="*/ 142 w 360"/>
                  <a:gd name="T63" fmla="*/ 28 h 427"/>
                  <a:gd name="T64" fmla="*/ 179 w 360"/>
                  <a:gd name="T65" fmla="*/ 0 h 427"/>
                  <a:gd name="T66" fmla="*/ 187 w 360"/>
                  <a:gd name="T67" fmla="*/ 0 h 427"/>
                  <a:gd name="T68" fmla="*/ 226 w 360"/>
                  <a:gd name="T69" fmla="*/ 39 h 427"/>
                  <a:gd name="T70" fmla="*/ 226 w 360"/>
                  <a:gd name="T71" fmla="*/ 54 h 427"/>
                  <a:gd name="T72" fmla="*/ 206 w 360"/>
                  <a:gd name="T73" fmla="*/ 160 h 427"/>
                  <a:gd name="T74" fmla="*/ 306 w 360"/>
                  <a:gd name="T75" fmla="*/ 160 h 427"/>
                  <a:gd name="T76" fmla="*/ 360 w 360"/>
                  <a:gd name="T77" fmla="*/ 213 h 427"/>
                  <a:gd name="T78" fmla="*/ 360 w 360"/>
                  <a:gd name="T79" fmla="*/ 258 h 427"/>
                  <a:gd name="T80" fmla="*/ 327 w 360"/>
                  <a:gd name="T81" fmla="*/ 380 h 427"/>
                  <a:gd name="T82" fmla="*/ 312 w 360"/>
                  <a:gd name="T83" fmla="*/ 406 h 427"/>
                  <a:gd name="T84" fmla="*/ 277 w 360"/>
                  <a:gd name="T85"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0" h="427">
                    <a:moveTo>
                      <a:pt x="277" y="427"/>
                    </a:moveTo>
                    <a:lnTo>
                      <a:pt x="116" y="427"/>
                    </a:lnTo>
                    <a:cubicBezTo>
                      <a:pt x="108" y="427"/>
                      <a:pt x="99" y="425"/>
                      <a:pt x="92" y="421"/>
                    </a:cubicBezTo>
                    <a:lnTo>
                      <a:pt x="47" y="399"/>
                    </a:lnTo>
                    <a:cubicBezTo>
                      <a:pt x="40" y="395"/>
                      <a:pt x="38" y="387"/>
                      <a:pt x="41" y="381"/>
                    </a:cubicBezTo>
                    <a:cubicBezTo>
                      <a:pt x="44" y="374"/>
                      <a:pt x="52" y="371"/>
                      <a:pt x="59" y="375"/>
                    </a:cubicBezTo>
                    <a:lnTo>
                      <a:pt x="104" y="397"/>
                    </a:lnTo>
                    <a:cubicBezTo>
                      <a:pt x="108" y="399"/>
                      <a:pt x="112" y="400"/>
                      <a:pt x="116" y="400"/>
                    </a:cubicBezTo>
                    <a:lnTo>
                      <a:pt x="277" y="400"/>
                    </a:lnTo>
                    <a:cubicBezTo>
                      <a:pt x="282" y="400"/>
                      <a:pt x="287" y="397"/>
                      <a:pt x="289" y="393"/>
                    </a:cubicBezTo>
                    <a:lnTo>
                      <a:pt x="304" y="367"/>
                    </a:lnTo>
                    <a:cubicBezTo>
                      <a:pt x="323" y="334"/>
                      <a:pt x="333" y="296"/>
                      <a:pt x="333" y="258"/>
                    </a:cubicBezTo>
                    <a:lnTo>
                      <a:pt x="333" y="213"/>
                    </a:lnTo>
                    <a:cubicBezTo>
                      <a:pt x="333" y="199"/>
                      <a:pt x="321" y="187"/>
                      <a:pt x="306" y="187"/>
                    </a:cubicBezTo>
                    <a:lnTo>
                      <a:pt x="206" y="187"/>
                    </a:lnTo>
                    <a:cubicBezTo>
                      <a:pt x="197" y="187"/>
                      <a:pt x="189" y="182"/>
                      <a:pt x="184" y="175"/>
                    </a:cubicBezTo>
                    <a:cubicBezTo>
                      <a:pt x="179" y="168"/>
                      <a:pt x="178" y="158"/>
                      <a:pt x="181" y="150"/>
                    </a:cubicBezTo>
                    <a:cubicBezTo>
                      <a:pt x="193" y="120"/>
                      <a:pt x="200" y="87"/>
                      <a:pt x="200" y="54"/>
                    </a:cubicBezTo>
                    <a:lnTo>
                      <a:pt x="200" y="39"/>
                    </a:lnTo>
                    <a:cubicBezTo>
                      <a:pt x="200" y="32"/>
                      <a:pt x="194" y="27"/>
                      <a:pt x="187" y="27"/>
                    </a:cubicBezTo>
                    <a:lnTo>
                      <a:pt x="179" y="27"/>
                    </a:lnTo>
                    <a:cubicBezTo>
                      <a:pt x="174" y="27"/>
                      <a:pt x="169" y="30"/>
                      <a:pt x="167" y="36"/>
                    </a:cubicBezTo>
                    <a:lnTo>
                      <a:pt x="162" y="54"/>
                    </a:lnTo>
                    <a:cubicBezTo>
                      <a:pt x="151" y="93"/>
                      <a:pt x="132" y="129"/>
                      <a:pt x="107" y="161"/>
                    </a:cubicBezTo>
                    <a:cubicBezTo>
                      <a:pt x="94" y="177"/>
                      <a:pt x="74" y="187"/>
                      <a:pt x="53" y="187"/>
                    </a:cubicBezTo>
                    <a:lnTo>
                      <a:pt x="13" y="187"/>
                    </a:lnTo>
                    <a:cubicBezTo>
                      <a:pt x="6" y="187"/>
                      <a:pt x="0" y="181"/>
                      <a:pt x="0" y="173"/>
                    </a:cubicBezTo>
                    <a:cubicBezTo>
                      <a:pt x="0" y="166"/>
                      <a:pt x="6" y="160"/>
                      <a:pt x="13" y="160"/>
                    </a:cubicBezTo>
                    <a:lnTo>
                      <a:pt x="53" y="160"/>
                    </a:lnTo>
                    <a:cubicBezTo>
                      <a:pt x="66" y="160"/>
                      <a:pt x="78" y="154"/>
                      <a:pt x="86" y="144"/>
                    </a:cubicBezTo>
                    <a:cubicBezTo>
                      <a:pt x="109" y="115"/>
                      <a:pt x="126" y="82"/>
                      <a:pt x="136" y="47"/>
                    </a:cubicBezTo>
                    <a:lnTo>
                      <a:pt x="142" y="28"/>
                    </a:lnTo>
                    <a:cubicBezTo>
                      <a:pt x="146" y="12"/>
                      <a:pt x="162" y="0"/>
                      <a:pt x="179" y="0"/>
                    </a:cubicBezTo>
                    <a:lnTo>
                      <a:pt x="187" y="0"/>
                    </a:lnTo>
                    <a:cubicBezTo>
                      <a:pt x="209" y="0"/>
                      <a:pt x="226" y="17"/>
                      <a:pt x="226" y="39"/>
                    </a:cubicBezTo>
                    <a:lnTo>
                      <a:pt x="226" y="54"/>
                    </a:lnTo>
                    <a:cubicBezTo>
                      <a:pt x="226" y="91"/>
                      <a:pt x="219" y="126"/>
                      <a:pt x="206" y="160"/>
                    </a:cubicBezTo>
                    <a:lnTo>
                      <a:pt x="306" y="160"/>
                    </a:lnTo>
                    <a:cubicBezTo>
                      <a:pt x="336" y="160"/>
                      <a:pt x="360" y="184"/>
                      <a:pt x="360" y="213"/>
                    </a:cubicBezTo>
                    <a:lnTo>
                      <a:pt x="360" y="258"/>
                    </a:lnTo>
                    <a:cubicBezTo>
                      <a:pt x="360" y="301"/>
                      <a:pt x="349" y="343"/>
                      <a:pt x="327" y="380"/>
                    </a:cubicBezTo>
                    <a:lnTo>
                      <a:pt x="312" y="406"/>
                    </a:lnTo>
                    <a:cubicBezTo>
                      <a:pt x="305" y="419"/>
                      <a:pt x="292" y="427"/>
                      <a:pt x="277" y="4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9" name="Oval 7"/>
              <p:cNvSpPr>
                <a:spLocks noChangeArrowheads="1"/>
              </p:cNvSpPr>
              <p:nvPr/>
            </p:nvSpPr>
            <p:spPr bwMode="auto">
              <a:xfrm>
                <a:off x="3752" y="2191"/>
                <a:ext cx="13" cy="1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3832148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DONUTS LINK</a:t>
            </a:r>
            <a:endParaRPr lang="th-TH" dirty="0"/>
          </a:p>
        </p:txBody>
      </p:sp>
      <p:sp>
        <p:nvSpPr>
          <p:cNvPr id="3" name="Text Placeholder 2"/>
          <p:cNvSpPr>
            <a:spLocks noGrp="1"/>
          </p:cNvSpPr>
          <p:nvPr>
            <p:ph type="body" sz="quarter" idx="13"/>
          </p:nvPr>
        </p:nvSpPr>
        <p:spPr/>
        <p:txBody>
          <a:bodyPr/>
          <a:lstStyle/>
          <a:p>
            <a:r>
              <a:rPr lang="en-GB"/>
              <a:t>4 Points Discussion</a:t>
            </a:r>
            <a:endParaRPr lang="en-GB" dirty="0"/>
          </a:p>
        </p:txBody>
      </p:sp>
      <p:grpSp>
        <p:nvGrpSpPr>
          <p:cNvPr id="10" name="Group 9"/>
          <p:cNvGrpSpPr/>
          <p:nvPr/>
        </p:nvGrpSpPr>
        <p:grpSpPr>
          <a:xfrm>
            <a:off x="2257058" y="1303991"/>
            <a:ext cx="7677885" cy="4420743"/>
            <a:chOff x="2133600" y="1457698"/>
            <a:chExt cx="7924799" cy="4562910"/>
          </a:xfrm>
        </p:grpSpPr>
        <p:grpSp>
          <p:nvGrpSpPr>
            <p:cNvPr id="12" name="Group 11"/>
            <p:cNvGrpSpPr/>
            <p:nvPr/>
          </p:nvGrpSpPr>
          <p:grpSpPr>
            <a:xfrm>
              <a:off x="2133600" y="1457700"/>
              <a:ext cx="2037047" cy="644720"/>
              <a:chOff x="1515219" y="1673454"/>
              <a:chExt cx="2255240" cy="713780"/>
            </a:xfrm>
          </p:grpSpPr>
          <p:sp>
            <p:nvSpPr>
              <p:cNvPr id="21" name="TextBox 20"/>
              <p:cNvSpPr txBox="1"/>
              <p:nvPr/>
            </p:nvSpPr>
            <p:spPr>
              <a:xfrm>
                <a:off x="1654251" y="1673454"/>
                <a:ext cx="2116205" cy="340745"/>
              </a:xfrm>
              <a:prstGeom prst="rect">
                <a:avLst/>
              </a:prstGeom>
              <a:noFill/>
            </p:spPr>
            <p:txBody>
              <a:bodyPr wrap="square" rtlCol="0" anchor="t">
                <a:spAutoFit/>
              </a:bodyPr>
              <a:lstStyle/>
              <a:p>
                <a:pPr algn="r"/>
                <a:r>
                  <a:rPr lang="en-US" sz="1400" spc="50" dirty="0">
                    <a:solidFill>
                      <a:schemeClr val="accent1"/>
                    </a:solidFill>
                    <a:latin typeface="+mj-lt"/>
                  </a:rPr>
                  <a:t>POINT 01</a:t>
                </a:r>
              </a:p>
            </p:txBody>
          </p:sp>
          <p:sp>
            <p:nvSpPr>
              <p:cNvPr id="22" name="TextBox 21"/>
              <p:cNvSpPr txBox="1"/>
              <p:nvPr/>
            </p:nvSpPr>
            <p:spPr>
              <a:xfrm>
                <a:off x="1515219" y="1910192"/>
                <a:ext cx="2255240" cy="477042"/>
              </a:xfrm>
              <a:prstGeom prst="rect">
                <a:avLst/>
              </a:prstGeom>
              <a:noFill/>
            </p:spPr>
            <p:txBody>
              <a:bodyPr wrap="square" rtlCol="0" anchor="t">
                <a:spAutoFit/>
              </a:bodyPr>
              <a:lstStyle/>
              <a:p>
                <a:pPr algn="r"/>
                <a:r>
                  <a:rPr lang="en-US" sz="1100" dirty="0">
                    <a:solidFill>
                      <a:schemeClr val="accent6"/>
                    </a:solidFill>
                  </a:rPr>
                  <a:t>It has survived not only five centuries, but also the leap</a:t>
                </a:r>
                <a:endParaRPr lang="th-TH" sz="1100" dirty="0">
                  <a:solidFill>
                    <a:schemeClr val="accent6"/>
                  </a:solidFill>
                </a:endParaRPr>
              </a:p>
            </p:txBody>
          </p:sp>
        </p:grpSp>
        <p:grpSp>
          <p:nvGrpSpPr>
            <p:cNvPr id="39" name="Group 38"/>
            <p:cNvGrpSpPr/>
            <p:nvPr/>
          </p:nvGrpSpPr>
          <p:grpSpPr>
            <a:xfrm>
              <a:off x="2133600" y="5375891"/>
              <a:ext cx="2037047" cy="644717"/>
              <a:chOff x="1515219" y="1733766"/>
              <a:chExt cx="2255240" cy="713777"/>
            </a:xfrm>
          </p:grpSpPr>
          <p:sp>
            <p:nvSpPr>
              <p:cNvPr id="40" name="TextBox 39"/>
              <p:cNvSpPr txBox="1"/>
              <p:nvPr/>
            </p:nvSpPr>
            <p:spPr>
              <a:xfrm>
                <a:off x="1654251" y="1733766"/>
                <a:ext cx="2116205" cy="340745"/>
              </a:xfrm>
              <a:prstGeom prst="rect">
                <a:avLst/>
              </a:prstGeom>
              <a:noFill/>
            </p:spPr>
            <p:txBody>
              <a:bodyPr wrap="square" rtlCol="0" anchor="t">
                <a:spAutoFit/>
              </a:bodyPr>
              <a:lstStyle/>
              <a:p>
                <a:pPr algn="r"/>
                <a:r>
                  <a:rPr lang="en-US" sz="1400" spc="50" dirty="0">
                    <a:solidFill>
                      <a:schemeClr val="accent2"/>
                    </a:solidFill>
                    <a:latin typeface="+mj-lt"/>
                  </a:rPr>
                  <a:t>POINT 03</a:t>
                </a:r>
              </a:p>
            </p:txBody>
          </p:sp>
          <p:sp>
            <p:nvSpPr>
              <p:cNvPr id="41" name="TextBox 40"/>
              <p:cNvSpPr txBox="1"/>
              <p:nvPr/>
            </p:nvSpPr>
            <p:spPr>
              <a:xfrm>
                <a:off x="1515219" y="1970501"/>
                <a:ext cx="2255240" cy="477042"/>
              </a:xfrm>
              <a:prstGeom prst="rect">
                <a:avLst/>
              </a:prstGeom>
              <a:noFill/>
            </p:spPr>
            <p:txBody>
              <a:bodyPr wrap="square" rtlCol="0" anchor="t">
                <a:spAutoFit/>
              </a:bodyPr>
              <a:lstStyle/>
              <a:p>
                <a:pPr algn="r"/>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endParaRPr lang="en-US" sz="1100" dirty="0">
                  <a:solidFill>
                    <a:schemeClr val="accent6"/>
                  </a:solidFill>
                </a:endParaRPr>
              </a:p>
            </p:txBody>
          </p:sp>
        </p:grpSp>
        <p:grpSp>
          <p:nvGrpSpPr>
            <p:cNvPr id="43" name="Group 42"/>
            <p:cNvGrpSpPr/>
            <p:nvPr/>
          </p:nvGrpSpPr>
          <p:grpSpPr>
            <a:xfrm>
              <a:off x="8021352" y="1457698"/>
              <a:ext cx="2037047" cy="644720"/>
              <a:chOff x="1654250" y="1673454"/>
              <a:chExt cx="2255240" cy="713780"/>
            </a:xfrm>
          </p:grpSpPr>
          <p:sp>
            <p:nvSpPr>
              <p:cNvPr id="44" name="TextBox 43"/>
              <p:cNvSpPr txBox="1"/>
              <p:nvPr/>
            </p:nvSpPr>
            <p:spPr>
              <a:xfrm>
                <a:off x="1654251" y="1673454"/>
                <a:ext cx="2116205" cy="340745"/>
              </a:xfrm>
              <a:prstGeom prst="rect">
                <a:avLst/>
              </a:prstGeom>
              <a:noFill/>
            </p:spPr>
            <p:txBody>
              <a:bodyPr wrap="square" rtlCol="0" anchor="t">
                <a:spAutoFit/>
              </a:bodyPr>
              <a:lstStyle/>
              <a:p>
                <a:r>
                  <a:rPr lang="en-US" sz="1400" spc="50" dirty="0">
                    <a:solidFill>
                      <a:schemeClr val="accent3"/>
                    </a:solidFill>
                    <a:latin typeface="+mj-lt"/>
                  </a:rPr>
                  <a:t>POINT 02</a:t>
                </a:r>
              </a:p>
            </p:txBody>
          </p:sp>
          <p:sp>
            <p:nvSpPr>
              <p:cNvPr id="45" name="TextBox 44"/>
              <p:cNvSpPr txBox="1"/>
              <p:nvPr/>
            </p:nvSpPr>
            <p:spPr>
              <a:xfrm>
                <a:off x="1654250" y="1910192"/>
                <a:ext cx="2255240" cy="477042"/>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a:t>
                </a:r>
                <a:endParaRPr lang="th-TH" sz="1100" dirty="0">
                  <a:solidFill>
                    <a:schemeClr val="accent6"/>
                  </a:solidFill>
                </a:endParaRPr>
              </a:p>
            </p:txBody>
          </p:sp>
        </p:grpSp>
        <p:grpSp>
          <p:nvGrpSpPr>
            <p:cNvPr id="46" name="Group 45"/>
            <p:cNvGrpSpPr/>
            <p:nvPr/>
          </p:nvGrpSpPr>
          <p:grpSpPr>
            <a:xfrm>
              <a:off x="8021352" y="5375895"/>
              <a:ext cx="2037047" cy="618146"/>
              <a:chOff x="1654250" y="1733766"/>
              <a:chExt cx="2255240" cy="684359"/>
            </a:xfrm>
          </p:grpSpPr>
          <p:sp>
            <p:nvSpPr>
              <p:cNvPr id="47" name="TextBox 46"/>
              <p:cNvSpPr txBox="1"/>
              <p:nvPr/>
            </p:nvSpPr>
            <p:spPr>
              <a:xfrm>
                <a:off x="1654251" y="1733766"/>
                <a:ext cx="2116205" cy="340745"/>
              </a:xfrm>
              <a:prstGeom prst="rect">
                <a:avLst/>
              </a:prstGeom>
              <a:noFill/>
            </p:spPr>
            <p:txBody>
              <a:bodyPr wrap="square" rtlCol="0" anchor="t">
                <a:spAutoFit/>
              </a:bodyPr>
              <a:lstStyle/>
              <a:p>
                <a:r>
                  <a:rPr lang="en-US" sz="1400" spc="50" dirty="0">
                    <a:solidFill>
                      <a:schemeClr val="accent4"/>
                    </a:solidFill>
                    <a:latin typeface="+mj-lt"/>
                  </a:rPr>
                  <a:t>POINT 04</a:t>
                </a:r>
              </a:p>
            </p:txBody>
          </p:sp>
          <p:sp>
            <p:nvSpPr>
              <p:cNvPr id="48" name="TextBox 47"/>
              <p:cNvSpPr txBox="1"/>
              <p:nvPr/>
            </p:nvSpPr>
            <p:spPr>
              <a:xfrm>
                <a:off x="1654250" y="1970504"/>
                <a:ext cx="2255240" cy="447621"/>
              </a:xfrm>
              <a:prstGeom prst="rect">
                <a:avLst/>
              </a:prstGeom>
              <a:noFill/>
            </p:spPr>
            <p:txBody>
              <a:bodyPr wrap="square" rtlCol="0" anchor="t">
                <a:spAutoFit/>
              </a:bodyPr>
              <a:lstStyle/>
              <a:p>
                <a:r>
                  <a:rPr lang="en-US" sz="1100" dirty="0">
                    <a:solidFill>
                      <a:schemeClr val="accent6"/>
                    </a:solidFill>
                  </a:rPr>
                  <a:t>The standard chunk of </a:t>
                </a:r>
                <a:br>
                  <a:rPr lang="en-US" sz="1100" dirty="0">
                    <a:solidFill>
                      <a:schemeClr val="accent6"/>
                    </a:solidFill>
                  </a:rPr>
                </a:b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a:t>
                </a:r>
                <a:endParaRPr lang="th-TH" sz="1100" dirty="0">
                  <a:solidFill>
                    <a:schemeClr val="accent6"/>
                  </a:solidFill>
                </a:endParaRPr>
              </a:p>
            </p:txBody>
          </p:sp>
        </p:grpSp>
        <p:sp>
          <p:nvSpPr>
            <p:cNvPr id="8" name="Block Arc 7"/>
            <p:cNvSpPr/>
            <p:nvPr/>
          </p:nvSpPr>
          <p:spPr>
            <a:xfrm>
              <a:off x="5765972" y="2244531"/>
              <a:ext cx="2644855" cy="2644856"/>
            </a:xfrm>
            <a:prstGeom prst="blockArc">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6" name="Block Arc 5"/>
            <p:cNvSpPr/>
            <p:nvPr/>
          </p:nvSpPr>
          <p:spPr>
            <a:xfrm>
              <a:off x="3781176" y="2244531"/>
              <a:ext cx="2644855" cy="2644856"/>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7" name="Block Arc 6"/>
            <p:cNvSpPr/>
            <p:nvPr/>
          </p:nvSpPr>
          <p:spPr>
            <a:xfrm flipV="1">
              <a:off x="3781176" y="2244531"/>
              <a:ext cx="2644855" cy="2644856"/>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9" name="Block Arc 8"/>
            <p:cNvSpPr/>
            <p:nvPr/>
          </p:nvSpPr>
          <p:spPr>
            <a:xfrm flipV="1">
              <a:off x="5765972" y="2244531"/>
              <a:ext cx="2644855" cy="2644856"/>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35" name="TextBox 34"/>
            <p:cNvSpPr txBox="1"/>
            <p:nvPr/>
          </p:nvSpPr>
          <p:spPr>
            <a:xfrm>
              <a:off x="3851516" y="3182950"/>
              <a:ext cx="489421" cy="400110"/>
            </a:xfrm>
            <a:prstGeom prst="rect">
              <a:avLst/>
            </a:prstGeom>
            <a:noFill/>
          </p:spPr>
          <p:txBody>
            <a:bodyPr wrap="square" rtlCol="0" anchor="t">
              <a:spAutoFit/>
            </a:bodyPr>
            <a:lstStyle/>
            <a:p>
              <a:r>
                <a:rPr lang="en-US" sz="2000" b="1" spc="50" dirty="0">
                  <a:solidFill>
                    <a:schemeClr val="bg1"/>
                  </a:solidFill>
                  <a:latin typeface="+mj-lt"/>
                </a:rPr>
                <a:t>01</a:t>
              </a:r>
              <a:endParaRPr lang="th-TH" sz="2000" b="1" spc="50" dirty="0">
                <a:solidFill>
                  <a:schemeClr val="bg1"/>
                </a:solidFill>
                <a:latin typeface="+mj-lt"/>
              </a:endParaRPr>
            </a:p>
          </p:txBody>
        </p:sp>
        <p:sp>
          <p:nvSpPr>
            <p:cNvPr id="36" name="TextBox 35"/>
            <p:cNvSpPr txBox="1"/>
            <p:nvPr/>
          </p:nvSpPr>
          <p:spPr>
            <a:xfrm>
              <a:off x="3851516" y="3627034"/>
              <a:ext cx="489421" cy="400110"/>
            </a:xfrm>
            <a:prstGeom prst="rect">
              <a:avLst/>
            </a:prstGeom>
            <a:noFill/>
          </p:spPr>
          <p:txBody>
            <a:bodyPr wrap="square" rtlCol="0" anchor="t">
              <a:spAutoFit/>
            </a:bodyPr>
            <a:lstStyle/>
            <a:p>
              <a:r>
                <a:rPr lang="en-US" sz="2000" b="1" spc="50" dirty="0">
                  <a:solidFill>
                    <a:schemeClr val="bg1"/>
                  </a:solidFill>
                  <a:latin typeface="+mj-lt"/>
                </a:rPr>
                <a:t>02</a:t>
              </a:r>
              <a:endParaRPr lang="th-TH" sz="2000" b="1" spc="50" dirty="0">
                <a:solidFill>
                  <a:schemeClr val="bg1"/>
                </a:solidFill>
                <a:latin typeface="+mj-lt"/>
              </a:endParaRPr>
            </a:p>
          </p:txBody>
        </p:sp>
        <p:sp>
          <p:nvSpPr>
            <p:cNvPr id="37" name="TextBox 36"/>
            <p:cNvSpPr txBox="1"/>
            <p:nvPr/>
          </p:nvSpPr>
          <p:spPr>
            <a:xfrm>
              <a:off x="7825808" y="3182950"/>
              <a:ext cx="489421" cy="400110"/>
            </a:xfrm>
            <a:prstGeom prst="rect">
              <a:avLst/>
            </a:prstGeom>
            <a:noFill/>
          </p:spPr>
          <p:txBody>
            <a:bodyPr wrap="square" rtlCol="0" anchor="t">
              <a:spAutoFit/>
            </a:bodyPr>
            <a:lstStyle/>
            <a:p>
              <a:r>
                <a:rPr lang="en-US" sz="2000" b="1" spc="50" dirty="0">
                  <a:solidFill>
                    <a:schemeClr val="bg1"/>
                  </a:solidFill>
                  <a:latin typeface="+mj-lt"/>
                </a:rPr>
                <a:t>03</a:t>
              </a:r>
              <a:endParaRPr lang="th-TH" sz="2000" b="1" spc="50" dirty="0">
                <a:solidFill>
                  <a:schemeClr val="bg1"/>
                </a:solidFill>
                <a:latin typeface="+mj-lt"/>
              </a:endParaRPr>
            </a:p>
          </p:txBody>
        </p:sp>
        <p:sp>
          <p:nvSpPr>
            <p:cNvPr id="38" name="TextBox 37"/>
            <p:cNvSpPr txBox="1"/>
            <p:nvPr/>
          </p:nvSpPr>
          <p:spPr>
            <a:xfrm>
              <a:off x="7825808" y="3627034"/>
              <a:ext cx="489421" cy="400110"/>
            </a:xfrm>
            <a:prstGeom prst="rect">
              <a:avLst/>
            </a:prstGeom>
            <a:noFill/>
          </p:spPr>
          <p:txBody>
            <a:bodyPr wrap="square" rtlCol="0" anchor="t">
              <a:spAutoFit/>
            </a:bodyPr>
            <a:lstStyle/>
            <a:p>
              <a:r>
                <a:rPr lang="en-US" sz="2000" b="1" spc="50" dirty="0">
                  <a:solidFill>
                    <a:schemeClr val="bg1"/>
                  </a:solidFill>
                  <a:latin typeface="+mj-lt"/>
                </a:rPr>
                <a:t>04</a:t>
              </a:r>
              <a:endParaRPr lang="th-TH" sz="2000" b="1" spc="50" dirty="0">
                <a:solidFill>
                  <a:schemeClr val="bg1"/>
                </a:solidFill>
                <a:latin typeface="+mj-lt"/>
              </a:endParaRPr>
            </a:p>
          </p:txBody>
        </p:sp>
        <p:sp>
          <p:nvSpPr>
            <p:cNvPr id="50" name="Oval 49"/>
            <p:cNvSpPr/>
            <p:nvPr/>
          </p:nvSpPr>
          <p:spPr>
            <a:xfrm>
              <a:off x="4782348" y="1980066"/>
              <a:ext cx="642508" cy="642508"/>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1" name="Oval 50"/>
            <p:cNvSpPr/>
            <p:nvPr/>
          </p:nvSpPr>
          <p:spPr>
            <a:xfrm>
              <a:off x="4782348" y="4496830"/>
              <a:ext cx="642508" cy="64250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2" name="Oval 51"/>
            <p:cNvSpPr/>
            <p:nvPr/>
          </p:nvSpPr>
          <p:spPr>
            <a:xfrm>
              <a:off x="6767659" y="1980066"/>
              <a:ext cx="642508" cy="64250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3" name="Oval 52"/>
            <p:cNvSpPr/>
            <p:nvPr/>
          </p:nvSpPr>
          <p:spPr>
            <a:xfrm>
              <a:off x="6767659" y="4496830"/>
              <a:ext cx="642508" cy="642508"/>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cxnSp>
          <p:nvCxnSpPr>
            <p:cNvPr id="55" name="Elbow Connector 54"/>
            <p:cNvCxnSpPr>
              <a:endCxn id="21" idx="3"/>
            </p:cNvCxnSpPr>
            <p:nvPr/>
          </p:nvCxnSpPr>
          <p:spPr>
            <a:xfrm rot="16200000" flipV="1">
              <a:off x="4466505" y="1315729"/>
              <a:ext cx="341238" cy="932958"/>
            </a:xfrm>
            <a:prstGeom prst="bentConnector2">
              <a:avLst/>
            </a:prstGeom>
            <a:ln w="28575">
              <a:solidFill>
                <a:schemeClr val="accent1"/>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cxnSp>
          <p:nvCxnSpPr>
            <p:cNvPr id="59" name="Elbow Connector 58"/>
            <p:cNvCxnSpPr>
              <a:endCxn id="44" idx="1"/>
            </p:cNvCxnSpPr>
            <p:nvPr/>
          </p:nvCxnSpPr>
          <p:spPr>
            <a:xfrm rot="5400000" flipH="1" flipV="1">
              <a:off x="7384514" y="1315989"/>
              <a:ext cx="341238" cy="932440"/>
            </a:xfrm>
            <a:prstGeom prst="bentConnector2">
              <a:avLst/>
            </a:prstGeom>
            <a:ln w="28575">
              <a:solidFill>
                <a:schemeClr val="accent3"/>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cxnSp>
          <p:nvCxnSpPr>
            <p:cNvPr id="62" name="Elbow Connector 61"/>
            <p:cNvCxnSpPr>
              <a:endCxn id="40" idx="3"/>
            </p:cNvCxnSpPr>
            <p:nvPr/>
          </p:nvCxnSpPr>
          <p:spPr>
            <a:xfrm rot="5400000">
              <a:off x="4455522" y="4881699"/>
              <a:ext cx="363205" cy="932958"/>
            </a:xfrm>
            <a:prstGeom prst="bentConnector2">
              <a:avLst/>
            </a:prstGeom>
            <a:ln w="28575">
              <a:solidFill>
                <a:schemeClr val="accent2"/>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47" idx="1"/>
            </p:cNvCxnSpPr>
            <p:nvPr/>
          </p:nvCxnSpPr>
          <p:spPr>
            <a:xfrm rot="10800000">
              <a:off x="7088914" y="5166575"/>
              <a:ext cx="932440" cy="363207"/>
            </a:xfrm>
            <a:prstGeom prst="bentConnector2">
              <a:avLst/>
            </a:prstGeom>
            <a:ln w="28575">
              <a:solidFill>
                <a:schemeClr val="accent4"/>
              </a:solidFill>
              <a:prstDash val="sysDot"/>
              <a:headEnd type="oval" w="med" len="med"/>
              <a:tailEnd type="oval" w="sm" len="sm"/>
            </a:ln>
          </p:spPr>
          <p:style>
            <a:lnRef idx="1">
              <a:schemeClr val="accent1"/>
            </a:lnRef>
            <a:fillRef idx="0">
              <a:schemeClr val="accent1"/>
            </a:fillRef>
            <a:effectRef idx="0">
              <a:schemeClr val="accent1"/>
            </a:effectRef>
            <a:fontRef idx="minor">
              <a:schemeClr val="tx1"/>
            </a:fontRef>
          </p:style>
        </p:cxnSp>
        <p:grpSp>
          <p:nvGrpSpPr>
            <p:cNvPr id="73" name="Group 8"/>
            <p:cNvGrpSpPr>
              <a:grpSpLocks noChangeAspect="1"/>
            </p:cNvGrpSpPr>
            <p:nvPr/>
          </p:nvGrpSpPr>
          <p:grpSpPr bwMode="auto">
            <a:xfrm>
              <a:off x="4966291" y="2141386"/>
              <a:ext cx="274625" cy="319868"/>
              <a:chOff x="-338" y="1483"/>
              <a:chExt cx="261" cy="304"/>
            </a:xfrm>
            <a:solidFill>
              <a:schemeClr val="accent1"/>
            </a:solidFill>
          </p:grpSpPr>
          <p:sp>
            <p:nvSpPr>
              <p:cNvPr id="77"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8"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9"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80"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81"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74" name="Freeform 17"/>
            <p:cNvSpPr>
              <a:spLocks noEditPoints="1"/>
            </p:cNvSpPr>
            <p:nvPr/>
          </p:nvSpPr>
          <p:spPr bwMode="auto">
            <a:xfrm>
              <a:off x="4917827" y="4688655"/>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5" name="Freeform 41"/>
            <p:cNvSpPr>
              <a:spLocks noEditPoints="1"/>
            </p:cNvSpPr>
            <p:nvPr/>
          </p:nvSpPr>
          <p:spPr bwMode="auto">
            <a:xfrm>
              <a:off x="6924445" y="2162204"/>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76" name="Freeform 5"/>
            <p:cNvSpPr>
              <a:spLocks noEditPoints="1"/>
            </p:cNvSpPr>
            <p:nvPr/>
          </p:nvSpPr>
          <p:spPr bwMode="auto">
            <a:xfrm>
              <a:off x="6898954" y="4706221"/>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Tree>
    <p:extLst>
      <p:ext uri="{BB962C8B-B14F-4D97-AF65-F5344CB8AC3E}">
        <p14:creationId xmlns:p14="http://schemas.microsoft.com/office/powerpoint/2010/main" val="3846570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FLOW CIRCLE CHART</a:t>
            </a:r>
            <a:endParaRPr lang="th-TH" dirty="0"/>
          </a:p>
        </p:txBody>
      </p:sp>
      <p:sp>
        <p:nvSpPr>
          <p:cNvPr id="3" name="Text Placeholder 2"/>
          <p:cNvSpPr>
            <a:spLocks noGrp="1"/>
          </p:cNvSpPr>
          <p:nvPr>
            <p:ph type="body" sz="quarter" idx="13"/>
          </p:nvPr>
        </p:nvSpPr>
        <p:spPr/>
        <p:txBody>
          <a:bodyPr/>
          <a:lstStyle/>
          <a:p>
            <a:r>
              <a:rPr lang="en-US"/>
              <a:t>4 Points Discussion</a:t>
            </a:r>
            <a:endParaRPr lang="en-US" dirty="0"/>
          </a:p>
        </p:txBody>
      </p:sp>
      <p:grpSp>
        <p:nvGrpSpPr>
          <p:cNvPr id="48" name="Group 47"/>
          <p:cNvGrpSpPr/>
          <p:nvPr/>
        </p:nvGrpSpPr>
        <p:grpSpPr>
          <a:xfrm>
            <a:off x="1709122" y="1225762"/>
            <a:ext cx="8773756" cy="4617994"/>
            <a:chOff x="966525" y="1819757"/>
            <a:chExt cx="7210951" cy="3795425"/>
          </a:xfrm>
        </p:grpSpPr>
        <p:grpSp>
          <p:nvGrpSpPr>
            <p:cNvPr id="12" name="Group 11"/>
            <p:cNvGrpSpPr/>
            <p:nvPr/>
          </p:nvGrpSpPr>
          <p:grpSpPr>
            <a:xfrm>
              <a:off x="1082498" y="2792269"/>
              <a:ext cx="6998306" cy="1925835"/>
              <a:chOff x="1096032" y="2370394"/>
              <a:chExt cx="6998306" cy="1925835"/>
            </a:xfrm>
          </p:grpSpPr>
          <p:grpSp>
            <p:nvGrpSpPr>
              <p:cNvPr id="8" name="Group 7"/>
              <p:cNvGrpSpPr/>
              <p:nvPr/>
            </p:nvGrpSpPr>
            <p:grpSpPr>
              <a:xfrm>
                <a:off x="1096032" y="2370394"/>
                <a:ext cx="3614001" cy="1925835"/>
                <a:chOff x="1096032" y="2370394"/>
                <a:chExt cx="3614001" cy="1925835"/>
              </a:xfrm>
            </p:grpSpPr>
            <p:sp>
              <p:nvSpPr>
                <p:cNvPr id="6" name="Block Arc 5"/>
                <p:cNvSpPr/>
                <p:nvPr/>
              </p:nvSpPr>
              <p:spPr>
                <a:xfrm>
                  <a:off x="1096032" y="2375157"/>
                  <a:ext cx="1921071" cy="1921072"/>
                </a:xfrm>
                <a:prstGeom prst="blockArc">
                  <a:avLst>
                    <a:gd name="adj1" fmla="val 10800000"/>
                    <a:gd name="adj2" fmla="val 7"/>
                    <a:gd name="adj3" fmla="val 1183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7" name="Block Arc 6"/>
                <p:cNvSpPr/>
                <p:nvPr/>
              </p:nvSpPr>
              <p:spPr>
                <a:xfrm flipV="1">
                  <a:off x="2788962" y="2370394"/>
                  <a:ext cx="1921071" cy="1921072"/>
                </a:xfrm>
                <a:prstGeom prst="blockArc">
                  <a:avLst>
                    <a:gd name="adj1" fmla="val 10800000"/>
                    <a:gd name="adj2" fmla="val 7"/>
                    <a:gd name="adj3" fmla="val 1183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grpSp>
          <p:grpSp>
            <p:nvGrpSpPr>
              <p:cNvPr id="9" name="Group 8"/>
              <p:cNvGrpSpPr/>
              <p:nvPr/>
            </p:nvGrpSpPr>
            <p:grpSpPr>
              <a:xfrm>
                <a:off x="4480337" y="2370394"/>
                <a:ext cx="3614001" cy="1925835"/>
                <a:chOff x="1096032" y="2370394"/>
                <a:chExt cx="3614001" cy="1925835"/>
              </a:xfrm>
            </p:grpSpPr>
            <p:sp>
              <p:nvSpPr>
                <p:cNvPr id="10" name="Block Arc 9"/>
                <p:cNvSpPr/>
                <p:nvPr/>
              </p:nvSpPr>
              <p:spPr>
                <a:xfrm>
                  <a:off x="1096032" y="2375157"/>
                  <a:ext cx="1921071" cy="1921072"/>
                </a:xfrm>
                <a:prstGeom prst="blockArc">
                  <a:avLst>
                    <a:gd name="adj1" fmla="val 10800000"/>
                    <a:gd name="adj2" fmla="val 7"/>
                    <a:gd name="adj3" fmla="val 1183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sp>
              <p:nvSpPr>
                <p:cNvPr id="11" name="Block Arc 10"/>
                <p:cNvSpPr/>
                <p:nvPr/>
              </p:nvSpPr>
              <p:spPr>
                <a:xfrm flipV="1">
                  <a:off x="2788962" y="2370394"/>
                  <a:ext cx="1921071" cy="1921072"/>
                </a:xfrm>
                <a:prstGeom prst="blockArc">
                  <a:avLst>
                    <a:gd name="adj1" fmla="val 10800000"/>
                    <a:gd name="adj2" fmla="val 7"/>
                    <a:gd name="adj3" fmla="val 1183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solidFill>
                      <a:schemeClr val="tx1"/>
                    </a:solidFill>
                  </a:endParaRPr>
                </a:p>
              </p:txBody>
            </p:sp>
          </p:grpSp>
        </p:grpSp>
        <p:sp>
          <p:nvSpPr>
            <p:cNvPr id="13" name="Oval 12"/>
            <p:cNvSpPr/>
            <p:nvPr/>
          </p:nvSpPr>
          <p:spPr>
            <a:xfrm>
              <a:off x="1353195" y="3077890"/>
              <a:ext cx="1349829" cy="13498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4" name="Oval 13"/>
            <p:cNvSpPr/>
            <p:nvPr/>
          </p:nvSpPr>
          <p:spPr>
            <a:xfrm>
              <a:off x="3052313" y="3077890"/>
              <a:ext cx="1349829" cy="13498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5" name="Oval 14"/>
            <p:cNvSpPr/>
            <p:nvPr/>
          </p:nvSpPr>
          <p:spPr>
            <a:xfrm>
              <a:off x="4746646" y="3077890"/>
              <a:ext cx="1349829" cy="13498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6" name="Oval 15"/>
            <p:cNvSpPr/>
            <p:nvPr/>
          </p:nvSpPr>
          <p:spPr>
            <a:xfrm>
              <a:off x="6440978" y="3077890"/>
              <a:ext cx="1349829" cy="13498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22" name="Group 21"/>
            <p:cNvGrpSpPr/>
            <p:nvPr/>
          </p:nvGrpSpPr>
          <p:grpSpPr>
            <a:xfrm>
              <a:off x="966525" y="4427720"/>
              <a:ext cx="2123168" cy="1187462"/>
              <a:chOff x="956874" y="4005845"/>
              <a:chExt cx="2123168" cy="1187462"/>
            </a:xfrm>
          </p:grpSpPr>
          <p:sp>
            <p:nvSpPr>
              <p:cNvPr id="17" name="TextBox 16"/>
              <p:cNvSpPr txBox="1"/>
              <p:nvPr/>
            </p:nvSpPr>
            <p:spPr>
              <a:xfrm>
                <a:off x="956874" y="4839171"/>
                <a:ext cx="2123168" cy="354136"/>
              </a:xfrm>
              <a:prstGeom prst="rect">
                <a:avLst/>
              </a:prstGeom>
              <a:noFill/>
            </p:spPr>
            <p:txBody>
              <a:bodyPr wrap="square" rtlCol="0" anchor="t">
                <a:spAutoFit/>
              </a:bodyPr>
              <a:lstStyle/>
              <a:p>
                <a:pPr algn="ctr"/>
                <a:r>
                  <a:rPr lang="en-US" sz="1100" dirty="0">
                    <a:solidFill>
                      <a:schemeClr val="accent6"/>
                    </a:solidFill>
                  </a:rPr>
                  <a:t>There are many variations </a:t>
                </a:r>
                <a:br>
                  <a:rPr lang="en-US" sz="1100" dirty="0">
                    <a:solidFill>
                      <a:schemeClr val="accent6"/>
                    </a:solidFill>
                  </a:rPr>
                </a:br>
                <a:r>
                  <a:rPr lang="en-US" sz="1100" dirty="0">
                    <a:solidFill>
                      <a:schemeClr val="accent6"/>
                    </a:solidFill>
                  </a:rPr>
                  <a:t>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endParaRPr lang="th-TH" sz="1100" dirty="0">
                  <a:solidFill>
                    <a:schemeClr val="accent6"/>
                  </a:solidFill>
                </a:endParaRPr>
              </a:p>
            </p:txBody>
          </p:sp>
          <p:sp>
            <p:nvSpPr>
              <p:cNvPr id="18" name="TextBox 17"/>
              <p:cNvSpPr txBox="1"/>
              <p:nvPr/>
            </p:nvSpPr>
            <p:spPr>
              <a:xfrm>
                <a:off x="956874" y="4497156"/>
                <a:ext cx="2123168" cy="329936"/>
              </a:xfrm>
              <a:prstGeom prst="rect">
                <a:avLst/>
              </a:prstGeom>
              <a:noFill/>
            </p:spPr>
            <p:txBody>
              <a:bodyPr wrap="square" tIns="108000" rtlCol="0" anchor="t">
                <a:spAutoFit/>
              </a:bodyPr>
              <a:lstStyle/>
              <a:p>
                <a:pPr algn="ctr"/>
                <a:r>
                  <a:rPr lang="en-US" sz="1600" dirty="0">
                    <a:solidFill>
                      <a:schemeClr val="accent1"/>
                    </a:solidFill>
                    <a:latin typeface="+mj-lt"/>
                  </a:rPr>
                  <a:t>POINT 01</a:t>
                </a:r>
                <a:endParaRPr lang="th-TH" sz="1600" dirty="0">
                  <a:solidFill>
                    <a:schemeClr val="accent1"/>
                  </a:solidFill>
                  <a:latin typeface="+mj-lt"/>
                </a:endParaRPr>
              </a:p>
            </p:txBody>
          </p:sp>
          <p:cxnSp>
            <p:nvCxnSpPr>
              <p:cNvPr id="19" name="Straight Connector 18"/>
              <p:cNvCxnSpPr>
                <a:stCxn id="13" idx="4"/>
                <a:endCxn id="18" idx="0"/>
              </p:cNvCxnSpPr>
              <p:nvPr/>
            </p:nvCxnSpPr>
            <p:spPr>
              <a:xfrm flipH="1">
                <a:off x="2018458" y="4005845"/>
                <a:ext cx="1" cy="491311"/>
              </a:xfrm>
              <a:prstGeom prst="line">
                <a:avLst/>
              </a:prstGeom>
              <a:ln w="28575">
                <a:solidFill>
                  <a:schemeClr val="accent1"/>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359976" y="4427720"/>
              <a:ext cx="2123168" cy="1187462"/>
              <a:chOff x="956874" y="4005845"/>
              <a:chExt cx="2123168" cy="1187462"/>
            </a:xfrm>
          </p:grpSpPr>
          <p:sp>
            <p:nvSpPr>
              <p:cNvPr id="24" name="TextBox 23"/>
              <p:cNvSpPr txBox="1"/>
              <p:nvPr/>
            </p:nvSpPr>
            <p:spPr>
              <a:xfrm>
                <a:off x="956874" y="4839171"/>
                <a:ext cx="2123168" cy="354136"/>
              </a:xfrm>
              <a:prstGeom prst="rect">
                <a:avLst/>
              </a:prstGeom>
              <a:noFill/>
            </p:spPr>
            <p:txBody>
              <a:bodyPr wrap="square" rtlCol="0" anchor="t">
                <a:spAutoFit/>
              </a:bodyPr>
              <a:lstStyle/>
              <a:p>
                <a:pPr algn="ctr"/>
                <a:r>
                  <a:rPr lang="en-US" sz="1100" dirty="0">
                    <a:solidFill>
                      <a:schemeClr val="accent6"/>
                    </a:solidFill>
                  </a:rPr>
                  <a:t>Many desktop publishing </a:t>
                </a:r>
                <a:br>
                  <a:rPr lang="en-US" sz="1100" dirty="0">
                    <a:solidFill>
                      <a:schemeClr val="accent6"/>
                    </a:solidFill>
                  </a:rPr>
                </a:br>
                <a:r>
                  <a:rPr lang="en-US" sz="1100" dirty="0">
                    <a:solidFill>
                      <a:schemeClr val="accent6"/>
                    </a:solidFill>
                  </a:rPr>
                  <a:t>packages and web page</a:t>
                </a:r>
                <a:endParaRPr lang="th-TH" sz="1100" dirty="0">
                  <a:solidFill>
                    <a:schemeClr val="accent6"/>
                  </a:solidFill>
                </a:endParaRPr>
              </a:p>
            </p:txBody>
          </p:sp>
          <p:sp>
            <p:nvSpPr>
              <p:cNvPr id="25" name="TextBox 24"/>
              <p:cNvSpPr txBox="1"/>
              <p:nvPr/>
            </p:nvSpPr>
            <p:spPr>
              <a:xfrm>
                <a:off x="956874" y="4497156"/>
                <a:ext cx="2123168" cy="329936"/>
              </a:xfrm>
              <a:prstGeom prst="rect">
                <a:avLst/>
              </a:prstGeom>
              <a:noFill/>
            </p:spPr>
            <p:txBody>
              <a:bodyPr wrap="square" tIns="108000" rtlCol="0" anchor="t">
                <a:spAutoFit/>
              </a:bodyPr>
              <a:lstStyle/>
              <a:p>
                <a:pPr algn="ctr"/>
                <a:r>
                  <a:rPr lang="en-US" sz="1600" dirty="0">
                    <a:solidFill>
                      <a:schemeClr val="accent3"/>
                    </a:solidFill>
                    <a:latin typeface="+mj-lt"/>
                  </a:rPr>
                  <a:t>POINT 03</a:t>
                </a:r>
                <a:endParaRPr lang="th-TH" sz="1600" dirty="0">
                  <a:solidFill>
                    <a:schemeClr val="accent3"/>
                  </a:solidFill>
                  <a:latin typeface="+mj-lt"/>
                </a:endParaRPr>
              </a:p>
            </p:txBody>
          </p:sp>
          <p:cxnSp>
            <p:nvCxnSpPr>
              <p:cNvPr id="26" name="Straight Connector 25"/>
              <p:cNvCxnSpPr>
                <a:stCxn id="15" idx="4"/>
                <a:endCxn id="25" idx="0"/>
              </p:cNvCxnSpPr>
              <p:nvPr/>
            </p:nvCxnSpPr>
            <p:spPr>
              <a:xfrm flipH="1">
                <a:off x="2018458" y="4005845"/>
                <a:ext cx="1" cy="491311"/>
              </a:xfrm>
              <a:prstGeom prst="line">
                <a:avLst/>
              </a:prstGeom>
              <a:ln w="28575">
                <a:solidFill>
                  <a:schemeClr val="accent3"/>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674379" y="1819757"/>
              <a:ext cx="2123168" cy="1258133"/>
              <a:chOff x="2847260" y="1597173"/>
              <a:chExt cx="2123168" cy="1258133"/>
            </a:xfrm>
          </p:grpSpPr>
          <p:sp>
            <p:nvSpPr>
              <p:cNvPr id="28" name="TextBox 27"/>
              <p:cNvSpPr txBox="1"/>
              <p:nvPr/>
            </p:nvSpPr>
            <p:spPr>
              <a:xfrm>
                <a:off x="2847260" y="1597173"/>
                <a:ext cx="2123168" cy="354136"/>
              </a:xfrm>
              <a:prstGeom prst="rect">
                <a:avLst/>
              </a:prstGeom>
              <a:noFill/>
            </p:spPr>
            <p:txBody>
              <a:bodyPr wrap="square" rtlCol="0" anchor="b">
                <a:spAutoFit/>
              </a:bodyPr>
              <a:lstStyle/>
              <a:p>
                <a:pPr algn="ctr"/>
                <a:r>
                  <a:rPr lang="en-US" sz="1100" dirty="0">
                    <a:solidFill>
                      <a:schemeClr val="accent6"/>
                    </a:solidFill>
                  </a:rPr>
                  <a:t>Various versions have evolved </a:t>
                </a:r>
                <a:br>
                  <a:rPr lang="en-US" sz="1100" dirty="0">
                    <a:solidFill>
                      <a:schemeClr val="accent6"/>
                    </a:solidFill>
                  </a:rPr>
                </a:br>
                <a:r>
                  <a:rPr lang="en-US" sz="1100" dirty="0">
                    <a:solidFill>
                      <a:schemeClr val="accent6"/>
                    </a:solidFill>
                  </a:rPr>
                  <a:t>over the years, sometimes</a:t>
                </a:r>
                <a:endParaRPr lang="th-TH" sz="1100" dirty="0">
                  <a:solidFill>
                    <a:schemeClr val="accent6"/>
                  </a:solidFill>
                </a:endParaRPr>
              </a:p>
            </p:txBody>
          </p:sp>
          <p:sp>
            <p:nvSpPr>
              <p:cNvPr id="29" name="TextBox 28"/>
              <p:cNvSpPr txBox="1"/>
              <p:nvPr/>
            </p:nvSpPr>
            <p:spPr>
              <a:xfrm>
                <a:off x="2847260" y="2017610"/>
                <a:ext cx="2123168" cy="278250"/>
              </a:xfrm>
              <a:prstGeom prst="rect">
                <a:avLst/>
              </a:prstGeom>
              <a:noFill/>
            </p:spPr>
            <p:txBody>
              <a:bodyPr wrap="square" rtlCol="0" anchor="b">
                <a:spAutoFit/>
              </a:bodyPr>
              <a:lstStyle/>
              <a:p>
                <a:pPr algn="ctr"/>
                <a:r>
                  <a:rPr lang="en-US" sz="1600" dirty="0">
                    <a:solidFill>
                      <a:schemeClr val="accent2"/>
                    </a:solidFill>
                    <a:latin typeface="+mj-lt"/>
                  </a:rPr>
                  <a:t>POINT 02</a:t>
                </a:r>
                <a:endParaRPr lang="th-TH" sz="1600" dirty="0">
                  <a:solidFill>
                    <a:schemeClr val="accent2"/>
                  </a:solidFill>
                  <a:latin typeface="+mj-lt"/>
                </a:endParaRPr>
              </a:p>
            </p:txBody>
          </p:sp>
          <p:cxnSp>
            <p:nvCxnSpPr>
              <p:cNvPr id="30" name="Straight Connector 29"/>
              <p:cNvCxnSpPr>
                <a:stCxn id="14" idx="0"/>
                <a:endCxn id="29" idx="2"/>
              </p:cNvCxnSpPr>
              <p:nvPr/>
            </p:nvCxnSpPr>
            <p:spPr>
              <a:xfrm flipV="1">
                <a:off x="3900109" y="2295860"/>
                <a:ext cx="8735" cy="559446"/>
              </a:xfrm>
              <a:prstGeom prst="line">
                <a:avLst/>
              </a:prstGeom>
              <a:ln w="28575">
                <a:solidFill>
                  <a:schemeClr val="accent2"/>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054308" y="1819757"/>
              <a:ext cx="2123168" cy="1258134"/>
              <a:chOff x="2847260" y="1597173"/>
              <a:chExt cx="2123168" cy="1258134"/>
            </a:xfrm>
          </p:grpSpPr>
          <p:sp>
            <p:nvSpPr>
              <p:cNvPr id="35" name="TextBox 34"/>
              <p:cNvSpPr txBox="1"/>
              <p:nvPr/>
            </p:nvSpPr>
            <p:spPr>
              <a:xfrm>
                <a:off x="2847260" y="1597173"/>
                <a:ext cx="2123168" cy="354136"/>
              </a:xfrm>
              <a:prstGeom prst="rect">
                <a:avLst/>
              </a:prstGeom>
              <a:noFill/>
            </p:spPr>
            <p:txBody>
              <a:bodyPr wrap="square" rtlCol="0" anchor="b">
                <a:spAutoFit/>
              </a:bodyPr>
              <a:lstStyle/>
              <a:p>
                <a:pPr algn="ctr"/>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br>
                  <a:rPr lang="en-US" sz="1100" dirty="0">
                    <a:solidFill>
                      <a:schemeClr val="accent6"/>
                    </a:solidFill>
                  </a:rPr>
                </a:br>
                <a:r>
                  <a:rPr lang="en-US" sz="1100" dirty="0" err="1">
                    <a:solidFill>
                      <a:schemeClr val="accent6"/>
                    </a:solidFill>
                  </a:rPr>
                  <a:t>Ipsum</a:t>
                </a:r>
                <a:r>
                  <a:rPr lang="en-US" sz="1100" dirty="0">
                    <a:solidFill>
                      <a:schemeClr val="accent6"/>
                    </a:solidFill>
                  </a:rPr>
                  <a:t> used since 1500s</a:t>
                </a:r>
                <a:endParaRPr lang="th-TH" sz="1100" dirty="0">
                  <a:solidFill>
                    <a:schemeClr val="accent6"/>
                  </a:solidFill>
                </a:endParaRPr>
              </a:p>
            </p:txBody>
          </p:sp>
          <p:sp>
            <p:nvSpPr>
              <p:cNvPr id="36" name="TextBox 35"/>
              <p:cNvSpPr txBox="1"/>
              <p:nvPr/>
            </p:nvSpPr>
            <p:spPr>
              <a:xfrm>
                <a:off x="2847260" y="2017610"/>
                <a:ext cx="2123168" cy="278250"/>
              </a:xfrm>
              <a:prstGeom prst="rect">
                <a:avLst/>
              </a:prstGeom>
              <a:noFill/>
            </p:spPr>
            <p:txBody>
              <a:bodyPr wrap="square" rtlCol="0" anchor="b">
                <a:spAutoFit/>
              </a:bodyPr>
              <a:lstStyle/>
              <a:p>
                <a:pPr algn="ctr"/>
                <a:r>
                  <a:rPr lang="en-US" sz="1600" dirty="0">
                    <a:solidFill>
                      <a:schemeClr val="accent4"/>
                    </a:solidFill>
                    <a:latin typeface="+mj-lt"/>
                  </a:rPr>
                  <a:t>POINT 04</a:t>
                </a:r>
                <a:endParaRPr lang="th-TH" sz="1600" dirty="0">
                  <a:solidFill>
                    <a:schemeClr val="accent4"/>
                  </a:solidFill>
                  <a:latin typeface="+mj-lt"/>
                </a:endParaRPr>
              </a:p>
            </p:txBody>
          </p:sp>
          <p:cxnSp>
            <p:nvCxnSpPr>
              <p:cNvPr id="37" name="Straight Connector 36"/>
              <p:cNvCxnSpPr>
                <a:endCxn id="36" idx="2"/>
              </p:cNvCxnSpPr>
              <p:nvPr/>
            </p:nvCxnSpPr>
            <p:spPr>
              <a:xfrm flipV="1">
                <a:off x="3900109" y="2295860"/>
                <a:ext cx="8736" cy="559447"/>
              </a:xfrm>
              <a:prstGeom prst="line">
                <a:avLst/>
              </a:prstGeom>
              <a:ln w="28575">
                <a:solidFill>
                  <a:schemeClr val="accent4"/>
                </a:solidFill>
                <a:prstDash val="sysDot"/>
                <a:headEnd type="oval" w="sm" len="sm"/>
                <a:tailEnd type="oval" w="med" len="med"/>
              </a:ln>
            </p:spPr>
            <p:style>
              <a:lnRef idx="1">
                <a:schemeClr val="accent1"/>
              </a:lnRef>
              <a:fillRef idx="0">
                <a:schemeClr val="accent1"/>
              </a:fillRef>
              <a:effectRef idx="0">
                <a:schemeClr val="accent1"/>
              </a:effectRef>
              <a:fontRef idx="minor">
                <a:schemeClr val="tx1"/>
              </a:fontRef>
            </p:style>
          </p:cxnSp>
        </p:grpSp>
        <p:grpSp>
          <p:nvGrpSpPr>
            <p:cNvPr id="39" name="Group 8"/>
            <p:cNvGrpSpPr>
              <a:grpSpLocks noChangeAspect="1"/>
            </p:cNvGrpSpPr>
            <p:nvPr/>
          </p:nvGrpSpPr>
          <p:grpSpPr bwMode="auto">
            <a:xfrm>
              <a:off x="1797500" y="3484204"/>
              <a:ext cx="461218" cy="537200"/>
              <a:chOff x="-338" y="1483"/>
              <a:chExt cx="261" cy="304"/>
            </a:xfrm>
            <a:solidFill>
              <a:schemeClr val="accent1"/>
            </a:solidFill>
          </p:grpSpPr>
          <p:sp>
            <p:nvSpPr>
              <p:cNvPr id="40"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1"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2"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3"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4"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45" name="Freeform 17"/>
            <p:cNvSpPr>
              <a:spLocks noEditPoints="1"/>
            </p:cNvSpPr>
            <p:nvPr/>
          </p:nvSpPr>
          <p:spPr bwMode="auto">
            <a:xfrm>
              <a:off x="3415229" y="3535434"/>
              <a:ext cx="623996" cy="434740"/>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6" name="Freeform 41"/>
            <p:cNvSpPr>
              <a:spLocks noEditPoints="1"/>
            </p:cNvSpPr>
            <p:nvPr/>
          </p:nvSpPr>
          <p:spPr bwMode="auto">
            <a:xfrm>
              <a:off x="5145346" y="3519165"/>
              <a:ext cx="552428" cy="467278"/>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47" name="Freeform 5"/>
            <p:cNvSpPr>
              <a:spLocks noEditPoints="1"/>
            </p:cNvSpPr>
            <p:nvPr/>
          </p:nvSpPr>
          <p:spPr bwMode="auto">
            <a:xfrm>
              <a:off x="6796867" y="3543608"/>
              <a:ext cx="638050" cy="418392"/>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Tree>
    <p:extLst>
      <p:ext uri="{BB962C8B-B14F-4D97-AF65-F5344CB8AC3E}">
        <p14:creationId xmlns:p14="http://schemas.microsoft.com/office/powerpoint/2010/main" val="2501634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VISUAL DESIGN</a:t>
            </a:r>
            <a:endParaRPr lang="th-TH" dirty="0"/>
          </a:p>
        </p:txBody>
      </p:sp>
      <p:sp>
        <p:nvSpPr>
          <p:cNvPr id="3" name="Text Placeholder 2"/>
          <p:cNvSpPr>
            <a:spLocks noGrp="1"/>
          </p:cNvSpPr>
          <p:nvPr>
            <p:ph type="body" sz="quarter" idx="13"/>
          </p:nvPr>
        </p:nvSpPr>
        <p:spPr/>
        <p:txBody>
          <a:bodyPr/>
          <a:lstStyle/>
          <a:p>
            <a:r>
              <a:rPr lang="en-GB"/>
              <a:t>4 Points Discussion</a:t>
            </a:r>
            <a:endParaRPr lang="en-GB" dirty="0"/>
          </a:p>
        </p:txBody>
      </p:sp>
      <p:grpSp>
        <p:nvGrpSpPr>
          <p:cNvPr id="6" name="Group 5"/>
          <p:cNvGrpSpPr/>
          <p:nvPr/>
        </p:nvGrpSpPr>
        <p:grpSpPr>
          <a:xfrm>
            <a:off x="1870781" y="1650142"/>
            <a:ext cx="8450438" cy="3769235"/>
            <a:chOff x="1736868" y="1756229"/>
            <a:chExt cx="8718264" cy="3888696"/>
          </a:xfrm>
        </p:grpSpPr>
        <p:grpSp>
          <p:nvGrpSpPr>
            <p:cNvPr id="47" name="Group 46"/>
            <p:cNvGrpSpPr/>
            <p:nvPr/>
          </p:nvGrpSpPr>
          <p:grpSpPr>
            <a:xfrm>
              <a:off x="1736868" y="1756229"/>
              <a:ext cx="8718264" cy="3888696"/>
              <a:chOff x="192993" y="1799771"/>
              <a:chExt cx="8718264" cy="3888696"/>
            </a:xfrm>
          </p:grpSpPr>
          <p:grpSp>
            <p:nvGrpSpPr>
              <p:cNvPr id="18" name="Group 17"/>
              <p:cNvGrpSpPr/>
              <p:nvPr/>
            </p:nvGrpSpPr>
            <p:grpSpPr>
              <a:xfrm>
                <a:off x="2834818" y="1799771"/>
                <a:ext cx="3512466" cy="3888696"/>
                <a:chOff x="2716213" y="1668463"/>
                <a:chExt cx="3749675" cy="4151312"/>
              </a:xfrm>
            </p:grpSpPr>
            <p:sp>
              <p:nvSpPr>
                <p:cNvPr id="7" name="Freeform 10"/>
                <p:cNvSpPr>
                  <a:spLocks/>
                </p:cNvSpPr>
                <p:nvPr/>
              </p:nvSpPr>
              <p:spPr bwMode="auto">
                <a:xfrm>
                  <a:off x="4748213" y="1668463"/>
                  <a:ext cx="1717675" cy="1811337"/>
                </a:xfrm>
                <a:custGeom>
                  <a:avLst/>
                  <a:gdLst/>
                  <a:ahLst/>
                  <a:cxnLst>
                    <a:cxn ang="0">
                      <a:pos x="404" y="264"/>
                    </a:cxn>
                    <a:cxn ang="0">
                      <a:pos x="206" y="285"/>
                    </a:cxn>
                    <a:cxn ang="0">
                      <a:pos x="155" y="342"/>
                    </a:cxn>
                    <a:cxn ang="0">
                      <a:pos x="152" y="446"/>
                    </a:cxn>
                    <a:cxn ang="0">
                      <a:pos x="36" y="453"/>
                    </a:cxn>
                    <a:cxn ang="0">
                      <a:pos x="30" y="338"/>
                    </a:cxn>
                    <a:cxn ang="0">
                      <a:pos x="133" y="322"/>
                    </a:cxn>
                    <a:cxn ang="0">
                      <a:pos x="184" y="265"/>
                    </a:cxn>
                    <a:cxn ang="0">
                      <a:pos x="183" y="67"/>
                    </a:cxn>
                    <a:cxn ang="0">
                      <a:pos x="392" y="55"/>
                    </a:cxn>
                    <a:cxn ang="0">
                      <a:pos x="404" y="264"/>
                    </a:cxn>
                  </a:cxnLst>
                  <a:rect l="0" t="0" r="r" b="b"/>
                  <a:pathLst>
                    <a:path w="458" h="483">
                      <a:moveTo>
                        <a:pt x="404" y="264"/>
                      </a:moveTo>
                      <a:cubicBezTo>
                        <a:pt x="353" y="321"/>
                        <a:pt x="267" y="329"/>
                        <a:pt x="206" y="285"/>
                      </a:cubicBezTo>
                      <a:cubicBezTo>
                        <a:pt x="155" y="342"/>
                        <a:pt x="155" y="342"/>
                        <a:pt x="155" y="342"/>
                      </a:cubicBezTo>
                      <a:cubicBezTo>
                        <a:pt x="179" y="372"/>
                        <a:pt x="179" y="417"/>
                        <a:pt x="152" y="446"/>
                      </a:cubicBezTo>
                      <a:cubicBezTo>
                        <a:pt x="122" y="480"/>
                        <a:pt x="70" y="483"/>
                        <a:pt x="36" y="453"/>
                      </a:cubicBezTo>
                      <a:cubicBezTo>
                        <a:pt x="3" y="423"/>
                        <a:pt x="0" y="371"/>
                        <a:pt x="30" y="338"/>
                      </a:cubicBezTo>
                      <a:cubicBezTo>
                        <a:pt x="57" y="308"/>
                        <a:pt x="101" y="302"/>
                        <a:pt x="133" y="322"/>
                      </a:cubicBezTo>
                      <a:cubicBezTo>
                        <a:pt x="184" y="265"/>
                        <a:pt x="184" y="265"/>
                        <a:pt x="184" y="265"/>
                      </a:cubicBezTo>
                      <a:cubicBezTo>
                        <a:pt x="134" y="210"/>
                        <a:pt x="132" y="124"/>
                        <a:pt x="183" y="67"/>
                      </a:cubicBezTo>
                      <a:cubicBezTo>
                        <a:pt x="238" y="6"/>
                        <a:pt x="331" y="0"/>
                        <a:pt x="392" y="55"/>
                      </a:cubicBezTo>
                      <a:cubicBezTo>
                        <a:pt x="453" y="110"/>
                        <a:pt x="458" y="203"/>
                        <a:pt x="404" y="264"/>
                      </a:cubicBezTo>
                      <a:close/>
                    </a:path>
                  </a:pathLst>
                </a:custGeom>
                <a:solidFill>
                  <a:schemeClr val="accent2"/>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a:latin typeface="Arial" charset="0"/>
                  </a:endParaRPr>
                </a:p>
              </p:txBody>
            </p:sp>
            <p:sp>
              <p:nvSpPr>
                <p:cNvPr id="10" name="Freeform 11"/>
                <p:cNvSpPr>
                  <a:spLocks/>
                </p:cNvSpPr>
                <p:nvPr/>
              </p:nvSpPr>
              <p:spPr bwMode="auto">
                <a:xfrm>
                  <a:off x="4748213" y="4013200"/>
                  <a:ext cx="1717675" cy="1806575"/>
                </a:xfrm>
                <a:custGeom>
                  <a:avLst/>
                  <a:gdLst/>
                  <a:ahLst/>
                  <a:cxnLst>
                    <a:cxn ang="0">
                      <a:pos x="392" y="428"/>
                    </a:cxn>
                    <a:cxn ang="0">
                      <a:pos x="183" y="416"/>
                    </a:cxn>
                    <a:cxn ang="0">
                      <a:pos x="184" y="217"/>
                    </a:cxn>
                    <a:cxn ang="0">
                      <a:pos x="133" y="160"/>
                    </a:cxn>
                    <a:cxn ang="0">
                      <a:pos x="30" y="145"/>
                    </a:cxn>
                    <a:cxn ang="0">
                      <a:pos x="36" y="30"/>
                    </a:cxn>
                    <a:cxn ang="0">
                      <a:pos x="152" y="36"/>
                    </a:cxn>
                    <a:cxn ang="0">
                      <a:pos x="155" y="141"/>
                    </a:cxn>
                    <a:cxn ang="0">
                      <a:pos x="206" y="198"/>
                    </a:cxn>
                    <a:cxn ang="0">
                      <a:pos x="404" y="218"/>
                    </a:cxn>
                    <a:cxn ang="0">
                      <a:pos x="392" y="428"/>
                    </a:cxn>
                  </a:cxnLst>
                  <a:rect l="0" t="0" r="r" b="b"/>
                  <a:pathLst>
                    <a:path w="458" h="482">
                      <a:moveTo>
                        <a:pt x="392" y="428"/>
                      </a:moveTo>
                      <a:cubicBezTo>
                        <a:pt x="331" y="482"/>
                        <a:pt x="238" y="477"/>
                        <a:pt x="183" y="416"/>
                      </a:cubicBezTo>
                      <a:cubicBezTo>
                        <a:pt x="132" y="359"/>
                        <a:pt x="134" y="273"/>
                        <a:pt x="184" y="217"/>
                      </a:cubicBezTo>
                      <a:cubicBezTo>
                        <a:pt x="133" y="160"/>
                        <a:pt x="133" y="160"/>
                        <a:pt x="133" y="160"/>
                      </a:cubicBezTo>
                      <a:cubicBezTo>
                        <a:pt x="101" y="180"/>
                        <a:pt x="57" y="175"/>
                        <a:pt x="30" y="145"/>
                      </a:cubicBezTo>
                      <a:cubicBezTo>
                        <a:pt x="0" y="111"/>
                        <a:pt x="3" y="60"/>
                        <a:pt x="36" y="30"/>
                      </a:cubicBezTo>
                      <a:cubicBezTo>
                        <a:pt x="70" y="0"/>
                        <a:pt x="122" y="3"/>
                        <a:pt x="152" y="36"/>
                      </a:cubicBezTo>
                      <a:cubicBezTo>
                        <a:pt x="179" y="66"/>
                        <a:pt x="179" y="110"/>
                        <a:pt x="155" y="141"/>
                      </a:cubicBezTo>
                      <a:cubicBezTo>
                        <a:pt x="206" y="198"/>
                        <a:pt x="206" y="198"/>
                        <a:pt x="206" y="198"/>
                      </a:cubicBezTo>
                      <a:cubicBezTo>
                        <a:pt x="267" y="153"/>
                        <a:pt x="353" y="161"/>
                        <a:pt x="404" y="218"/>
                      </a:cubicBezTo>
                      <a:cubicBezTo>
                        <a:pt x="458" y="279"/>
                        <a:pt x="453" y="373"/>
                        <a:pt x="392" y="428"/>
                      </a:cubicBezTo>
                      <a:close/>
                    </a:path>
                  </a:pathLst>
                </a:custGeom>
                <a:solidFill>
                  <a:schemeClr val="accent4"/>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a:latin typeface="Arial" charset="0"/>
                  </a:endParaRPr>
                </a:p>
              </p:txBody>
            </p:sp>
            <p:sp>
              <p:nvSpPr>
                <p:cNvPr id="13" name="Freeform 8"/>
                <p:cNvSpPr>
                  <a:spLocks/>
                </p:cNvSpPr>
                <p:nvPr/>
              </p:nvSpPr>
              <p:spPr bwMode="auto">
                <a:xfrm>
                  <a:off x="2716213" y="1668463"/>
                  <a:ext cx="1720850" cy="1811337"/>
                </a:xfrm>
                <a:custGeom>
                  <a:avLst/>
                  <a:gdLst/>
                  <a:ahLst/>
                  <a:cxnLst>
                    <a:cxn ang="0">
                      <a:pos x="422" y="453"/>
                    </a:cxn>
                    <a:cxn ang="0">
                      <a:pos x="307" y="446"/>
                    </a:cxn>
                    <a:cxn ang="0">
                      <a:pos x="303" y="342"/>
                    </a:cxn>
                    <a:cxn ang="0">
                      <a:pos x="252" y="285"/>
                    </a:cxn>
                    <a:cxn ang="0">
                      <a:pos x="55" y="264"/>
                    </a:cxn>
                    <a:cxn ang="0">
                      <a:pos x="66" y="55"/>
                    </a:cxn>
                    <a:cxn ang="0">
                      <a:pos x="275" y="67"/>
                    </a:cxn>
                    <a:cxn ang="0">
                      <a:pos x="274" y="265"/>
                    </a:cxn>
                    <a:cxn ang="0">
                      <a:pos x="325" y="322"/>
                    </a:cxn>
                    <a:cxn ang="0">
                      <a:pos x="428" y="338"/>
                    </a:cxn>
                    <a:cxn ang="0">
                      <a:pos x="422" y="453"/>
                    </a:cxn>
                  </a:cxnLst>
                  <a:rect l="0" t="0" r="r" b="b"/>
                  <a:pathLst>
                    <a:path w="459" h="483">
                      <a:moveTo>
                        <a:pt x="422" y="453"/>
                      </a:moveTo>
                      <a:cubicBezTo>
                        <a:pt x="389" y="483"/>
                        <a:pt x="337" y="480"/>
                        <a:pt x="307" y="446"/>
                      </a:cubicBezTo>
                      <a:cubicBezTo>
                        <a:pt x="280" y="417"/>
                        <a:pt x="279" y="372"/>
                        <a:pt x="303" y="342"/>
                      </a:cubicBezTo>
                      <a:cubicBezTo>
                        <a:pt x="252" y="285"/>
                        <a:pt x="252" y="285"/>
                        <a:pt x="252" y="285"/>
                      </a:cubicBezTo>
                      <a:cubicBezTo>
                        <a:pt x="192" y="329"/>
                        <a:pt x="106" y="321"/>
                        <a:pt x="55" y="264"/>
                      </a:cubicBezTo>
                      <a:cubicBezTo>
                        <a:pt x="0" y="203"/>
                        <a:pt x="5" y="110"/>
                        <a:pt x="66" y="55"/>
                      </a:cubicBezTo>
                      <a:cubicBezTo>
                        <a:pt x="127" y="0"/>
                        <a:pt x="221" y="6"/>
                        <a:pt x="275" y="67"/>
                      </a:cubicBezTo>
                      <a:cubicBezTo>
                        <a:pt x="327" y="124"/>
                        <a:pt x="325" y="210"/>
                        <a:pt x="274" y="265"/>
                      </a:cubicBezTo>
                      <a:cubicBezTo>
                        <a:pt x="325" y="322"/>
                        <a:pt x="325" y="322"/>
                        <a:pt x="325" y="322"/>
                      </a:cubicBezTo>
                      <a:cubicBezTo>
                        <a:pt x="358" y="302"/>
                        <a:pt x="402" y="308"/>
                        <a:pt x="428" y="338"/>
                      </a:cubicBezTo>
                      <a:cubicBezTo>
                        <a:pt x="459" y="371"/>
                        <a:pt x="456" y="423"/>
                        <a:pt x="422" y="453"/>
                      </a:cubicBezTo>
                      <a:close/>
                    </a:path>
                  </a:pathLst>
                </a:custGeom>
                <a:solidFill>
                  <a:schemeClr val="accent1"/>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a:latin typeface="Arial" charset="0"/>
                  </a:endParaRPr>
                </a:p>
              </p:txBody>
            </p:sp>
            <p:sp>
              <p:nvSpPr>
                <p:cNvPr id="16" name="Freeform 9"/>
                <p:cNvSpPr>
                  <a:spLocks/>
                </p:cNvSpPr>
                <p:nvPr/>
              </p:nvSpPr>
              <p:spPr bwMode="auto">
                <a:xfrm>
                  <a:off x="2716213" y="4013200"/>
                  <a:ext cx="1720850" cy="1806575"/>
                </a:xfrm>
                <a:custGeom>
                  <a:avLst/>
                  <a:gdLst/>
                  <a:ahLst/>
                  <a:cxnLst>
                    <a:cxn ang="0">
                      <a:pos x="428" y="145"/>
                    </a:cxn>
                    <a:cxn ang="0">
                      <a:pos x="325" y="160"/>
                    </a:cxn>
                    <a:cxn ang="0">
                      <a:pos x="274" y="217"/>
                    </a:cxn>
                    <a:cxn ang="0">
                      <a:pos x="275" y="416"/>
                    </a:cxn>
                    <a:cxn ang="0">
                      <a:pos x="66" y="428"/>
                    </a:cxn>
                    <a:cxn ang="0">
                      <a:pos x="55" y="218"/>
                    </a:cxn>
                    <a:cxn ang="0">
                      <a:pos x="252" y="198"/>
                    </a:cxn>
                    <a:cxn ang="0">
                      <a:pos x="303" y="141"/>
                    </a:cxn>
                    <a:cxn ang="0">
                      <a:pos x="307" y="36"/>
                    </a:cxn>
                    <a:cxn ang="0">
                      <a:pos x="422" y="30"/>
                    </a:cxn>
                    <a:cxn ang="0">
                      <a:pos x="428" y="145"/>
                    </a:cxn>
                  </a:cxnLst>
                  <a:rect l="0" t="0" r="r" b="b"/>
                  <a:pathLst>
                    <a:path w="459" h="482">
                      <a:moveTo>
                        <a:pt x="428" y="145"/>
                      </a:moveTo>
                      <a:cubicBezTo>
                        <a:pt x="402" y="175"/>
                        <a:pt x="358" y="180"/>
                        <a:pt x="325" y="160"/>
                      </a:cubicBezTo>
                      <a:cubicBezTo>
                        <a:pt x="274" y="217"/>
                        <a:pt x="274" y="217"/>
                        <a:pt x="274" y="217"/>
                      </a:cubicBezTo>
                      <a:cubicBezTo>
                        <a:pt x="325" y="273"/>
                        <a:pt x="327" y="359"/>
                        <a:pt x="275" y="416"/>
                      </a:cubicBezTo>
                      <a:cubicBezTo>
                        <a:pt x="221" y="477"/>
                        <a:pt x="127" y="482"/>
                        <a:pt x="66" y="428"/>
                      </a:cubicBezTo>
                      <a:cubicBezTo>
                        <a:pt x="5" y="373"/>
                        <a:pt x="0" y="279"/>
                        <a:pt x="55" y="218"/>
                      </a:cubicBezTo>
                      <a:cubicBezTo>
                        <a:pt x="106" y="161"/>
                        <a:pt x="192" y="153"/>
                        <a:pt x="252" y="198"/>
                      </a:cubicBezTo>
                      <a:cubicBezTo>
                        <a:pt x="303" y="141"/>
                        <a:pt x="303" y="141"/>
                        <a:pt x="303" y="141"/>
                      </a:cubicBezTo>
                      <a:cubicBezTo>
                        <a:pt x="279" y="110"/>
                        <a:pt x="280" y="66"/>
                        <a:pt x="307" y="36"/>
                      </a:cubicBezTo>
                      <a:cubicBezTo>
                        <a:pt x="337" y="3"/>
                        <a:pt x="389" y="0"/>
                        <a:pt x="422" y="30"/>
                      </a:cubicBezTo>
                      <a:cubicBezTo>
                        <a:pt x="456" y="60"/>
                        <a:pt x="459" y="111"/>
                        <a:pt x="428" y="145"/>
                      </a:cubicBezTo>
                      <a:close/>
                    </a:path>
                  </a:pathLst>
                </a:custGeom>
                <a:solidFill>
                  <a:schemeClr val="accent3"/>
                </a:soli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a:latin typeface="Arial" charset="0"/>
                  </a:endParaRPr>
                </a:p>
              </p:txBody>
            </p:sp>
          </p:grpSp>
          <p:sp>
            <p:nvSpPr>
              <p:cNvPr id="20" name="TextBox 19"/>
              <p:cNvSpPr txBox="1"/>
              <p:nvPr/>
            </p:nvSpPr>
            <p:spPr>
              <a:xfrm>
                <a:off x="3779951" y="3024365"/>
                <a:ext cx="674474" cy="324412"/>
              </a:xfrm>
              <a:prstGeom prst="rect">
                <a:avLst/>
              </a:prstGeom>
              <a:noFill/>
            </p:spPr>
            <p:txBody>
              <a:bodyPr wrap="square" tIns="36000" bIns="36000" rtlCol="0" anchor="ctr">
                <a:spAutoFit/>
              </a:bodyPr>
              <a:lstStyle/>
              <a:p>
                <a:pPr algn="ctr"/>
                <a:r>
                  <a:rPr lang="en-US" sz="2000" dirty="0">
                    <a:solidFill>
                      <a:schemeClr val="bg1"/>
                    </a:solidFill>
                    <a:latin typeface="+mj-lt"/>
                  </a:rPr>
                  <a:t>01</a:t>
                </a:r>
                <a:endParaRPr lang="th-TH" sz="2000" dirty="0">
                  <a:solidFill>
                    <a:schemeClr val="bg1"/>
                  </a:solidFill>
                  <a:latin typeface="+mj-lt"/>
                </a:endParaRPr>
              </a:p>
            </p:txBody>
          </p:sp>
          <p:sp>
            <p:nvSpPr>
              <p:cNvPr id="23" name="TextBox 22"/>
              <p:cNvSpPr txBox="1"/>
              <p:nvPr/>
            </p:nvSpPr>
            <p:spPr>
              <a:xfrm>
                <a:off x="3779951" y="4160060"/>
                <a:ext cx="674474" cy="324412"/>
              </a:xfrm>
              <a:prstGeom prst="rect">
                <a:avLst/>
              </a:prstGeom>
              <a:noFill/>
            </p:spPr>
            <p:txBody>
              <a:bodyPr wrap="square" tIns="36000" bIns="36000" rtlCol="0" anchor="ctr">
                <a:spAutoFit/>
              </a:bodyPr>
              <a:lstStyle/>
              <a:p>
                <a:pPr algn="ctr"/>
                <a:r>
                  <a:rPr lang="en-US" sz="2000" dirty="0">
                    <a:solidFill>
                      <a:schemeClr val="bg1"/>
                    </a:solidFill>
                    <a:latin typeface="+mj-lt"/>
                  </a:rPr>
                  <a:t>03</a:t>
                </a:r>
                <a:endParaRPr lang="th-TH" sz="2000" dirty="0">
                  <a:solidFill>
                    <a:schemeClr val="bg1"/>
                  </a:solidFill>
                  <a:latin typeface="+mj-lt"/>
                </a:endParaRPr>
              </a:p>
            </p:txBody>
          </p:sp>
          <p:sp>
            <p:nvSpPr>
              <p:cNvPr id="25" name="TextBox 24"/>
              <p:cNvSpPr txBox="1"/>
              <p:nvPr/>
            </p:nvSpPr>
            <p:spPr>
              <a:xfrm>
                <a:off x="4720531" y="3024365"/>
                <a:ext cx="674474" cy="324412"/>
              </a:xfrm>
              <a:prstGeom prst="rect">
                <a:avLst/>
              </a:prstGeom>
              <a:noFill/>
            </p:spPr>
            <p:txBody>
              <a:bodyPr wrap="square" tIns="36000" bIns="36000" rtlCol="0" anchor="ctr">
                <a:spAutoFit/>
              </a:bodyPr>
              <a:lstStyle/>
              <a:p>
                <a:pPr algn="ctr"/>
                <a:r>
                  <a:rPr lang="en-US" sz="2000" dirty="0">
                    <a:solidFill>
                      <a:schemeClr val="bg1"/>
                    </a:solidFill>
                    <a:latin typeface="+mj-lt"/>
                  </a:rPr>
                  <a:t>02</a:t>
                </a:r>
                <a:endParaRPr lang="th-TH" sz="2000" dirty="0">
                  <a:solidFill>
                    <a:schemeClr val="bg1"/>
                  </a:solidFill>
                  <a:latin typeface="+mj-lt"/>
                </a:endParaRPr>
              </a:p>
            </p:txBody>
          </p:sp>
          <p:sp>
            <p:nvSpPr>
              <p:cNvPr id="26" name="TextBox 25"/>
              <p:cNvSpPr txBox="1"/>
              <p:nvPr/>
            </p:nvSpPr>
            <p:spPr>
              <a:xfrm>
                <a:off x="4720531" y="4160060"/>
                <a:ext cx="674474" cy="324412"/>
              </a:xfrm>
              <a:prstGeom prst="rect">
                <a:avLst/>
              </a:prstGeom>
              <a:noFill/>
            </p:spPr>
            <p:txBody>
              <a:bodyPr wrap="square" tIns="36000" bIns="36000" rtlCol="0" anchor="ctr">
                <a:spAutoFit/>
              </a:bodyPr>
              <a:lstStyle/>
              <a:p>
                <a:pPr algn="ctr"/>
                <a:r>
                  <a:rPr lang="en-US" sz="2000" dirty="0">
                    <a:solidFill>
                      <a:schemeClr val="bg1"/>
                    </a:solidFill>
                    <a:latin typeface="+mj-lt"/>
                  </a:rPr>
                  <a:t>04</a:t>
                </a:r>
                <a:endParaRPr lang="th-TH" sz="2000" dirty="0">
                  <a:solidFill>
                    <a:schemeClr val="bg1"/>
                  </a:solidFill>
                  <a:latin typeface="+mj-lt"/>
                </a:endParaRPr>
              </a:p>
            </p:txBody>
          </p:sp>
          <p:grpSp>
            <p:nvGrpSpPr>
              <p:cNvPr id="29" name="Group 28"/>
              <p:cNvGrpSpPr/>
              <p:nvPr/>
            </p:nvGrpSpPr>
            <p:grpSpPr>
              <a:xfrm>
                <a:off x="6365024" y="1894955"/>
                <a:ext cx="2546233" cy="869887"/>
                <a:chOff x="6365024" y="2025343"/>
                <a:chExt cx="2546233" cy="869887"/>
              </a:xfrm>
            </p:grpSpPr>
            <p:sp>
              <p:nvSpPr>
                <p:cNvPr id="27" name="TextBox 26"/>
                <p:cNvSpPr txBox="1"/>
                <p:nvPr/>
              </p:nvSpPr>
              <p:spPr>
                <a:xfrm>
                  <a:off x="6365024" y="2025343"/>
                  <a:ext cx="2546233" cy="262423"/>
                </a:xfrm>
                <a:prstGeom prst="rect">
                  <a:avLst/>
                </a:prstGeom>
                <a:noFill/>
              </p:spPr>
              <p:txBody>
                <a:bodyPr wrap="square" rtlCol="0" anchor="t">
                  <a:spAutoFit/>
                </a:bodyPr>
                <a:lstStyle/>
                <a:p>
                  <a:r>
                    <a:rPr lang="en-US" sz="1400" spc="50" dirty="0">
                      <a:solidFill>
                        <a:schemeClr val="accent2"/>
                      </a:solidFill>
                      <a:latin typeface="+mj-lt"/>
                    </a:rPr>
                    <a:t>POINT 02</a:t>
                  </a:r>
                </a:p>
              </p:txBody>
            </p:sp>
            <p:sp>
              <p:nvSpPr>
                <p:cNvPr id="28" name="TextBox 27"/>
                <p:cNvSpPr txBox="1"/>
                <p:nvPr/>
              </p:nvSpPr>
              <p:spPr>
                <a:xfrm>
                  <a:off x="6365024" y="2239174"/>
                  <a:ext cx="2420201" cy="656056"/>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 piece of classical Latin literature from 45 </a:t>
                  </a:r>
                  <a:r>
                    <a:rPr lang="en-US" sz="1100" dirty="0" err="1">
                      <a:solidFill>
                        <a:schemeClr val="accent6"/>
                      </a:solidFill>
                    </a:rPr>
                    <a:t>BCpopular</a:t>
                  </a:r>
                  <a:r>
                    <a:rPr lang="en-US" sz="1100" dirty="0">
                      <a:solidFill>
                        <a:schemeClr val="accent6"/>
                      </a:solidFill>
                    </a:rPr>
                    <a:t>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t>
                  </a:r>
                </a:p>
              </p:txBody>
            </p:sp>
          </p:grpSp>
          <p:grpSp>
            <p:nvGrpSpPr>
              <p:cNvPr id="34" name="Group 33"/>
              <p:cNvGrpSpPr/>
              <p:nvPr/>
            </p:nvGrpSpPr>
            <p:grpSpPr>
              <a:xfrm>
                <a:off x="6365024" y="4616310"/>
                <a:ext cx="2546233" cy="869887"/>
                <a:chOff x="6365024" y="2025343"/>
                <a:chExt cx="2546233" cy="869887"/>
              </a:xfrm>
            </p:grpSpPr>
            <p:sp>
              <p:nvSpPr>
                <p:cNvPr id="35" name="TextBox 34"/>
                <p:cNvSpPr txBox="1"/>
                <p:nvPr/>
              </p:nvSpPr>
              <p:spPr>
                <a:xfrm>
                  <a:off x="6365024" y="2025343"/>
                  <a:ext cx="2546233" cy="262423"/>
                </a:xfrm>
                <a:prstGeom prst="rect">
                  <a:avLst/>
                </a:prstGeom>
                <a:noFill/>
              </p:spPr>
              <p:txBody>
                <a:bodyPr wrap="square" rtlCol="0" anchor="t">
                  <a:spAutoFit/>
                </a:bodyPr>
                <a:lstStyle/>
                <a:p>
                  <a:r>
                    <a:rPr lang="en-US" sz="1400" spc="50" dirty="0">
                      <a:solidFill>
                        <a:schemeClr val="accent4"/>
                      </a:solidFill>
                      <a:latin typeface="+mj-lt"/>
                    </a:rPr>
                    <a:t>POINT 04</a:t>
                  </a:r>
                </a:p>
              </p:txBody>
            </p:sp>
            <p:sp>
              <p:nvSpPr>
                <p:cNvPr id="36" name="TextBox 35"/>
                <p:cNvSpPr txBox="1"/>
                <p:nvPr/>
              </p:nvSpPr>
              <p:spPr>
                <a:xfrm>
                  <a:off x="6365024" y="2239174"/>
                  <a:ext cx="2420201" cy="656056"/>
                </a:xfrm>
                <a:prstGeom prst="rect">
                  <a:avLst/>
                </a:prstGeom>
                <a:noFill/>
              </p:spPr>
              <p:txBody>
                <a:bodyPr wrap="square" rtlCol="0" anchor="t">
                  <a:spAutoFit/>
                </a:bodyPr>
                <a:lstStyle/>
                <a:p>
                  <a:r>
                    <a:rPr lang="en-US" sz="1100" dirty="0">
                      <a:solidFill>
                        <a:schemeClr val="accent6"/>
                      </a:solidFill>
                    </a:rPr>
                    <a:t>It has survived not only five centuries, but also the leap into electronic typesetting, remaining essentially unchanged. leap into electronic typesetting.</a:t>
                  </a:r>
                </a:p>
              </p:txBody>
            </p:sp>
          </p:grpSp>
          <p:grpSp>
            <p:nvGrpSpPr>
              <p:cNvPr id="40" name="Group 39"/>
              <p:cNvGrpSpPr/>
              <p:nvPr/>
            </p:nvGrpSpPr>
            <p:grpSpPr>
              <a:xfrm>
                <a:off x="192993" y="1894955"/>
                <a:ext cx="2546233" cy="869887"/>
                <a:chOff x="6365024" y="2025343"/>
                <a:chExt cx="2546233" cy="869887"/>
              </a:xfrm>
            </p:grpSpPr>
            <p:sp>
              <p:nvSpPr>
                <p:cNvPr id="41" name="TextBox 40"/>
                <p:cNvSpPr txBox="1"/>
                <p:nvPr/>
              </p:nvSpPr>
              <p:spPr>
                <a:xfrm>
                  <a:off x="6365024" y="2025343"/>
                  <a:ext cx="2546233" cy="262423"/>
                </a:xfrm>
                <a:prstGeom prst="rect">
                  <a:avLst/>
                </a:prstGeom>
                <a:noFill/>
              </p:spPr>
              <p:txBody>
                <a:bodyPr wrap="square" rtlCol="0" anchor="t">
                  <a:spAutoFit/>
                </a:bodyPr>
                <a:lstStyle/>
                <a:p>
                  <a:pPr algn="r"/>
                  <a:r>
                    <a:rPr lang="en-US" sz="1400" spc="50" dirty="0">
                      <a:solidFill>
                        <a:schemeClr val="accent1"/>
                      </a:solidFill>
                      <a:latin typeface="+mj-lt"/>
                    </a:rPr>
                    <a:t>POINT 01</a:t>
                  </a:r>
                </a:p>
              </p:txBody>
            </p:sp>
            <p:sp>
              <p:nvSpPr>
                <p:cNvPr id="42" name="TextBox 41"/>
                <p:cNvSpPr txBox="1"/>
                <p:nvPr/>
              </p:nvSpPr>
              <p:spPr>
                <a:xfrm>
                  <a:off x="6491056" y="2239174"/>
                  <a:ext cx="2420201" cy="656056"/>
                </a:xfrm>
                <a:prstGeom prst="rect">
                  <a:avLst/>
                </a:prstGeom>
                <a:noFill/>
              </p:spPr>
              <p:txBody>
                <a:bodyPr wrap="square" rtlCol="0" anchor="t">
                  <a:spAutoFit/>
                </a:bodyPr>
                <a:lstStyle/>
                <a:p>
                  <a:pPr algn="r"/>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available, but the majority have suffered alteration in some form, by injected available, but the majority </a:t>
                  </a:r>
                </a:p>
              </p:txBody>
            </p:sp>
          </p:grpSp>
          <p:grpSp>
            <p:nvGrpSpPr>
              <p:cNvPr id="43" name="Group 42"/>
              <p:cNvGrpSpPr/>
              <p:nvPr/>
            </p:nvGrpSpPr>
            <p:grpSpPr>
              <a:xfrm>
                <a:off x="192993" y="4616310"/>
                <a:ext cx="2546233" cy="869887"/>
                <a:chOff x="6365024" y="2025343"/>
                <a:chExt cx="2546233" cy="869887"/>
              </a:xfrm>
            </p:grpSpPr>
            <p:sp>
              <p:nvSpPr>
                <p:cNvPr id="44" name="TextBox 43"/>
                <p:cNvSpPr txBox="1"/>
                <p:nvPr/>
              </p:nvSpPr>
              <p:spPr>
                <a:xfrm>
                  <a:off x="6365024" y="2025343"/>
                  <a:ext cx="2546233" cy="262423"/>
                </a:xfrm>
                <a:prstGeom prst="rect">
                  <a:avLst/>
                </a:prstGeom>
                <a:noFill/>
              </p:spPr>
              <p:txBody>
                <a:bodyPr wrap="square" rtlCol="0" anchor="t">
                  <a:spAutoFit/>
                </a:bodyPr>
                <a:lstStyle/>
                <a:p>
                  <a:pPr algn="r"/>
                  <a:r>
                    <a:rPr lang="en-US" sz="1400" spc="50" dirty="0">
                      <a:solidFill>
                        <a:schemeClr val="accent3"/>
                      </a:solidFill>
                      <a:latin typeface="+mj-lt"/>
                    </a:rPr>
                    <a:t>POINT 03</a:t>
                  </a:r>
                </a:p>
              </p:txBody>
            </p:sp>
            <p:sp>
              <p:nvSpPr>
                <p:cNvPr id="45" name="TextBox 44"/>
                <p:cNvSpPr txBox="1"/>
                <p:nvPr/>
              </p:nvSpPr>
              <p:spPr>
                <a:xfrm>
                  <a:off x="6491056" y="2239174"/>
                  <a:ext cx="2420201" cy="656056"/>
                </a:xfrm>
                <a:prstGeom prst="rect">
                  <a:avLst/>
                </a:prstGeom>
                <a:noFill/>
              </p:spPr>
              <p:txBody>
                <a:bodyPr wrap="square" rtlCol="0" anchor="t">
                  <a:spAutoFit/>
                </a:bodyPr>
                <a:lstStyle/>
                <a:p>
                  <a:pPr algn="r"/>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 those interested. Sections 1.10.32 and 1.10.33 from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a:t>
                  </a:r>
                </a:p>
              </p:txBody>
            </p:sp>
          </p:grpSp>
        </p:grpSp>
        <p:sp>
          <p:nvSpPr>
            <p:cNvPr id="48" name="Oval 47"/>
            <p:cNvSpPr/>
            <p:nvPr/>
          </p:nvSpPr>
          <p:spPr>
            <a:xfrm>
              <a:off x="6884307" y="1902403"/>
              <a:ext cx="869532" cy="86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49" name="Oval 48"/>
            <p:cNvSpPr/>
            <p:nvPr/>
          </p:nvSpPr>
          <p:spPr>
            <a:xfrm>
              <a:off x="4523405" y="1902403"/>
              <a:ext cx="869532" cy="86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0" name="Oval 49"/>
            <p:cNvSpPr/>
            <p:nvPr/>
          </p:nvSpPr>
          <p:spPr>
            <a:xfrm>
              <a:off x="6884307" y="4631452"/>
              <a:ext cx="869532" cy="86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51" name="Oval 50"/>
            <p:cNvSpPr/>
            <p:nvPr/>
          </p:nvSpPr>
          <p:spPr>
            <a:xfrm>
              <a:off x="4523405" y="4631452"/>
              <a:ext cx="869532" cy="869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52" name="Group 8"/>
            <p:cNvGrpSpPr>
              <a:grpSpLocks noChangeAspect="1"/>
            </p:cNvGrpSpPr>
            <p:nvPr/>
          </p:nvGrpSpPr>
          <p:grpSpPr bwMode="auto">
            <a:xfrm>
              <a:off x="4754304" y="2099714"/>
              <a:ext cx="407737" cy="474910"/>
              <a:chOff x="-338" y="1483"/>
              <a:chExt cx="261" cy="304"/>
            </a:xfrm>
            <a:solidFill>
              <a:schemeClr val="accent1"/>
            </a:solidFill>
          </p:grpSpPr>
          <p:sp>
            <p:nvSpPr>
              <p:cNvPr id="53"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4"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5"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6"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7"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
          <p:nvSpPr>
            <p:cNvPr id="58" name="Freeform 17"/>
            <p:cNvSpPr>
              <a:spLocks noEditPoints="1"/>
            </p:cNvSpPr>
            <p:nvPr/>
          </p:nvSpPr>
          <p:spPr bwMode="auto">
            <a:xfrm>
              <a:off x="7043253" y="2145004"/>
              <a:ext cx="551643" cy="384333"/>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9" name="Freeform 41"/>
            <p:cNvSpPr>
              <a:spLocks noEditPoints="1"/>
            </p:cNvSpPr>
            <p:nvPr/>
          </p:nvSpPr>
          <p:spPr bwMode="auto">
            <a:xfrm>
              <a:off x="4713986" y="4859671"/>
              <a:ext cx="488373" cy="413097"/>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0" name="Freeform 5"/>
            <p:cNvSpPr>
              <a:spLocks noEditPoints="1"/>
            </p:cNvSpPr>
            <p:nvPr/>
          </p:nvSpPr>
          <p:spPr bwMode="auto">
            <a:xfrm>
              <a:off x="7037041" y="4881280"/>
              <a:ext cx="564067" cy="369879"/>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spTree>
    <p:extLst>
      <p:ext uri="{BB962C8B-B14F-4D97-AF65-F5344CB8AC3E}">
        <p14:creationId xmlns:p14="http://schemas.microsoft.com/office/powerpoint/2010/main" val="348447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VISUAL DESIGN WITH IMAGE</a:t>
            </a:r>
            <a:endParaRPr lang="th-TH" dirty="0"/>
          </a:p>
        </p:txBody>
      </p:sp>
      <p:sp>
        <p:nvSpPr>
          <p:cNvPr id="65" name="Text Placeholder 64"/>
          <p:cNvSpPr>
            <a:spLocks noGrp="1"/>
          </p:cNvSpPr>
          <p:nvPr>
            <p:ph type="body" sz="quarter" idx="13"/>
          </p:nvPr>
        </p:nvSpPr>
        <p:spPr/>
        <p:txBody>
          <a:bodyPr/>
          <a:lstStyle/>
          <a:p>
            <a:r>
              <a:rPr lang="en-GB"/>
              <a:t>4 Points and 4 Images</a:t>
            </a:r>
            <a:endParaRPr lang="th-TH" dirty="0"/>
          </a:p>
        </p:txBody>
      </p:sp>
      <p:pic>
        <p:nvPicPr>
          <p:cNvPr id="76" name="Picture Placeholder 75"/>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2282" r="22282"/>
          <a:stretch/>
        </p:blipFill>
        <p:spPr/>
      </p:pic>
      <p:pic>
        <p:nvPicPr>
          <p:cNvPr id="79" name="Picture Placeholder 78"/>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2282" r="22282"/>
          <a:stretch/>
        </p:blipFill>
        <p:spPr/>
      </p:pic>
      <p:pic>
        <p:nvPicPr>
          <p:cNvPr id="72" name="Picture Placeholder 71"/>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2306" r="22306"/>
          <a:stretch/>
        </p:blipFill>
        <p:spPr/>
      </p:pic>
      <p:pic>
        <p:nvPicPr>
          <p:cNvPr id="85" name="Picture Placeholder 84"/>
          <p:cNvPicPr>
            <a:picLocks noGrp="1" noChangeAspect="1"/>
          </p:cNvPicPr>
          <p:nvPr>
            <p:ph type="pic" sz="quarter" idx="17"/>
          </p:nvPr>
        </p:nvPicPr>
        <p:blipFill rotWithShape="1">
          <a:blip r:embed="rId6" cstate="print">
            <a:extLst>
              <a:ext uri="{28A0092B-C50C-407E-A947-70E740481C1C}">
                <a14:useLocalDpi xmlns:a14="http://schemas.microsoft.com/office/drawing/2010/main" val="0"/>
              </a:ext>
            </a:extLst>
          </a:blip>
          <a:srcRect l="22282" r="22282"/>
          <a:stretch/>
        </p:blipFill>
        <p:spPr/>
      </p:pic>
      <p:grpSp>
        <p:nvGrpSpPr>
          <p:cNvPr id="3" name="Group 2"/>
          <p:cNvGrpSpPr/>
          <p:nvPr/>
        </p:nvGrpSpPr>
        <p:grpSpPr>
          <a:xfrm>
            <a:off x="533924" y="4360993"/>
            <a:ext cx="11179708" cy="1600838"/>
            <a:chOff x="533924" y="4360993"/>
            <a:chExt cx="11179708" cy="1600838"/>
          </a:xfrm>
        </p:grpSpPr>
        <p:grpSp>
          <p:nvGrpSpPr>
            <p:cNvPr id="10" name="Group 9"/>
            <p:cNvGrpSpPr/>
            <p:nvPr/>
          </p:nvGrpSpPr>
          <p:grpSpPr>
            <a:xfrm>
              <a:off x="533924" y="4360993"/>
              <a:ext cx="2577942" cy="1600838"/>
              <a:chOff x="300719" y="1604233"/>
              <a:chExt cx="2577942" cy="1600838"/>
            </a:xfrm>
          </p:grpSpPr>
          <p:grpSp>
            <p:nvGrpSpPr>
              <p:cNvPr id="11" name="Group 10"/>
              <p:cNvGrpSpPr/>
              <p:nvPr/>
            </p:nvGrpSpPr>
            <p:grpSpPr>
              <a:xfrm>
                <a:off x="300719" y="2235583"/>
                <a:ext cx="2577942" cy="969488"/>
                <a:chOff x="1520807" y="1703610"/>
                <a:chExt cx="2854072" cy="1073334"/>
              </a:xfrm>
            </p:grpSpPr>
            <p:sp>
              <p:nvSpPr>
                <p:cNvPr id="20" name="TextBox 19"/>
                <p:cNvSpPr txBox="1"/>
                <p:nvPr/>
              </p:nvSpPr>
              <p:spPr>
                <a:xfrm>
                  <a:off x="1520807" y="1703610"/>
                  <a:ext cx="2854072" cy="340744"/>
                </a:xfrm>
                <a:prstGeom prst="rect">
                  <a:avLst/>
                </a:prstGeom>
                <a:noFill/>
              </p:spPr>
              <p:txBody>
                <a:bodyPr wrap="square" rtlCol="0" anchor="t">
                  <a:spAutoFit/>
                </a:bodyPr>
                <a:lstStyle/>
                <a:p>
                  <a:r>
                    <a:rPr lang="en-US" sz="1400" spc="50" dirty="0">
                      <a:solidFill>
                        <a:schemeClr val="accent1"/>
                      </a:solidFill>
                      <a:latin typeface="+mj-lt"/>
                    </a:rPr>
                    <a:t>POINT 01</a:t>
                  </a:r>
                </a:p>
              </p:txBody>
            </p:sp>
            <p:sp>
              <p:nvSpPr>
                <p:cNvPr id="21" name="TextBox 20"/>
                <p:cNvSpPr txBox="1"/>
                <p:nvPr/>
              </p:nvSpPr>
              <p:spPr>
                <a:xfrm>
                  <a:off x="1520807" y="1925085"/>
                  <a:ext cx="2854072" cy="851859"/>
                </a:xfrm>
                <a:prstGeom prst="rect">
                  <a:avLst/>
                </a:prstGeom>
                <a:noFill/>
              </p:spPr>
              <p:txBody>
                <a:bodyPr wrap="square" rtlCol="0" anchor="t">
                  <a:spAutoFit/>
                </a:bodyPr>
                <a:lstStyle/>
                <a:p>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 those interested. Sections 1.10.32 and 1.10.33 from</a:t>
                  </a:r>
                </a:p>
              </p:txBody>
            </p:sp>
          </p:grpSp>
          <p:grpSp>
            <p:nvGrpSpPr>
              <p:cNvPr id="12" name="Group 11"/>
              <p:cNvGrpSpPr/>
              <p:nvPr/>
            </p:nvGrpSpPr>
            <p:grpSpPr>
              <a:xfrm>
                <a:off x="373289" y="1604233"/>
                <a:ext cx="477470" cy="477469"/>
                <a:chOff x="5402885" y="1671160"/>
                <a:chExt cx="477470" cy="477469"/>
              </a:xfrm>
            </p:grpSpPr>
            <p:sp>
              <p:nvSpPr>
                <p:cNvPr id="13" name="Rectangle 12"/>
                <p:cNvSpPr/>
                <p:nvPr/>
              </p:nvSpPr>
              <p:spPr>
                <a:xfrm>
                  <a:off x="5402885" y="1671160"/>
                  <a:ext cx="477470" cy="477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4" name="Group 8"/>
                <p:cNvGrpSpPr>
                  <a:grpSpLocks noChangeAspect="1"/>
                </p:cNvGrpSpPr>
                <p:nvPr/>
              </p:nvGrpSpPr>
              <p:grpSpPr bwMode="auto">
                <a:xfrm>
                  <a:off x="5504308" y="1749960"/>
                  <a:ext cx="274625" cy="319868"/>
                  <a:chOff x="-338" y="1483"/>
                  <a:chExt cx="261" cy="304"/>
                </a:xfrm>
                <a:solidFill>
                  <a:schemeClr val="bg1"/>
                </a:solidFill>
              </p:grpSpPr>
              <p:sp>
                <p:nvSpPr>
                  <p:cNvPr id="15"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7"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8"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9"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grpSp>
          <p:nvGrpSpPr>
            <p:cNvPr id="111" name="Group 110"/>
            <p:cNvGrpSpPr/>
            <p:nvPr/>
          </p:nvGrpSpPr>
          <p:grpSpPr>
            <a:xfrm>
              <a:off x="3401179" y="4360993"/>
              <a:ext cx="2577942" cy="1600838"/>
              <a:chOff x="2509611" y="4360992"/>
              <a:chExt cx="2577942" cy="1600838"/>
            </a:xfrm>
          </p:grpSpPr>
          <p:grpSp>
            <p:nvGrpSpPr>
              <p:cNvPr id="26" name="Group 25"/>
              <p:cNvGrpSpPr/>
              <p:nvPr/>
            </p:nvGrpSpPr>
            <p:grpSpPr>
              <a:xfrm>
                <a:off x="2509611" y="4992342"/>
                <a:ext cx="2577942" cy="969488"/>
                <a:chOff x="1520807" y="1703610"/>
                <a:chExt cx="2854072" cy="1073334"/>
              </a:xfrm>
            </p:grpSpPr>
            <p:sp>
              <p:nvSpPr>
                <p:cNvPr id="35" name="TextBox 34"/>
                <p:cNvSpPr txBox="1"/>
                <p:nvPr/>
              </p:nvSpPr>
              <p:spPr>
                <a:xfrm>
                  <a:off x="1520807" y="1703610"/>
                  <a:ext cx="2854072" cy="340744"/>
                </a:xfrm>
                <a:prstGeom prst="rect">
                  <a:avLst/>
                </a:prstGeom>
                <a:noFill/>
              </p:spPr>
              <p:txBody>
                <a:bodyPr wrap="square" rtlCol="0" anchor="t">
                  <a:spAutoFit/>
                </a:bodyPr>
                <a:lstStyle/>
                <a:p>
                  <a:r>
                    <a:rPr lang="en-US" sz="1400" spc="50" dirty="0">
                      <a:solidFill>
                        <a:schemeClr val="accent2"/>
                      </a:solidFill>
                      <a:latin typeface="+mj-lt"/>
                    </a:rPr>
                    <a:t>POINT 02</a:t>
                  </a:r>
                </a:p>
              </p:txBody>
            </p:sp>
            <p:sp>
              <p:nvSpPr>
                <p:cNvPr id="36" name="TextBox 35"/>
                <p:cNvSpPr txBox="1"/>
                <p:nvPr/>
              </p:nvSpPr>
              <p:spPr>
                <a:xfrm>
                  <a:off x="1520807" y="1925085"/>
                  <a:ext cx="2854072" cy="851859"/>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 piece of classical Latin literature from 45 BC</a:t>
                  </a:r>
                </a:p>
              </p:txBody>
            </p:sp>
          </p:grpSp>
          <p:sp>
            <p:nvSpPr>
              <p:cNvPr id="28" name="Rectangle 27"/>
              <p:cNvSpPr/>
              <p:nvPr/>
            </p:nvSpPr>
            <p:spPr>
              <a:xfrm>
                <a:off x="2578985" y="4360992"/>
                <a:ext cx="477470" cy="477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00" name="Freeform 17"/>
              <p:cNvSpPr>
                <a:spLocks noEditPoints="1"/>
              </p:cNvSpPr>
              <p:nvPr/>
            </p:nvSpPr>
            <p:spPr bwMode="auto">
              <a:xfrm>
                <a:off x="2631945" y="4470296"/>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12" name="Group 111"/>
            <p:cNvGrpSpPr/>
            <p:nvPr/>
          </p:nvGrpSpPr>
          <p:grpSpPr>
            <a:xfrm>
              <a:off x="6268434" y="4360993"/>
              <a:ext cx="2577942" cy="1600838"/>
              <a:chOff x="4660447" y="4360992"/>
              <a:chExt cx="2577942" cy="1600838"/>
            </a:xfrm>
          </p:grpSpPr>
          <p:grpSp>
            <p:nvGrpSpPr>
              <p:cNvPr id="40" name="Group 39"/>
              <p:cNvGrpSpPr/>
              <p:nvPr/>
            </p:nvGrpSpPr>
            <p:grpSpPr>
              <a:xfrm>
                <a:off x="4660447" y="4992342"/>
                <a:ext cx="2577942" cy="969488"/>
                <a:chOff x="1520807" y="1703610"/>
                <a:chExt cx="2854072" cy="1073334"/>
              </a:xfrm>
            </p:grpSpPr>
            <p:sp>
              <p:nvSpPr>
                <p:cNvPr id="49" name="TextBox 48"/>
                <p:cNvSpPr txBox="1"/>
                <p:nvPr/>
              </p:nvSpPr>
              <p:spPr>
                <a:xfrm>
                  <a:off x="1520807" y="1703610"/>
                  <a:ext cx="2854072" cy="340744"/>
                </a:xfrm>
                <a:prstGeom prst="rect">
                  <a:avLst/>
                </a:prstGeom>
                <a:noFill/>
              </p:spPr>
              <p:txBody>
                <a:bodyPr wrap="square" rtlCol="0" anchor="t">
                  <a:spAutoFit/>
                </a:bodyPr>
                <a:lstStyle/>
                <a:p>
                  <a:r>
                    <a:rPr lang="en-US" sz="1400" spc="50" dirty="0">
                      <a:solidFill>
                        <a:schemeClr val="accent3"/>
                      </a:solidFill>
                      <a:latin typeface="+mj-lt"/>
                    </a:rPr>
                    <a:t>POINT 03</a:t>
                  </a:r>
                </a:p>
              </p:txBody>
            </p:sp>
            <p:sp>
              <p:nvSpPr>
                <p:cNvPr id="50" name="TextBox 49"/>
                <p:cNvSpPr txBox="1"/>
                <p:nvPr/>
              </p:nvSpPr>
              <p:spPr>
                <a:xfrm>
                  <a:off x="1520807" y="1925085"/>
                  <a:ext cx="2854072" cy="851859"/>
                </a:xfrm>
                <a:prstGeom prst="rect">
                  <a:avLst/>
                </a:prstGeom>
                <a:noFill/>
              </p:spPr>
              <p:txBody>
                <a:bodyPr wrap="square" rtlCol="0" anchor="t">
                  <a:spAutoFit/>
                </a:bodyPr>
                <a:lstStyle/>
                <a:p>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available, but the majority have suffered alteration in some form, by injected</a:t>
                  </a:r>
                </a:p>
              </p:txBody>
            </p:sp>
          </p:grpSp>
          <p:sp>
            <p:nvSpPr>
              <p:cNvPr id="42" name="Rectangle 41"/>
              <p:cNvSpPr/>
              <p:nvPr/>
            </p:nvSpPr>
            <p:spPr>
              <a:xfrm>
                <a:off x="4733017" y="4360992"/>
                <a:ext cx="477470" cy="477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05" name="Freeform 41"/>
              <p:cNvSpPr>
                <a:spLocks noEditPoints="1"/>
              </p:cNvSpPr>
              <p:nvPr/>
            </p:nvSpPr>
            <p:spPr bwMode="auto">
              <a:xfrm>
                <a:off x="4807284" y="4460609"/>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13" name="Group 112"/>
            <p:cNvGrpSpPr/>
            <p:nvPr/>
          </p:nvGrpSpPr>
          <p:grpSpPr>
            <a:xfrm>
              <a:off x="9135690" y="4360993"/>
              <a:ext cx="2577942" cy="1600838"/>
              <a:chOff x="6811282" y="4360992"/>
              <a:chExt cx="2577942" cy="1600838"/>
            </a:xfrm>
          </p:grpSpPr>
          <p:grpSp>
            <p:nvGrpSpPr>
              <p:cNvPr id="54" name="Group 53"/>
              <p:cNvGrpSpPr/>
              <p:nvPr/>
            </p:nvGrpSpPr>
            <p:grpSpPr>
              <a:xfrm>
                <a:off x="6811282" y="4992342"/>
                <a:ext cx="2577942" cy="969488"/>
                <a:chOff x="1520807" y="1703610"/>
                <a:chExt cx="2854072" cy="1073334"/>
              </a:xfrm>
            </p:grpSpPr>
            <p:sp>
              <p:nvSpPr>
                <p:cNvPr id="63" name="TextBox 62"/>
                <p:cNvSpPr txBox="1"/>
                <p:nvPr/>
              </p:nvSpPr>
              <p:spPr>
                <a:xfrm>
                  <a:off x="1520807" y="1703610"/>
                  <a:ext cx="2854072" cy="340744"/>
                </a:xfrm>
                <a:prstGeom prst="rect">
                  <a:avLst/>
                </a:prstGeom>
                <a:noFill/>
              </p:spPr>
              <p:txBody>
                <a:bodyPr wrap="square" rtlCol="0" anchor="t">
                  <a:spAutoFit/>
                </a:bodyPr>
                <a:lstStyle/>
                <a:p>
                  <a:r>
                    <a:rPr lang="en-US" sz="1400" spc="50" dirty="0">
                      <a:solidFill>
                        <a:schemeClr val="accent4"/>
                      </a:solidFill>
                      <a:latin typeface="+mj-lt"/>
                    </a:rPr>
                    <a:t>POINT 04</a:t>
                  </a:r>
                </a:p>
              </p:txBody>
            </p:sp>
            <p:sp>
              <p:nvSpPr>
                <p:cNvPr id="64" name="TextBox 63"/>
                <p:cNvSpPr txBox="1"/>
                <p:nvPr/>
              </p:nvSpPr>
              <p:spPr>
                <a:xfrm>
                  <a:off x="1520807" y="1925085"/>
                  <a:ext cx="2854072" cy="851859"/>
                </a:xfrm>
                <a:prstGeom prst="rect">
                  <a:avLst/>
                </a:prstGeom>
                <a:noFill/>
              </p:spPr>
              <p:txBody>
                <a:bodyPr wrap="square" rtlCol="0" anchor="t">
                  <a:spAutoFit/>
                </a:bodyPr>
                <a:lstStyle/>
                <a:p>
                  <a:r>
                    <a:rPr lang="en-US" sz="1100" dirty="0">
                      <a:solidFill>
                        <a:schemeClr val="accent6"/>
                      </a:solidFill>
                    </a:rPr>
                    <a:t>It is a long established fact that a reader will be distracted by the readable content of a page when looking at its</a:t>
                  </a:r>
                  <a:endParaRPr lang="th-TH" sz="1100" dirty="0">
                    <a:solidFill>
                      <a:schemeClr val="accent6"/>
                    </a:solidFill>
                  </a:endParaRPr>
                </a:p>
              </p:txBody>
            </p:sp>
          </p:grpSp>
          <p:sp>
            <p:nvSpPr>
              <p:cNvPr id="56" name="Rectangle 55"/>
              <p:cNvSpPr/>
              <p:nvPr/>
            </p:nvSpPr>
            <p:spPr>
              <a:xfrm>
                <a:off x="6883852" y="4360992"/>
                <a:ext cx="477470" cy="4774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10" name="Freeform 5"/>
              <p:cNvSpPr>
                <a:spLocks noEditPoints="1"/>
              </p:cNvSpPr>
              <p:nvPr/>
            </p:nvSpPr>
            <p:spPr bwMode="auto">
              <a:xfrm>
                <a:off x="6932628" y="4475163"/>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spTree>
    <p:extLst>
      <p:ext uri="{BB962C8B-B14F-4D97-AF65-F5344CB8AC3E}">
        <p14:creationId xmlns:p14="http://schemas.microsoft.com/office/powerpoint/2010/main" val="83077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3529" b="3529"/>
          <a:stretch>
            <a:fillRect/>
          </a:stretch>
        </p:blipFill>
        <p:spPr/>
      </p:pic>
      <p:pic>
        <p:nvPicPr>
          <p:cNvPr id="8" name="Picture Placeholder 7"/>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5589" b="5589"/>
          <a:stretch>
            <a:fillRect/>
          </a:stretch>
        </p:blipFill>
        <p:spPr/>
      </p:pic>
      <p:pic>
        <p:nvPicPr>
          <p:cNvPr id="3" name="Picture Placeholder 2"/>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5589" b="5589"/>
          <a:stretch>
            <a:fillRect/>
          </a:stretch>
        </p:blipFill>
        <p:spPr/>
      </p:pic>
      <p:sp>
        <p:nvSpPr>
          <p:cNvPr id="6" name="Title 5"/>
          <p:cNvSpPr>
            <a:spLocks noGrp="1"/>
          </p:cNvSpPr>
          <p:nvPr>
            <p:ph type="title"/>
          </p:nvPr>
        </p:nvSpPr>
        <p:spPr/>
        <p:txBody>
          <a:bodyPr/>
          <a:lstStyle/>
          <a:p>
            <a:r>
              <a:rPr lang="en-GB" dirty="0"/>
              <a:t>AGENDA</a:t>
            </a:r>
            <a:endParaRPr lang="th-TH" dirty="0"/>
          </a:p>
        </p:txBody>
      </p:sp>
      <p:sp>
        <p:nvSpPr>
          <p:cNvPr id="7" name="Text Placeholder 6"/>
          <p:cNvSpPr>
            <a:spLocks noGrp="1"/>
          </p:cNvSpPr>
          <p:nvPr>
            <p:ph type="body" sz="quarter" idx="13"/>
          </p:nvPr>
        </p:nvSpPr>
        <p:spPr/>
        <p:txBody>
          <a:bodyPr/>
          <a:lstStyle/>
          <a:p>
            <a:r>
              <a:rPr lang="en-GB"/>
              <a:t>Today’s Topic</a:t>
            </a:r>
            <a:endParaRPr lang="en-GB" dirty="0"/>
          </a:p>
        </p:txBody>
      </p:sp>
      <p:grpSp>
        <p:nvGrpSpPr>
          <p:cNvPr id="25" name="Group 24"/>
          <p:cNvGrpSpPr/>
          <p:nvPr/>
        </p:nvGrpSpPr>
        <p:grpSpPr>
          <a:xfrm>
            <a:off x="478366" y="4026208"/>
            <a:ext cx="11235267" cy="475111"/>
            <a:chOff x="478366" y="4026208"/>
            <a:chExt cx="11235267" cy="475111"/>
          </a:xfrm>
        </p:grpSpPr>
        <p:grpSp>
          <p:nvGrpSpPr>
            <p:cNvPr id="22" name="Group 21"/>
            <p:cNvGrpSpPr/>
            <p:nvPr/>
          </p:nvGrpSpPr>
          <p:grpSpPr>
            <a:xfrm>
              <a:off x="478366" y="4026208"/>
              <a:ext cx="3514862" cy="475111"/>
              <a:chOff x="1882776" y="4026208"/>
              <a:chExt cx="3514862" cy="475111"/>
            </a:xfrm>
          </p:grpSpPr>
          <p:sp>
            <p:nvSpPr>
              <p:cNvPr id="11" name="TextBox 10"/>
              <p:cNvSpPr txBox="1"/>
              <p:nvPr/>
            </p:nvSpPr>
            <p:spPr>
              <a:xfrm>
                <a:off x="1882776" y="4026208"/>
                <a:ext cx="475111" cy="475111"/>
              </a:xfrm>
              <a:prstGeom prst="rect">
                <a:avLst/>
              </a:prstGeom>
              <a:solidFill>
                <a:schemeClr val="accent1"/>
              </a:solidFill>
            </p:spPr>
            <p:txBody>
              <a:bodyPr wrap="square" tIns="108000" rtlCol="0" anchor="ctr">
                <a:noAutofit/>
              </a:bodyPr>
              <a:lstStyle/>
              <a:p>
                <a:pPr algn="ctr"/>
                <a:r>
                  <a:rPr lang="en-GB" b="1" dirty="0">
                    <a:solidFill>
                      <a:schemeClr val="bg1"/>
                    </a:solidFill>
                    <a:latin typeface="+mj-lt"/>
                  </a:rPr>
                  <a:t>1</a:t>
                </a:r>
                <a:endParaRPr lang="th-TH" b="1" dirty="0">
                  <a:solidFill>
                    <a:schemeClr val="bg1"/>
                  </a:solidFill>
                  <a:latin typeface="+mj-lt"/>
                </a:endParaRPr>
              </a:p>
            </p:txBody>
          </p:sp>
          <p:sp>
            <p:nvSpPr>
              <p:cNvPr id="12" name="TextBox 11"/>
              <p:cNvSpPr txBox="1"/>
              <p:nvPr/>
            </p:nvSpPr>
            <p:spPr>
              <a:xfrm>
                <a:off x="2411411" y="4026208"/>
                <a:ext cx="2986227" cy="475111"/>
              </a:xfrm>
              <a:prstGeom prst="rect">
                <a:avLst/>
              </a:prstGeom>
              <a:solidFill>
                <a:schemeClr val="accent1">
                  <a:alpha val="70000"/>
                </a:schemeClr>
              </a:solidFill>
            </p:spPr>
            <p:txBody>
              <a:bodyPr wrap="square" tIns="72000" rIns="108000" rtlCol="0" anchor="ctr">
                <a:noAutofit/>
              </a:bodyPr>
              <a:lstStyle/>
              <a:p>
                <a:r>
                  <a:rPr lang="en-GB" sz="2000" b="1" spc="50" dirty="0">
                    <a:solidFill>
                      <a:schemeClr val="bg1"/>
                    </a:solidFill>
                    <a:latin typeface="+mj-lt"/>
                  </a:rPr>
                  <a:t>AGENDA 01</a:t>
                </a:r>
                <a:endParaRPr lang="th-TH" sz="2000" spc="50" dirty="0">
                  <a:solidFill>
                    <a:schemeClr val="bg1"/>
                  </a:solidFill>
                  <a:latin typeface="+mj-lt"/>
                </a:endParaRPr>
              </a:p>
            </p:txBody>
          </p:sp>
        </p:grpSp>
        <p:grpSp>
          <p:nvGrpSpPr>
            <p:cNvPr id="23" name="Group 22"/>
            <p:cNvGrpSpPr/>
            <p:nvPr/>
          </p:nvGrpSpPr>
          <p:grpSpPr>
            <a:xfrm>
              <a:off x="4338567" y="4026208"/>
              <a:ext cx="3514862" cy="475111"/>
              <a:chOff x="4777928" y="4026208"/>
              <a:chExt cx="3514862" cy="475111"/>
            </a:xfrm>
          </p:grpSpPr>
          <p:sp>
            <p:nvSpPr>
              <p:cNvPr id="13" name="TextBox 12"/>
              <p:cNvSpPr txBox="1"/>
              <p:nvPr/>
            </p:nvSpPr>
            <p:spPr>
              <a:xfrm>
                <a:off x="4777928" y="4026208"/>
                <a:ext cx="475111" cy="475111"/>
              </a:xfrm>
              <a:prstGeom prst="rect">
                <a:avLst/>
              </a:prstGeom>
              <a:solidFill>
                <a:schemeClr val="accent2"/>
              </a:solidFill>
            </p:spPr>
            <p:txBody>
              <a:bodyPr wrap="square" tIns="108000" rtlCol="0" anchor="ctr">
                <a:noAutofit/>
              </a:bodyPr>
              <a:lstStyle/>
              <a:p>
                <a:pPr algn="ctr"/>
                <a:r>
                  <a:rPr lang="en-GB" b="1" dirty="0">
                    <a:solidFill>
                      <a:schemeClr val="bg1"/>
                    </a:solidFill>
                    <a:latin typeface="+mj-lt"/>
                  </a:rPr>
                  <a:t>2</a:t>
                </a:r>
                <a:endParaRPr lang="th-TH" b="1" dirty="0">
                  <a:solidFill>
                    <a:schemeClr val="bg1"/>
                  </a:solidFill>
                  <a:latin typeface="+mj-lt"/>
                </a:endParaRPr>
              </a:p>
            </p:txBody>
          </p:sp>
          <p:sp>
            <p:nvSpPr>
              <p:cNvPr id="14" name="TextBox 13"/>
              <p:cNvSpPr txBox="1"/>
              <p:nvPr/>
            </p:nvSpPr>
            <p:spPr>
              <a:xfrm>
                <a:off x="5306563" y="4026208"/>
                <a:ext cx="2986227" cy="475111"/>
              </a:xfrm>
              <a:prstGeom prst="rect">
                <a:avLst/>
              </a:prstGeom>
              <a:solidFill>
                <a:schemeClr val="accent2">
                  <a:alpha val="70000"/>
                </a:schemeClr>
              </a:solidFill>
            </p:spPr>
            <p:txBody>
              <a:bodyPr wrap="square" tIns="72000" rIns="108000" rtlCol="0" anchor="ctr">
                <a:noAutofit/>
              </a:bodyPr>
              <a:lstStyle/>
              <a:p>
                <a:r>
                  <a:rPr lang="en-GB" sz="2000" b="1" spc="50" dirty="0">
                    <a:solidFill>
                      <a:schemeClr val="bg1"/>
                    </a:solidFill>
                    <a:latin typeface="+mj-lt"/>
                  </a:rPr>
                  <a:t>AGENDA 02</a:t>
                </a:r>
              </a:p>
            </p:txBody>
          </p:sp>
        </p:grpSp>
        <p:grpSp>
          <p:nvGrpSpPr>
            <p:cNvPr id="24" name="Group 23"/>
            <p:cNvGrpSpPr/>
            <p:nvPr/>
          </p:nvGrpSpPr>
          <p:grpSpPr>
            <a:xfrm>
              <a:off x="8198771" y="4026208"/>
              <a:ext cx="3514862" cy="475111"/>
              <a:chOff x="7673079" y="4026208"/>
              <a:chExt cx="3514862" cy="475111"/>
            </a:xfrm>
          </p:grpSpPr>
          <p:sp>
            <p:nvSpPr>
              <p:cNvPr id="15" name="TextBox 14"/>
              <p:cNvSpPr txBox="1"/>
              <p:nvPr/>
            </p:nvSpPr>
            <p:spPr>
              <a:xfrm>
                <a:off x="7673079" y="4026208"/>
                <a:ext cx="475111" cy="475111"/>
              </a:xfrm>
              <a:prstGeom prst="rect">
                <a:avLst/>
              </a:prstGeom>
              <a:solidFill>
                <a:schemeClr val="accent3"/>
              </a:solidFill>
            </p:spPr>
            <p:txBody>
              <a:bodyPr wrap="square" tIns="108000" rtlCol="0" anchor="ctr">
                <a:noAutofit/>
              </a:bodyPr>
              <a:lstStyle/>
              <a:p>
                <a:pPr algn="ctr"/>
                <a:r>
                  <a:rPr lang="en-GB" b="1" dirty="0">
                    <a:solidFill>
                      <a:schemeClr val="bg1"/>
                    </a:solidFill>
                    <a:latin typeface="+mj-lt"/>
                  </a:rPr>
                  <a:t>3</a:t>
                </a:r>
                <a:endParaRPr lang="th-TH" b="1" dirty="0">
                  <a:solidFill>
                    <a:schemeClr val="bg1"/>
                  </a:solidFill>
                  <a:latin typeface="+mj-lt"/>
                </a:endParaRPr>
              </a:p>
            </p:txBody>
          </p:sp>
          <p:sp>
            <p:nvSpPr>
              <p:cNvPr id="16" name="TextBox 15"/>
              <p:cNvSpPr txBox="1"/>
              <p:nvPr/>
            </p:nvSpPr>
            <p:spPr>
              <a:xfrm>
                <a:off x="8201714" y="4026208"/>
                <a:ext cx="2986227" cy="475111"/>
              </a:xfrm>
              <a:prstGeom prst="rect">
                <a:avLst/>
              </a:prstGeom>
              <a:solidFill>
                <a:schemeClr val="accent3">
                  <a:alpha val="70000"/>
                </a:schemeClr>
              </a:solidFill>
            </p:spPr>
            <p:txBody>
              <a:bodyPr wrap="square" tIns="72000" rIns="108000" rtlCol="0" anchor="ctr">
                <a:noAutofit/>
              </a:bodyPr>
              <a:lstStyle/>
              <a:p>
                <a:r>
                  <a:rPr lang="en-GB" sz="2000" b="1" spc="50" dirty="0">
                    <a:solidFill>
                      <a:schemeClr val="bg1"/>
                    </a:solidFill>
                    <a:latin typeface="+mj-lt"/>
                  </a:rPr>
                  <a:t>AGENDA 03</a:t>
                </a:r>
              </a:p>
            </p:txBody>
          </p:sp>
        </p:grpSp>
      </p:grpSp>
    </p:spTree>
    <p:extLst>
      <p:ext uri="{BB962C8B-B14F-4D97-AF65-F5344CB8AC3E}">
        <p14:creationId xmlns:p14="http://schemas.microsoft.com/office/powerpoint/2010/main" val="1262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VISUAL DESIGN</a:t>
            </a:r>
            <a:endParaRPr lang="th-TH" dirty="0"/>
          </a:p>
        </p:txBody>
      </p:sp>
      <p:sp>
        <p:nvSpPr>
          <p:cNvPr id="3" name="Text Placeholder 2"/>
          <p:cNvSpPr>
            <a:spLocks noGrp="1"/>
          </p:cNvSpPr>
          <p:nvPr>
            <p:ph type="body" sz="quarter" idx="13"/>
          </p:nvPr>
        </p:nvSpPr>
        <p:spPr/>
        <p:txBody>
          <a:bodyPr/>
          <a:lstStyle/>
          <a:p>
            <a:r>
              <a:rPr lang="en-GB"/>
              <a:t>Point 1 to Point 4</a:t>
            </a:r>
            <a:endParaRPr lang="th-TH" dirty="0"/>
          </a:p>
        </p:txBody>
      </p:sp>
      <p:grpSp>
        <p:nvGrpSpPr>
          <p:cNvPr id="21" name="Group 20"/>
          <p:cNvGrpSpPr/>
          <p:nvPr/>
        </p:nvGrpSpPr>
        <p:grpSpPr>
          <a:xfrm>
            <a:off x="829706" y="1942340"/>
            <a:ext cx="10532589" cy="3718232"/>
            <a:chOff x="396668" y="1870550"/>
            <a:chExt cx="8350664" cy="2947965"/>
          </a:xfrm>
        </p:grpSpPr>
        <p:grpSp>
          <p:nvGrpSpPr>
            <p:cNvPr id="17" name="Group 16"/>
            <p:cNvGrpSpPr/>
            <p:nvPr/>
          </p:nvGrpSpPr>
          <p:grpSpPr>
            <a:xfrm>
              <a:off x="396668" y="1870550"/>
              <a:ext cx="1875762" cy="2947965"/>
              <a:chOff x="300719" y="1604233"/>
              <a:chExt cx="1875762" cy="2947965"/>
            </a:xfrm>
          </p:grpSpPr>
          <p:grpSp>
            <p:nvGrpSpPr>
              <p:cNvPr id="6" name="Group 5"/>
              <p:cNvGrpSpPr/>
              <p:nvPr/>
            </p:nvGrpSpPr>
            <p:grpSpPr>
              <a:xfrm>
                <a:off x="300719" y="2235585"/>
                <a:ext cx="1875762" cy="2316613"/>
                <a:chOff x="1520807" y="1703610"/>
                <a:chExt cx="2076680" cy="2564750"/>
              </a:xfrm>
            </p:grpSpPr>
            <p:sp>
              <p:nvSpPr>
                <p:cNvPr id="7" name="TextBox 6"/>
                <p:cNvSpPr txBox="1"/>
                <p:nvPr/>
              </p:nvSpPr>
              <p:spPr>
                <a:xfrm>
                  <a:off x="1520807" y="1703610"/>
                  <a:ext cx="2072515" cy="270155"/>
                </a:xfrm>
                <a:prstGeom prst="rect">
                  <a:avLst/>
                </a:prstGeom>
                <a:noFill/>
              </p:spPr>
              <p:txBody>
                <a:bodyPr wrap="square" rtlCol="0" anchor="t">
                  <a:spAutoFit/>
                </a:bodyPr>
                <a:lstStyle/>
                <a:p>
                  <a:r>
                    <a:rPr lang="en-US" sz="1400" spc="50" dirty="0">
                      <a:solidFill>
                        <a:schemeClr val="accent1"/>
                      </a:solidFill>
                      <a:latin typeface="+mj-lt"/>
                    </a:rPr>
                    <a:t>POINT 01</a:t>
                  </a:r>
                </a:p>
              </p:txBody>
            </p:sp>
            <p:sp>
              <p:nvSpPr>
                <p:cNvPr id="8" name="TextBox 7"/>
                <p:cNvSpPr txBox="1"/>
                <p:nvPr/>
              </p:nvSpPr>
              <p:spPr>
                <a:xfrm>
                  <a:off x="1520807" y="2037566"/>
                  <a:ext cx="2076680" cy="2230794"/>
                </a:xfrm>
                <a:prstGeom prst="rect">
                  <a:avLst/>
                </a:prstGeom>
                <a:noFill/>
              </p:spPr>
              <p:txBody>
                <a:bodyPr wrap="square" rIns="108000" rtlCol="0" anchor="t">
                  <a:noAutofit/>
                </a:bodyPr>
                <a:lstStyle/>
                <a:p>
                  <a:pPr>
                    <a:lnSpc>
                      <a:spcPct val="120000"/>
                    </a:lnSpc>
                  </a:pPr>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 piece of classical Latin literature from 45 BC, making it over 2000 years old. Richard McClintock, a Latin professor at Hampden Sydney College in Virginia, looked up one of the more obscure Latin words, </a:t>
                  </a:r>
                  <a:r>
                    <a:rPr lang="en-US" sz="1100" dirty="0" err="1">
                      <a:solidFill>
                        <a:schemeClr val="accent6"/>
                      </a:solidFill>
                    </a:rPr>
                    <a:t>consectetur</a:t>
                  </a:r>
                  <a:r>
                    <a:rPr lang="en-US" sz="1100" dirty="0">
                      <a:solidFill>
                        <a:schemeClr val="accent6"/>
                      </a:solidFill>
                    </a:rPr>
                    <a:t>, from a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passage, and going</a:t>
                  </a:r>
                  <a:endParaRPr lang="th-TH" sz="1100" dirty="0">
                    <a:solidFill>
                      <a:schemeClr val="accent6"/>
                    </a:solidFill>
                  </a:endParaRPr>
                </a:p>
              </p:txBody>
            </p:sp>
          </p:grpSp>
          <p:grpSp>
            <p:nvGrpSpPr>
              <p:cNvPr id="9" name="Group 8"/>
              <p:cNvGrpSpPr/>
              <p:nvPr/>
            </p:nvGrpSpPr>
            <p:grpSpPr>
              <a:xfrm>
                <a:off x="373289" y="1604233"/>
                <a:ext cx="477470" cy="477469"/>
                <a:chOff x="5402885" y="1671160"/>
                <a:chExt cx="477470" cy="477469"/>
              </a:xfrm>
            </p:grpSpPr>
            <p:sp>
              <p:nvSpPr>
                <p:cNvPr id="10" name="Rectangle 9"/>
                <p:cNvSpPr/>
                <p:nvPr/>
              </p:nvSpPr>
              <p:spPr>
                <a:xfrm>
                  <a:off x="5402885" y="1671160"/>
                  <a:ext cx="477470" cy="477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Group 8"/>
                <p:cNvGrpSpPr>
                  <a:grpSpLocks noChangeAspect="1"/>
                </p:cNvGrpSpPr>
                <p:nvPr/>
              </p:nvGrpSpPr>
              <p:grpSpPr bwMode="auto">
                <a:xfrm>
                  <a:off x="5504308" y="1749960"/>
                  <a:ext cx="274625" cy="319868"/>
                  <a:chOff x="-338" y="1483"/>
                  <a:chExt cx="261" cy="304"/>
                </a:xfrm>
                <a:solidFill>
                  <a:schemeClr val="bg1"/>
                </a:solidFill>
              </p:grpSpPr>
              <p:sp>
                <p:nvSpPr>
                  <p:cNvPr id="12"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3"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4"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5"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6"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grpSp>
          <p:nvGrpSpPr>
            <p:cNvPr id="144" name="Group 143"/>
            <p:cNvGrpSpPr/>
            <p:nvPr/>
          </p:nvGrpSpPr>
          <p:grpSpPr>
            <a:xfrm>
              <a:off x="2554969" y="1870550"/>
              <a:ext cx="1875762" cy="2947965"/>
              <a:chOff x="3403616" y="1831975"/>
              <a:chExt cx="1875762" cy="2947965"/>
            </a:xfrm>
          </p:grpSpPr>
          <p:grpSp>
            <p:nvGrpSpPr>
              <p:cNvPr id="67" name="Group 66"/>
              <p:cNvGrpSpPr/>
              <p:nvPr/>
            </p:nvGrpSpPr>
            <p:grpSpPr>
              <a:xfrm>
                <a:off x="3403616" y="2463327"/>
                <a:ext cx="1875762" cy="2316613"/>
                <a:chOff x="1520807" y="1703610"/>
                <a:chExt cx="2076680" cy="2564750"/>
              </a:xfrm>
            </p:grpSpPr>
            <p:sp>
              <p:nvSpPr>
                <p:cNvPr id="76" name="TextBox 75"/>
                <p:cNvSpPr txBox="1"/>
                <p:nvPr/>
              </p:nvSpPr>
              <p:spPr>
                <a:xfrm>
                  <a:off x="1520807" y="1703610"/>
                  <a:ext cx="2072515" cy="270155"/>
                </a:xfrm>
                <a:prstGeom prst="rect">
                  <a:avLst/>
                </a:prstGeom>
                <a:noFill/>
              </p:spPr>
              <p:txBody>
                <a:bodyPr wrap="square" rtlCol="0" anchor="t">
                  <a:spAutoFit/>
                </a:bodyPr>
                <a:lstStyle/>
                <a:p>
                  <a:r>
                    <a:rPr lang="en-US" sz="1400" spc="50" dirty="0">
                      <a:solidFill>
                        <a:schemeClr val="accent2"/>
                      </a:solidFill>
                      <a:latin typeface="+mj-lt"/>
                    </a:rPr>
                    <a:t>POINT 02</a:t>
                  </a:r>
                </a:p>
              </p:txBody>
            </p:sp>
            <p:sp>
              <p:nvSpPr>
                <p:cNvPr id="77" name="TextBox 76"/>
                <p:cNvSpPr txBox="1"/>
                <p:nvPr/>
              </p:nvSpPr>
              <p:spPr>
                <a:xfrm>
                  <a:off x="1520807" y="2037566"/>
                  <a:ext cx="2076680" cy="2230794"/>
                </a:xfrm>
                <a:prstGeom prst="rect">
                  <a:avLst/>
                </a:prstGeom>
                <a:noFill/>
              </p:spPr>
              <p:txBody>
                <a:bodyPr wrap="square" rIns="108000" rtlCol="0" anchor="t">
                  <a:noAutofit/>
                </a:bodyPr>
                <a:lstStyle/>
                <a:p>
                  <a:pPr>
                    <a:lnSpc>
                      <a:spcPct val="120000"/>
                    </a:lnSpc>
                  </a:pPr>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 those interested. Sections 1.10.32 and 1.10.33 from "de </a:t>
                  </a:r>
                  <a:r>
                    <a:rPr lang="en-US" sz="1100" dirty="0" err="1">
                      <a:solidFill>
                        <a:schemeClr val="accent6"/>
                      </a:solidFill>
                    </a:rPr>
                    <a:t>Finibus</a:t>
                  </a:r>
                  <a:r>
                    <a:rPr lang="en-US" sz="1100" dirty="0">
                      <a:solidFill>
                        <a:schemeClr val="accent6"/>
                      </a:solidFill>
                    </a:rPr>
                    <a:t> </a:t>
                  </a:r>
                  <a:r>
                    <a:rPr lang="en-US" sz="1100" dirty="0" err="1">
                      <a:solidFill>
                        <a:schemeClr val="accent6"/>
                      </a:solidFill>
                    </a:rPr>
                    <a:t>Bonorum</a:t>
                  </a:r>
                  <a:r>
                    <a:rPr lang="en-US" sz="1100" dirty="0">
                      <a:solidFill>
                        <a:schemeClr val="accent6"/>
                      </a:solidFill>
                    </a:rPr>
                    <a:t> et </a:t>
                  </a:r>
                  <a:r>
                    <a:rPr lang="en-US" sz="1100" dirty="0" err="1">
                      <a:solidFill>
                        <a:schemeClr val="accent6"/>
                      </a:solidFill>
                    </a:rPr>
                    <a:t>Malorum</a:t>
                  </a:r>
                  <a:r>
                    <a:rPr lang="en-US" sz="1100" dirty="0">
                      <a:solidFill>
                        <a:schemeClr val="accent6"/>
                      </a:solidFill>
                    </a:rPr>
                    <a:t>" by Cicero are also reproduced in their exact original form, accompanied by English versions from the 1914 translation by H. Rackham Latin professor at Hampden</a:t>
                  </a:r>
                  <a:endParaRPr lang="th-TH" sz="1100" dirty="0">
                    <a:solidFill>
                      <a:schemeClr val="accent6"/>
                    </a:solidFill>
                  </a:endParaRPr>
                </a:p>
              </p:txBody>
            </p:sp>
          </p:grpSp>
          <p:sp>
            <p:nvSpPr>
              <p:cNvPr id="69" name="Rectangle 68"/>
              <p:cNvSpPr/>
              <p:nvPr/>
            </p:nvSpPr>
            <p:spPr>
              <a:xfrm>
                <a:off x="3476186" y="1831975"/>
                <a:ext cx="477470" cy="477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4" name="Freeform 17"/>
              <p:cNvSpPr>
                <a:spLocks noEditPoints="1"/>
              </p:cNvSpPr>
              <p:nvPr/>
            </p:nvSpPr>
            <p:spPr bwMode="auto">
              <a:xfrm>
                <a:off x="3529146" y="1941279"/>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nvGrpSpPr>
            <p:cNvPr id="145" name="Group 144"/>
            <p:cNvGrpSpPr/>
            <p:nvPr/>
          </p:nvGrpSpPr>
          <p:grpSpPr>
            <a:xfrm>
              <a:off x="4713270" y="1870550"/>
              <a:ext cx="1875762" cy="2947965"/>
              <a:chOff x="6305831" y="1831975"/>
              <a:chExt cx="1875762" cy="2947965"/>
            </a:xfrm>
          </p:grpSpPr>
          <p:grpSp>
            <p:nvGrpSpPr>
              <p:cNvPr id="91" name="Group 90"/>
              <p:cNvGrpSpPr/>
              <p:nvPr/>
            </p:nvGrpSpPr>
            <p:grpSpPr>
              <a:xfrm>
                <a:off x="6305831" y="2463327"/>
                <a:ext cx="1875762" cy="2316613"/>
                <a:chOff x="1520807" y="1703610"/>
                <a:chExt cx="2076680" cy="2564750"/>
              </a:xfrm>
            </p:grpSpPr>
            <p:sp>
              <p:nvSpPr>
                <p:cNvPr id="100" name="TextBox 99"/>
                <p:cNvSpPr txBox="1"/>
                <p:nvPr/>
              </p:nvSpPr>
              <p:spPr>
                <a:xfrm>
                  <a:off x="1520807" y="1703610"/>
                  <a:ext cx="2072515" cy="270155"/>
                </a:xfrm>
                <a:prstGeom prst="rect">
                  <a:avLst/>
                </a:prstGeom>
                <a:noFill/>
              </p:spPr>
              <p:txBody>
                <a:bodyPr wrap="square" rtlCol="0" anchor="t">
                  <a:spAutoFit/>
                </a:bodyPr>
                <a:lstStyle/>
                <a:p>
                  <a:r>
                    <a:rPr lang="en-US" sz="1400" spc="50" dirty="0">
                      <a:solidFill>
                        <a:schemeClr val="accent3"/>
                      </a:solidFill>
                      <a:latin typeface="+mj-lt"/>
                    </a:rPr>
                    <a:t>POINT 03</a:t>
                  </a:r>
                </a:p>
              </p:txBody>
            </p:sp>
            <p:sp>
              <p:nvSpPr>
                <p:cNvPr id="101" name="TextBox 100"/>
                <p:cNvSpPr txBox="1"/>
                <p:nvPr/>
              </p:nvSpPr>
              <p:spPr>
                <a:xfrm>
                  <a:off x="1520807" y="2037566"/>
                  <a:ext cx="2076680" cy="2230794"/>
                </a:xfrm>
                <a:prstGeom prst="rect">
                  <a:avLst/>
                </a:prstGeom>
                <a:noFill/>
              </p:spPr>
              <p:txBody>
                <a:bodyPr wrap="square" rIns="108000" rtlCol="0" anchor="t">
                  <a:noAutofit/>
                </a:bodyPr>
                <a:lstStyle/>
                <a:p>
                  <a:pPr>
                    <a:lnSpc>
                      <a:spcPct val="120000"/>
                    </a:lnSpc>
                  </a:pPr>
                  <a:r>
                    <a:rPr lang="en-US" sz="1100" dirty="0">
                      <a:solidFill>
                        <a:schemeClr val="accent6"/>
                      </a:solidFill>
                    </a:rPr>
                    <a:t>When an unknown printer took a galley of type and scrambled it to make a type specimen book. It has survived not only five centuries, but also the leap into electronic typesetting, remaining essentially unchanged. It was </a:t>
                  </a:r>
                  <a:r>
                    <a:rPr lang="en-US" sz="1100" dirty="0" err="1">
                      <a:solidFill>
                        <a:schemeClr val="accent6"/>
                      </a:solidFill>
                    </a:rPr>
                    <a:t>popularised</a:t>
                  </a:r>
                  <a:r>
                    <a:rPr lang="en-US" sz="1100" dirty="0">
                      <a:solidFill>
                        <a:schemeClr val="accent6"/>
                      </a:solidFill>
                    </a:rPr>
                    <a:t> in the 1960s with the release of </a:t>
                  </a:r>
                  <a:r>
                    <a:rPr lang="en-US" sz="1100" dirty="0" err="1">
                      <a:solidFill>
                        <a:schemeClr val="accent6"/>
                      </a:solidFill>
                    </a:rPr>
                    <a:t>Letraset</a:t>
                  </a:r>
                  <a:r>
                    <a:rPr lang="en-US" sz="1100" dirty="0">
                      <a:solidFill>
                        <a:schemeClr val="accent6"/>
                      </a:solidFill>
                    </a:rPr>
                    <a:t> sheets containing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passages, and more</a:t>
                  </a:r>
                  <a:endParaRPr lang="th-TH" sz="1100" dirty="0">
                    <a:solidFill>
                      <a:schemeClr val="accent6"/>
                    </a:solidFill>
                  </a:endParaRPr>
                </a:p>
              </p:txBody>
            </p:sp>
          </p:grpSp>
          <p:sp>
            <p:nvSpPr>
              <p:cNvPr id="93" name="Rectangle 92"/>
              <p:cNvSpPr/>
              <p:nvPr/>
            </p:nvSpPr>
            <p:spPr>
              <a:xfrm>
                <a:off x="6378401" y="1831975"/>
                <a:ext cx="477470" cy="477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Freeform 41"/>
              <p:cNvSpPr>
                <a:spLocks noEditPoints="1"/>
              </p:cNvSpPr>
              <p:nvPr/>
            </p:nvSpPr>
            <p:spPr bwMode="auto">
              <a:xfrm>
                <a:off x="6452668" y="1931592"/>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nvGrpSpPr>
            <p:cNvPr id="146" name="Group 145"/>
            <p:cNvGrpSpPr/>
            <p:nvPr/>
          </p:nvGrpSpPr>
          <p:grpSpPr>
            <a:xfrm>
              <a:off x="6871570" y="1870550"/>
              <a:ext cx="1875762" cy="2947965"/>
              <a:chOff x="501400" y="4038146"/>
              <a:chExt cx="1875762" cy="2947965"/>
            </a:xfrm>
          </p:grpSpPr>
          <p:grpSp>
            <p:nvGrpSpPr>
              <p:cNvPr id="55" name="Group 54"/>
              <p:cNvGrpSpPr/>
              <p:nvPr/>
            </p:nvGrpSpPr>
            <p:grpSpPr>
              <a:xfrm>
                <a:off x="501400" y="4669498"/>
                <a:ext cx="1875762" cy="2316613"/>
                <a:chOff x="1520807" y="1703610"/>
                <a:chExt cx="2076680" cy="2564750"/>
              </a:xfrm>
            </p:grpSpPr>
            <p:sp>
              <p:nvSpPr>
                <p:cNvPr id="64" name="TextBox 63"/>
                <p:cNvSpPr txBox="1"/>
                <p:nvPr/>
              </p:nvSpPr>
              <p:spPr>
                <a:xfrm>
                  <a:off x="1520807" y="1703610"/>
                  <a:ext cx="2072515" cy="270155"/>
                </a:xfrm>
                <a:prstGeom prst="rect">
                  <a:avLst/>
                </a:prstGeom>
                <a:noFill/>
              </p:spPr>
              <p:txBody>
                <a:bodyPr wrap="square" rtlCol="0" anchor="t">
                  <a:spAutoFit/>
                </a:bodyPr>
                <a:lstStyle/>
                <a:p>
                  <a:r>
                    <a:rPr lang="en-US" sz="1400" spc="50" dirty="0">
                      <a:solidFill>
                        <a:schemeClr val="accent4"/>
                      </a:solidFill>
                      <a:latin typeface="+mj-lt"/>
                    </a:rPr>
                    <a:t>POINT 04</a:t>
                  </a:r>
                </a:p>
              </p:txBody>
            </p:sp>
            <p:sp>
              <p:nvSpPr>
                <p:cNvPr id="65" name="TextBox 64"/>
                <p:cNvSpPr txBox="1"/>
                <p:nvPr/>
              </p:nvSpPr>
              <p:spPr>
                <a:xfrm>
                  <a:off x="1520807" y="2037566"/>
                  <a:ext cx="2076680" cy="2230794"/>
                </a:xfrm>
                <a:prstGeom prst="rect">
                  <a:avLst/>
                </a:prstGeom>
                <a:noFill/>
              </p:spPr>
              <p:txBody>
                <a:bodyPr wrap="square" rIns="108000" rtlCol="0" anchor="t">
                  <a:noAutofit/>
                </a:bodyPr>
                <a:lstStyle/>
                <a:p>
                  <a:pPr>
                    <a:lnSpc>
                      <a:spcPct val="120000"/>
                    </a:lnSpc>
                  </a:pPr>
                  <a:r>
                    <a:rPr lang="en-US" sz="1100" dirty="0">
                      <a:solidFill>
                        <a:schemeClr val="accent6"/>
                      </a:solidFill>
                    </a:rPr>
                    <a:t>Content here, content here', making it look like readable English. Many desktop publishing packages and web page editors now use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as their default model text, and a search for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will uncover many web sites still in their infancy. Various versions have evolved over the years, sometimes by</a:t>
                  </a:r>
                  <a:endParaRPr lang="th-TH" sz="1100" dirty="0">
                    <a:solidFill>
                      <a:schemeClr val="accent6"/>
                    </a:solidFill>
                  </a:endParaRPr>
                </a:p>
              </p:txBody>
            </p:sp>
          </p:grpSp>
          <p:sp>
            <p:nvSpPr>
              <p:cNvPr id="57" name="Rectangle 56"/>
              <p:cNvSpPr/>
              <p:nvPr/>
            </p:nvSpPr>
            <p:spPr>
              <a:xfrm>
                <a:off x="573970" y="4038146"/>
                <a:ext cx="477470" cy="4774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Freeform 5"/>
              <p:cNvSpPr>
                <a:spLocks noEditPoints="1"/>
              </p:cNvSpPr>
              <p:nvPr/>
            </p:nvSpPr>
            <p:spPr bwMode="auto">
              <a:xfrm>
                <a:off x="622746" y="4152317"/>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spTree>
    <p:extLst>
      <p:ext uri="{BB962C8B-B14F-4D97-AF65-F5344CB8AC3E}">
        <p14:creationId xmlns:p14="http://schemas.microsoft.com/office/powerpoint/2010/main" val="102897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VISUAL DESIGN</a:t>
            </a:r>
            <a:endParaRPr lang="th-TH" dirty="0"/>
          </a:p>
        </p:txBody>
      </p:sp>
      <p:sp>
        <p:nvSpPr>
          <p:cNvPr id="3" name="Text Placeholder 2"/>
          <p:cNvSpPr>
            <a:spLocks noGrp="1"/>
          </p:cNvSpPr>
          <p:nvPr>
            <p:ph type="body" sz="quarter" idx="13"/>
          </p:nvPr>
        </p:nvSpPr>
        <p:spPr/>
        <p:txBody>
          <a:bodyPr/>
          <a:lstStyle/>
          <a:p>
            <a:r>
              <a:rPr lang="en-US"/>
              <a:t>Category 1 to Category 6</a:t>
            </a:r>
            <a:endParaRPr lang="en-US" dirty="0"/>
          </a:p>
        </p:txBody>
      </p:sp>
      <p:grpSp>
        <p:nvGrpSpPr>
          <p:cNvPr id="20" name="Group 19"/>
          <p:cNvGrpSpPr/>
          <p:nvPr/>
        </p:nvGrpSpPr>
        <p:grpSpPr>
          <a:xfrm>
            <a:off x="1186767" y="1646643"/>
            <a:ext cx="9818467" cy="4231713"/>
            <a:chOff x="1336886" y="1646643"/>
            <a:chExt cx="9818467" cy="4231713"/>
          </a:xfrm>
        </p:grpSpPr>
        <p:grpSp>
          <p:nvGrpSpPr>
            <p:cNvPr id="17" name="Group 16"/>
            <p:cNvGrpSpPr/>
            <p:nvPr/>
          </p:nvGrpSpPr>
          <p:grpSpPr>
            <a:xfrm>
              <a:off x="1336886" y="1646643"/>
              <a:ext cx="2902239" cy="1717083"/>
              <a:chOff x="300719" y="1604233"/>
              <a:chExt cx="2546233" cy="1506455"/>
            </a:xfrm>
          </p:grpSpPr>
          <p:grpSp>
            <p:nvGrpSpPr>
              <p:cNvPr id="6" name="Group 5"/>
              <p:cNvGrpSpPr/>
              <p:nvPr/>
            </p:nvGrpSpPr>
            <p:grpSpPr>
              <a:xfrm>
                <a:off x="300719" y="2235584"/>
                <a:ext cx="2546233" cy="875104"/>
                <a:chOff x="1520807" y="1703610"/>
                <a:chExt cx="2818966" cy="968840"/>
              </a:xfrm>
            </p:grpSpPr>
            <p:sp>
              <p:nvSpPr>
                <p:cNvPr id="7" name="TextBox 6"/>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1"/>
                      </a:solidFill>
                      <a:latin typeface="+mj-lt"/>
                    </a:rPr>
                    <a:t>CATEGORY 01</a:t>
                  </a:r>
                </a:p>
              </p:txBody>
            </p:sp>
            <p:sp>
              <p:nvSpPr>
                <p:cNvPr id="8" name="TextBox 7"/>
                <p:cNvSpPr txBox="1"/>
                <p:nvPr/>
              </p:nvSpPr>
              <p:spPr>
                <a:xfrm>
                  <a:off x="1520807" y="1925085"/>
                  <a:ext cx="2527343" cy="747365"/>
                </a:xfrm>
                <a:prstGeom prst="rect">
                  <a:avLst/>
                </a:prstGeom>
                <a:noFill/>
              </p:spPr>
              <p:txBody>
                <a:bodyPr wrap="square" rtlCol="0" anchor="t">
                  <a:spAutoFit/>
                </a:bodyPr>
                <a:lstStyle/>
                <a:p>
                  <a:r>
                    <a:rPr lang="en-US" sz="1100" dirty="0">
                      <a:solidFill>
                        <a:schemeClr val="accent6"/>
                      </a:solidFill>
                    </a:rPr>
                    <a:t>All the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generators on the Internet tend to repeat predefined chunks as necessary, making this the first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generators</a:t>
                  </a:r>
                </a:p>
              </p:txBody>
            </p:sp>
          </p:grpSp>
          <p:grpSp>
            <p:nvGrpSpPr>
              <p:cNvPr id="9" name="Group 8"/>
              <p:cNvGrpSpPr/>
              <p:nvPr/>
            </p:nvGrpSpPr>
            <p:grpSpPr>
              <a:xfrm>
                <a:off x="373289" y="1604233"/>
                <a:ext cx="477470" cy="477469"/>
                <a:chOff x="5402885" y="1671160"/>
                <a:chExt cx="477470" cy="477469"/>
              </a:xfrm>
            </p:grpSpPr>
            <p:sp>
              <p:nvSpPr>
                <p:cNvPr id="10" name="Rectangle 9"/>
                <p:cNvSpPr/>
                <p:nvPr/>
              </p:nvSpPr>
              <p:spPr>
                <a:xfrm>
                  <a:off x="5402885" y="1671160"/>
                  <a:ext cx="477470" cy="477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1" name="Group 8"/>
                <p:cNvGrpSpPr>
                  <a:grpSpLocks noChangeAspect="1"/>
                </p:cNvGrpSpPr>
                <p:nvPr/>
              </p:nvGrpSpPr>
              <p:grpSpPr bwMode="auto">
                <a:xfrm>
                  <a:off x="5504308" y="1749960"/>
                  <a:ext cx="274625" cy="319868"/>
                  <a:chOff x="-338" y="1483"/>
                  <a:chExt cx="261" cy="304"/>
                </a:xfrm>
                <a:solidFill>
                  <a:schemeClr val="bg1"/>
                </a:solidFill>
              </p:grpSpPr>
              <p:sp>
                <p:nvSpPr>
                  <p:cNvPr id="12"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3"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4"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5"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6"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grpSp>
          <p:nvGrpSpPr>
            <p:cNvPr id="144" name="Group 143"/>
            <p:cNvGrpSpPr/>
            <p:nvPr/>
          </p:nvGrpSpPr>
          <p:grpSpPr>
            <a:xfrm>
              <a:off x="4795000" y="1646643"/>
              <a:ext cx="2902239" cy="1717083"/>
              <a:chOff x="3403616" y="1831975"/>
              <a:chExt cx="2546233" cy="1506455"/>
            </a:xfrm>
          </p:grpSpPr>
          <p:grpSp>
            <p:nvGrpSpPr>
              <p:cNvPr id="67" name="Group 66"/>
              <p:cNvGrpSpPr/>
              <p:nvPr/>
            </p:nvGrpSpPr>
            <p:grpSpPr>
              <a:xfrm>
                <a:off x="3403616" y="2463326"/>
                <a:ext cx="2546233" cy="875104"/>
                <a:chOff x="1520807" y="1703610"/>
                <a:chExt cx="2818966" cy="968840"/>
              </a:xfrm>
            </p:grpSpPr>
            <p:sp>
              <p:nvSpPr>
                <p:cNvPr id="76" name="TextBox 75"/>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2"/>
                      </a:solidFill>
                      <a:latin typeface="+mj-lt"/>
                    </a:rPr>
                    <a:t>CATEGORY 02</a:t>
                  </a:r>
                </a:p>
              </p:txBody>
            </p:sp>
            <p:sp>
              <p:nvSpPr>
                <p:cNvPr id="77" name="TextBox 76"/>
                <p:cNvSpPr txBox="1"/>
                <p:nvPr/>
              </p:nvSpPr>
              <p:spPr>
                <a:xfrm>
                  <a:off x="1520807" y="1925085"/>
                  <a:ext cx="2527343" cy="747365"/>
                </a:xfrm>
                <a:prstGeom prst="rect">
                  <a:avLst/>
                </a:prstGeom>
                <a:noFill/>
              </p:spPr>
              <p:txBody>
                <a:bodyPr wrap="square" rtlCol="0" anchor="t">
                  <a:spAutoFit/>
                </a:bodyPr>
                <a:lstStyle/>
                <a:p>
                  <a:r>
                    <a:rPr lang="en-US" sz="1100" dirty="0">
                      <a:solidFill>
                        <a:schemeClr val="accent6"/>
                      </a:solidFill>
                    </a:rPr>
                    <a:t>If you are going to use a passage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you need to be sure there isn't anything embarrassing hidden to use a passage of </a:t>
                  </a:r>
                  <a:r>
                    <a:rPr lang="en-US" sz="1100" dirty="0" err="1">
                      <a:solidFill>
                        <a:schemeClr val="accent6"/>
                      </a:solidFill>
                    </a:rPr>
                    <a:t>Lorem</a:t>
                  </a:r>
                  <a:endParaRPr lang="en-US" sz="1100" dirty="0">
                    <a:solidFill>
                      <a:schemeClr val="accent6"/>
                    </a:solidFill>
                  </a:endParaRPr>
                </a:p>
              </p:txBody>
            </p:sp>
          </p:grpSp>
          <p:sp>
            <p:nvSpPr>
              <p:cNvPr id="69" name="Rectangle 68"/>
              <p:cNvSpPr/>
              <p:nvPr/>
            </p:nvSpPr>
            <p:spPr>
              <a:xfrm>
                <a:off x="3476186" y="1831975"/>
                <a:ext cx="477470" cy="477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34" name="Freeform 17"/>
              <p:cNvSpPr>
                <a:spLocks noEditPoints="1"/>
              </p:cNvSpPr>
              <p:nvPr/>
            </p:nvSpPr>
            <p:spPr bwMode="auto">
              <a:xfrm>
                <a:off x="3529146" y="1941279"/>
                <a:ext cx="371550" cy="258861"/>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8" name="Group 17"/>
            <p:cNvGrpSpPr/>
            <p:nvPr/>
          </p:nvGrpSpPr>
          <p:grpSpPr>
            <a:xfrm>
              <a:off x="8253114" y="1646644"/>
              <a:ext cx="2902239" cy="1717082"/>
              <a:chOff x="7829832" y="1831976"/>
              <a:chExt cx="2546233" cy="1506454"/>
            </a:xfrm>
          </p:grpSpPr>
          <p:grpSp>
            <p:nvGrpSpPr>
              <p:cNvPr id="91" name="Group 90"/>
              <p:cNvGrpSpPr/>
              <p:nvPr/>
            </p:nvGrpSpPr>
            <p:grpSpPr>
              <a:xfrm>
                <a:off x="7829832" y="2463327"/>
                <a:ext cx="2546233" cy="875103"/>
                <a:chOff x="1520807" y="1703610"/>
                <a:chExt cx="2818966" cy="968839"/>
              </a:xfrm>
            </p:grpSpPr>
            <p:sp>
              <p:nvSpPr>
                <p:cNvPr id="100" name="TextBox 99"/>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3"/>
                      </a:solidFill>
                      <a:latin typeface="+mj-lt"/>
                    </a:rPr>
                    <a:t>CATEGORY 03</a:t>
                  </a:r>
                </a:p>
              </p:txBody>
            </p:sp>
            <p:sp>
              <p:nvSpPr>
                <p:cNvPr id="101" name="TextBox 100"/>
                <p:cNvSpPr txBox="1"/>
                <p:nvPr/>
              </p:nvSpPr>
              <p:spPr>
                <a:xfrm>
                  <a:off x="1520807" y="1925085"/>
                  <a:ext cx="2527343" cy="747364"/>
                </a:xfrm>
                <a:prstGeom prst="rect">
                  <a:avLst/>
                </a:prstGeom>
                <a:noFill/>
              </p:spPr>
              <p:txBody>
                <a:bodyPr wrap="square" rtlCol="0" anchor="t">
                  <a:spAutoFit/>
                </a:bodyPr>
                <a:lstStyle/>
                <a:p>
                  <a:r>
                    <a:rPr lang="en-US" sz="1100" dirty="0">
                      <a:solidFill>
                        <a:schemeClr val="accent6"/>
                      </a:solidFill>
                    </a:rPr>
                    <a:t>It has survived not only five centuries, but also the leap into electronic typesetting, remaining essentially unchanged five centuries</a:t>
                  </a:r>
                </a:p>
              </p:txBody>
            </p:sp>
          </p:grpSp>
          <p:sp>
            <p:nvSpPr>
              <p:cNvPr id="93" name="Rectangle 92"/>
              <p:cNvSpPr/>
              <p:nvPr/>
            </p:nvSpPr>
            <p:spPr>
              <a:xfrm>
                <a:off x="7902401" y="1831976"/>
                <a:ext cx="477470" cy="477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32" name="Freeform 41"/>
              <p:cNvSpPr>
                <a:spLocks noEditPoints="1"/>
              </p:cNvSpPr>
              <p:nvPr/>
            </p:nvSpPr>
            <p:spPr bwMode="auto">
              <a:xfrm>
                <a:off x="7976668" y="1931593"/>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49" name="Group 148"/>
            <p:cNvGrpSpPr/>
            <p:nvPr/>
          </p:nvGrpSpPr>
          <p:grpSpPr>
            <a:xfrm>
              <a:off x="1336886" y="4161274"/>
              <a:ext cx="2902239" cy="1717082"/>
              <a:chOff x="501400" y="4038146"/>
              <a:chExt cx="2546233" cy="1506454"/>
            </a:xfrm>
          </p:grpSpPr>
          <p:grpSp>
            <p:nvGrpSpPr>
              <p:cNvPr id="55" name="Group 54"/>
              <p:cNvGrpSpPr/>
              <p:nvPr/>
            </p:nvGrpSpPr>
            <p:grpSpPr>
              <a:xfrm>
                <a:off x="501400" y="4669497"/>
                <a:ext cx="2546233" cy="875103"/>
                <a:chOff x="1520807" y="1703610"/>
                <a:chExt cx="2818966" cy="968839"/>
              </a:xfrm>
            </p:grpSpPr>
            <p:sp>
              <p:nvSpPr>
                <p:cNvPr id="64" name="TextBox 63"/>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4"/>
                      </a:solidFill>
                      <a:latin typeface="+mj-lt"/>
                    </a:rPr>
                    <a:t>CATEGORY 04</a:t>
                  </a:r>
                </a:p>
              </p:txBody>
            </p:sp>
            <p:sp>
              <p:nvSpPr>
                <p:cNvPr id="65" name="TextBox 64"/>
                <p:cNvSpPr txBox="1"/>
                <p:nvPr/>
              </p:nvSpPr>
              <p:spPr>
                <a:xfrm>
                  <a:off x="1520807" y="1925084"/>
                  <a:ext cx="2527343" cy="747365"/>
                </a:xfrm>
                <a:prstGeom prst="rect">
                  <a:avLst/>
                </a:prstGeom>
                <a:noFill/>
              </p:spPr>
              <p:txBody>
                <a:bodyPr wrap="square" rtlCol="0" anchor="t">
                  <a:spAutoFit/>
                </a:bodyPr>
                <a:lstStyle/>
                <a:p>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 those interested. Sections 1.10.32 since the 1500s</a:t>
                  </a:r>
                </a:p>
              </p:txBody>
            </p:sp>
          </p:grpSp>
          <p:sp>
            <p:nvSpPr>
              <p:cNvPr id="57" name="Rectangle 56"/>
              <p:cNvSpPr/>
              <p:nvPr/>
            </p:nvSpPr>
            <p:spPr>
              <a:xfrm>
                <a:off x="573970" y="4038146"/>
                <a:ext cx="477470" cy="4774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23" name="Freeform 5"/>
              <p:cNvSpPr>
                <a:spLocks noEditPoints="1"/>
              </p:cNvSpPr>
              <p:nvPr/>
            </p:nvSpPr>
            <p:spPr bwMode="auto">
              <a:xfrm>
                <a:off x="622746" y="4152317"/>
                <a:ext cx="379918" cy="249126"/>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51" name="Group 150"/>
            <p:cNvGrpSpPr/>
            <p:nvPr/>
          </p:nvGrpSpPr>
          <p:grpSpPr>
            <a:xfrm>
              <a:off x="4795000" y="4161274"/>
              <a:ext cx="2902239" cy="1717082"/>
              <a:chOff x="3403616" y="4038146"/>
              <a:chExt cx="2546233" cy="1506454"/>
            </a:xfrm>
          </p:grpSpPr>
          <p:grpSp>
            <p:nvGrpSpPr>
              <p:cNvPr id="79" name="Group 78"/>
              <p:cNvGrpSpPr/>
              <p:nvPr/>
            </p:nvGrpSpPr>
            <p:grpSpPr>
              <a:xfrm>
                <a:off x="3403616" y="4669497"/>
                <a:ext cx="2546233" cy="875103"/>
                <a:chOff x="1520807" y="1703610"/>
                <a:chExt cx="2818966" cy="968839"/>
              </a:xfrm>
            </p:grpSpPr>
            <p:sp>
              <p:nvSpPr>
                <p:cNvPr id="88" name="TextBox 87"/>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5"/>
                      </a:solidFill>
                      <a:latin typeface="+mj-lt"/>
                    </a:rPr>
                    <a:t>CATEGORY 05</a:t>
                  </a:r>
                </a:p>
              </p:txBody>
            </p:sp>
            <p:sp>
              <p:nvSpPr>
                <p:cNvPr id="89" name="TextBox 88"/>
                <p:cNvSpPr txBox="1"/>
                <p:nvPr/>
              </p:nvSpPr>
              <p:spPr>
                <a:xfrm>
                  <a:off x="1520807" y="1925085"/>
                  <a:ext cx="2527343" cy="747364"/>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 piece of classical Latin literature simply random text</a:t>
                  </a:r>
                </a:p>
              </p:txBody>
            </p:sp>
          </p:grpSp>
          <p:grpSp>
            <p:nvGrpSpPr>
              <p:cNvPr id="150" name="Group 149"/>
              <p:cNvGrpSpPr/>
              <p:nvPr/>
            </p:nvGrpSpPr>
            <p:grpSpPr>
              <a:xfrm>
                <a:off x="3476186" y="4038146"/>
                <a:ext cx="477470" cy="477469"/>
                <a:chOff x="3476186" y="4038146"/>
                <a:chExt cx="477470" cy="477469"/>
              </a:xfrm>
            </p:grpSpPr>
            <p:sp>
              <p:nvSpPr>
                <p:cNvPr id="81" name="Rectangle 80"/>
                <p:cNvSpPr/>
                <p:nvPr/>
              </p:nvSpPr>
              <p:spPr>
                <a:xfrm>
                  <a:off x="3476186" y="4038146"/>
                  <a:ext cx="477470" cy="4774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143" name="Group 142"/>
                <p:cNvGrpSpPr/>
                <p:nvPr/>
              </p:nvGrpSpPr>
              <p:grpSpPr>
                <a:xfrm>
                  <a:off x="3599748" y="4131452"/>
                  <a:ext cx="230346" cy="290856"/>
                  <a:chOff x="-238998" y="3313665"/>
                  <a:chExt cx="230346" cy="290856"/>
                </a:xfrm>
              </p:grpSpPr>
              <p:sp>
                <p:nvSpPr>
                  <p:cNvPr id="126" name="Freeform 5"/>
                  <p:cNvSpPr>
                    <a:spLocks noEditPoints="1"/>
                  </p:cNvSpPr>
                  <p:nvPr/>
                </p:nvSpPr>
                <p:spPr bwMode="auto">
                  <a:xfrm>
                    <a:off x="-120011" y="3378752"/>
                    <a:ext cx="55425" cy="52883"/>
                  </a:xfrm>
                  <a:custGeom>
                    <a:avLst/>
                    <a:gdLst>
                      <a:gd name="T0" fmla="*/ 207 w 226"/>
                      <a:gd name="T1" fmla="*/ 164 h 218"/>
                      <a:gd name="T2" fmla="*/ 218 w 226"/>
                      <a:gd name="T3" fmla="*/ 81 h 218"/>
                      <a:gd name="T4" fmla="*/ 168 w 226"/>
                      <a:gd name="T5" fmla="*/ 14 h 218"/>
                      <a:gd name="T6" fmla="*/ 113 w 226"/>
                      <a:gd name="T7" fmla="*/ 0 h 218"/>
                      <a:gd name="T8" fmla="*/ 18 w 226"/>
                      <a:gd name="T9" fmla="*/ 54 h 218"/>
                      <a:gd name="T10" fmla="*/ 7 w 226"/>
                      <a:gd name="T11" fmla="*/ 137 h 218"/>
                      <a:gd name="T12" fmla="*/ 58 w 226"/>
                      <a:gd name="T13" fmla="*/ 204 h 218"/>
                      <a:gd name="T14" fmla="*/ 113 w 226"/>
                      <a:gd name="T15" fmla="*/ 218 h 218"/>
                      <a:gd name="T16" fmla="*/ 207 w 226"/>
                      <a:gd name="T17" fmla="*/ 164 h 218"/>
                      <a:gd name="T18" fmla="*/ 166 w 226"/>
                      <a:gd name="T19" fmla="*/ 140 h 218"/>
                      <a:gd name="T20" fmla="*/ 113 w 226"/>
                      <a:gd name="T21" fmla="*/ 170 h 218"/>
                      <a:gd name="T22" fmla="*/ 82 w 226"/>
                      <a:gd name="T23" fmla="*/ 162 h 218"/>
                      <a:gd name="T24" fmla="*/ 54 w 226"/>
                      <a:gd name="T25" fmla="*/ 125 h 218"/>
                      <a:gd name="T26" fmla="*/ 60 w 226"/>
                      <a:gd name="T27" fmla="*/ 78 h 218"/>
                      <a:gd name="T28" fmla="*/ 113 w 226"/>
                      <a:gd name="T29" fmla="*/ 48 h 218"/>
                      <a:gd name="T30" fmla="*/ 143 w 226"/>
                      <a:gd name="T31" fmla="*/ 56 h 218"/>
                      <a:gd name="T32" fmla="*/ 172 w 226"/>
                      <a:gd name="T33" fmla="*/ 93 h 218"/>
                      <a:gd name="T34" fmla="*/ 166 w 226"/>
                      <a:gd name="T35" fmla="*/ 14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18">
                        <a:moveTo>
                          <a:pt x="207" y="164"/>
                        </a:moveTo>
                        <a:cubicBezTo>
                          <a:pt x="222" y="138"/>
                          <a:pt x="226" y="109"/>
                          <a:pt x="218" y="81"/>
                        </a:cubicBezTo>
                        <a:cubicBezTo>
                          <a:pt x="211" y="53"/>
                          <a:pt x="193" y="29"/>
                          <a:pt x="168" y="14"/>
                        </a:cubicBezTo>
                        <a:cubicBezTo>
                          <a:pt x="151" y="5"/>
                          <a:pt x="132" y="0"/>
                          <a:pt x="113" y="0"/>
                        </a:cubicBezTo>
                        <a:cubicBezTo>
                          <a:pt x="74" y="0"/>
                          <a:pt x="38" y="21"/>
                          <a:pt x="18" y="54"/>
                        </a:cubicBezTo>
                        <a:cubicBezTo>
                          <a:pt x="4" y="80"/>
                          <a:pt x="0" y="109"/>
                          <a:pt x="7" y="137"/>
                        </a:cubicBezTo>
                        <a:cubicBezTo>
                          <a:pt x="15" y="165"/>
                          <a:pt x="33" y="189"/>
                          <a:pt x="58" y="204"/>
                        </a:cubicBezTo>
                        <a:cubicBezTo>
                          <a:pt x="75" y="213"/>
                          <a:pt x="94" y="218"/>
                          <a:pt x="113" y="218"/>
                        </a:cubicBezTo>
                        <a:cubicBezTo>
                          <a:pt x="152" y="218"/>
                          <a:pt x="188" y="197"/>
                          <a:pt x="207" y="164"/>
                        </a:cubicBezTo>
                        <a:close/>
                        <a:moveTo>
                          <a:pt x="166" y="140"/>
                        </a:moveTo>
                        <a:cubicBezTo>
                          <a:pt x="155" y="158"/>
                          <a:pt x="135" y="170"/>
                          <a:pt x="113" y="170"/>
                        </a:cubicBezTo>
                        <a:cubicBezTo>
                          <a:pt x="102" y="170"/>
                          <a:pt x="92" y="167"/>
                          <a:pt x="82" y="162"/>
                        </a:cubicBezTo>
                        <a:cubicBezTo>
                          <a:pt x="68" y="154"/>
                          <a:pt x="58" y="141"/>
                          <a:pt x="54" y="125"/>
                        </a:cubicBezTo>
                        <a:cubicBezTo>
                          <a:pt x="50" y="109"/>
                          <a:pt x="52" y="93"/>
                          <a:pt x="60" y="78"/>
                        </a:cubicBezTo>
                        <a:cubicBezTo>
                          <a:pt x="71" y="60"/>
                          <a:pt x="91" y="48"/>
                          <a:pt x="113" y="48"/>
                        </a:cubicBezTo>
                        <a:cubicBezTo>
                          <a:pt x="124" y="48"/>
                          <a:pt x="134" y="51"/>
                          <a:pt x="143" y="56"/>
                        </a:cubicBezTo>
                        <a:cubicBezTo>
                          <a:pt x="158" y="64"/>
                          <a:pt x="168" y="77"/>
                          <a:pt x="172" y="93"/>
                        </a:cubicBezTo>
                        <a:cubicBezTo>
                          <a:pt x="176" y="109"/>
                          <a:pt x="174" y="125"/>
                          <a:pt x="166" y="1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7" name="Freeform 6"/>
                  <p:cNvSpPr>
                    <a:spLocks/>
                  </p:cNvSpPr>
                  <p:nvPr/>
                </p:nvSpPr>
                <p:spPr bwMode="auto">
                  <a:xfrm>
                    <a:off x="-210014" y="3532315"/>
                    <a:ext cx="48307" cy="72206"/>
                  </a:xfrm>
                  <a:custGeom>
                    <a:avLst/>
                    <a:gdLst>
                      <a:gd name="T0" fmla="*/ 0 w 198"/>
                      <a:gd name="T1" fmla="*/ 272 h 296"/>
                      <a:gd name="T2" fmla="*/ 157 w 198"/>
                      <a:gd name="T3" fmla="*/ 0 h 296"/>
                      <a:gd name="T4" fmla="*/ 198 w 198"/>
                      <a:gd name="T5" fmla="*/ 25 h 296"/>
                      <a:gd name="T6" fmla="*/ 42 w 198"/>
                      <a:gd name="T7" fmla="*/ 296 h 296"/>
                      <a:gd name="T8" fmla="*/ 0 w 198"/>
                      <a:gd name="T9" fmla="*/ 272 h 296"/>
                    </a:gdLst>
                    <a:ahLst/>
                    <a:cxnLst>
                      <a:cxn ang="0">
                        <a:pos x="T0" y="T1"/>
                      </a:cxn>
                      <a:cxn ang="0">
                        <a:pos x="T2" y="T3"/>
                      </a:cxn>
                      <a:cxn ang="0">
                        <a:pos x="T4" y="T5"/>
                      </a:cxn>
                      <a:cxn ang="0">
                        <a:pos x="T6" y="T7"/>
                      </a:cxn>
                      <a:cxn ang="0">
                        <a:pos x="T8" y="T9"/>
                      </a:cxn>
                    </a:cxnLst>
                    <a:rect l="0" t="0" r="r" b="b"/>
                    <a:pathLst>
                      <a:path w="198" h="296">
                        <a:moveTo>
                          <a:pt x="0" y="272"/>
                        </a:moveTo>
                        <a:lnTo>
                          <a:pt x="157" y="0"/>
                        </a:lnTo>
                        <a:lnTo>
                          <a:pt x="198" y="25"/>
                        </a:lnTo>
                        <a:lnTo>
                          <a:pt x="42" y="296"/>
                        </a:lnTo>
                        <a:lnTo>
                          <a:pt x="0" y="2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8" name="Freeform 7"/>
                  <p:cNvSpPr>
                    <a:spLocks/>
                  </p:cNvSpPr>
                  <p:nvPr/>
                </p:nvSpPr>
                <p:spPr bwMode="auto">
                  <a:xfrm>
                    <a:off x="-215099" y="3520620"/>
                    <a:ext cx="32543" cy="44747"/>
                  </a:xfrm>
                  <a:custGeom>
                    <a:avLst/>
                    <a:gdLst>
                      <a:gd name="T0" fmla="*/ 93 w 134"/>
                      <a:gd name="T1" fmla="*/ 0 h 185"/>
                      <a:gd name="T2" fmla="*/ 134 w 134"/>
                      <a:gd name="T3" fmla="*/ 24 h 185"/>
                      <a:gd name="T4" fmla="*/ 42 w 134"/>
                      <a:gd name="T5" fmla="*/ 185 h 185"/>
                      <a:gd name="T6" fmla="*/ 0 w 134"/>
                      <a:gd name="T7" fmla="*/ 161 h 185"/>
                      <a:gd name="T8" fmla="*/ 93 w 134"/>
                      <a:gd name="T9" fmla="*/ 0 h 185"/>
                    </a:gdLst>
                    <a:ahLst/>
                    <a:cxnLst>
                      <a:cxn ang="0">
                        <a:pos x="T0" y="T1"/>
                      </a:cxn>
                      <a:cxn ang="0">
                        <a:pos x="T2" y="T3"/>
                      </a:cxn>
                      <a:cxn ang="0">
                        <a:pos x="T4" y="T5"/>
                      </a:cxn>
                      <a:cxn ang="0">
                        <a:pos x="T6" y="T7"/>
                      </a:cxn>
                      <a:cxn ang="0">
                        <a:pos x="T8" y="T9"/>
                      </a:cxn>
                    </a:cxnLst>
                    <a:rect l="0" t="0" r="r" b="b"/>
                    <a:pathLst>
                      <a:path w="134" h="185">
                        <a:moveTo>
                          <a:pt x="93" y="0"/>
                        </a:moveTo>
                        <a:lnTo>
                          <a:pt x="134" y="24"/>
                        </a:lnTo>
                        <a:lnTo>
                          <a:pt x="42" y="185"/>
                        </a:lnTo>
                        <a:lnTo>
                          <a:pt x="0" y="161"/>
                        </a:lnTo>
                        <a:lnTo>
                          <a:pt x="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29" name="Freeform 8"/>
                  <p:cNvSpPr>
                    <a:spLocks/>
                  </p:cNvSpPr>
                  <p:nvPr/>
                </p:nvSpPr>
                <p:spPr bwMode="auto">
                  <a:xfrm>
                    <a:off x="-173403" y="3544519"/>
                    <a:ext cx="33052" cy="45256"/>
                  </a:xfrm>
                  <a:custGeom>
                    <a:avLst/>
                    <a:gdLst>
                      <a:gd name="T0" fmla="*/ 42 w 134"/>
                      <a:gd name="T1" fmla="*/ 185 h 185"/>
                      <a:gd name="T2" fmla="*/ 0 w 134"/>
                      <a:gd name="T3" fmla="*/ 161 h 185"/>
                      <a:gd name="T4" fmla="*/ 93 w 134"/>
                      <a:gd name="T5" fmla="*/ 0 h 185"/>
                      <a:gd name="T6" fmla="*/ 134 w 134"/>
                      <a:gd name="T7" fmla="*/ 24 h 185"/>
                      <a:gd name="T8" fmla="*/ 42 w 134"/>
                      <a:gd name="T9" fmla="*/ 185 h 185"/>
                    </a:gdLst>
                    <a:ahLst/>
                    <a:cxnLst>
                      <a:cxn ang="0">
                        <a:pos x="T0" y="T1"/>
                      </a:cxn>
                      <a:cxn ang="0">
                        <a:pos x="T2" y="T3"/>
                      </a:cxn>
                      <a:cxn ang="0">
                        <a:pos x="T4" y="T5"/>
                      </a:cxn>
                      <a:cxn ang="0">
                        <a:pos x="T6" y="T7"/>
                      </a:cxn>
                      <a:cxn ang="0">
                        <a:pos x="T8" y="T9"/>
                      </a:cxn>
                    </a:cxnLst>
                    <a:rect l="0" t="0" r="r" b="b"/>
                    <a:pathLst>
                      <a:path w="134" h="185">
                        <a:moveTo>
                          <a:pt x="42" y="185"/>
                        </a:moveTo>
                        <a:lnTo>
                          <a:pt x="0" y="161"/>
                        </a:lnTo>
                        <a:lnTo>
                          <a:pt x="93" y="0"/>
                        </a:lnTo>
                        <a:lnTo>
                          <a:pt x="134" y="24"/>
                        </a:lnTo>
                        <a:lnTo>
                          <a:pt x="42" y="1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130" name="Freeform 9"/>
                  <p:cNvSpPr>
                    <a:spLocks noEditPoints="1"/>
                  </p:cNvSpPr>
                  <p:nvPr/>
                </p:nvSpPr>
                <p:spPr bwMode="auto">
                  <a:xfrm>
                    <a:off x="-238998" y="3313665"/>
                    <a:ext cx="230346" cy="270008"/>
                  </a:xfrm>
                  <a:custGeom>
                    <a:avLst/>
                    <a:gdLst>
                      <a:gd name="T0" fmla="*/ 736 w 942"/>
                      <a:gd name="T1" fmla="*/ 659 h 1108"/>
                      <a:gd name="T2" fmla="*/ 786 w 942"/>
                      <a:gd name="T3" fmla="*/ 579 h 1108"/>
                      <a:gd name="T4" fmla="*/ 823 w 942"/>
                      <a:gd name="T5" fmla="*/ 20 h 1108"/>
                      <a:gd name="T6" fmla="*/ 816 w 942"/>
                      <a:gd name="T7" fmla="*/ 0 h 1108"/>
                      <a:gd name="T8" fmla="*/ 795 w 942"/>
                      <a:gd name="T9" fmla="*/ 4 h 1108"/>
                      <a:gd name="T10" fmla="*/ 278 w 942"/>
                      <a:gd name="T11" fmla="*/ 397 h 1108"/>
                      <a:gd name="T12" fmla="*/ 222 w 942"/>
                      <a:gd name="T13" fmla="*/ 382 h 1108"/>
                      <a:gd name="T14" fmla="*/ 188 w 942"/>
                      <a:gd name="T15" fmla="*/ 377 h 1108"/>
                      <a:gd name="T16" fmla="*/ 66 w 942"/>
                      <a:gd name="T17" fmla="*/ 473 h 1108"/>
                      <a:gd name="T18" fmla="*/ 0 w 942"/>
                      <a:gd name="T19" fmla="*/ 801 h 1108"/>
                      <a:gd name="T20" fmla="*/ 124 w 942"/>
                      <a:gd name="T21" fmla="*/ 834 h 1108"/>
                      <a:gd name="T22" fmla="*/ 209 w 942"/>
                      <a:gd name="T23" fmla="*/ 696 h 1108"/>
                      <a:gd name="T24" fmla="*/ 209 w 942"/>
                      <a:gd name="T25" fmla="*/ 784 h 1108"/>
                      <a:gd name="T26" fmla="*/ 209 w 942"/>
                      <a:gd name="T27" fmla="*/ 789 h 1108"/>
                      <a:gd name="T28" fmla="*/ 209 w 942"/>
                      <a:gd name="T29" fmla="*/ 803 h 1108"/>
                      <a:gd name="T30" fmla="*/ 421 w 942"/>
                      <a:gd name="T31" fmla="*/ 925 h 1108"/>
                      <a:gd name="T32" fmla="*/ 431 w 942"/>
                      <a:gd name="T33" fmla="*/ 922 h 1108"/>
                      <a:gd name="T34" fmla="*/ 519 w 942"/>
                      <a:gd name="T35" fmla="*/ 871 h 1108"/>
                      <a:gd name="T36" fmla="*/ 441 w 942"/>
                      <a:gd name="T37" fmla="*/ 1017 h 1108"/>
                      <a:gd name="T38" fmla="*/ 531 w 942"/>
                      <a:gd name="T39" fmla="*/ 1108 h 1108"/>
                      <a:gd name="T40" fmla="*/ 782 w 942"/>
                      <a:gd name="T41" fmla="*/ 886 h 1108"/>
                      <a:gd name="T42" fmla="*/ 821 w 942"/>
                      <a:gd name="T43" fmla="*/ 801 h 1108"/>
                      <a:gd name="T44" fmla="*/ 783 w 942"/>
                      <a:gd name="T45" fmla="*/ 706 h 1108"/>
                      <a:gd name="T46" fmla="*/ 736 w 942"/>
                      <a:gd name="T47" fmla="*/ 659 h 1108"/>
                      <a:gd name="T48" fmla="*/ 101 w 942"/>
                      <a:gd name="T49" fmla="*/ 778 h 1108"/>
                      <a:gd name="T50" fmla="*/ 56 w 942"/>
                      <a:gd name="T51" fmla="*/ 766 h 1108"/>
                      <a:gd name="T52" fmla="*/ 113 w 942"/>
                      <a:gd name="T53" fmla="*/ 482 h 1108"/>
                      <a:gd name="T54" fmla="*/ 188 w 942"/>
                      <a:gd name="T55" fmla="*/ 425 h 1108"/>
                      <a:gd name="T56" fmla="*/ 209 w 942"/>
                      <a:gd name="T57" fmla="*/ 428 h 1108"/>
                      <a:gd name="T58" fmla="*/ 260 w 942"/>
                      <a:gd name="T59" fmla="*/ 442 h 1108"/>
                      <a:gd name="T60" fmla="*/ 222 w 942"/>
                      <a:gd name="T61" fmla="*/ 584 h 1108"/>
                      <a:gd name="T62" fmla="*/ 101 w 942"/>
                      <a:gd name="T63" fmla="*/ 778 h 1108"/>
                      <a:gd name="T64" fmla="*/ 425 w 942"/>
                      <a:gd name="T65" fmla="*/ 872 h 1108"/>
                      <a:gd name="T66" fmla="*/ 257 w 942"/>
                      <a:gd name="T67" fmla="*/ 774 h 1108"/>
                      <a:gd name="T68" fmla="*/ 784 w 942"/>
                      <a:gd name="T69" fmla="*/ 56 h 1108"/>
                      <a:gd name="T70" fmla="*/ 425 w 942"/>
                      <a:gd name="T71" fmla="*/ 872 h 1108"/>
                      <a:gd name="T72" fmla="*/ 750 w 942"/>
                      <a:gd name="T73" fmla="*/ 850 h 1108"/>
                      <a:gd name="T74" fmla="*/ 533 w 942"/>
                      <a:gd name="T75" fmla="*/ 1042 h 1108"/>
                      <a:gd name="T76" fmla="*/ 500 w 942"/>
                      <a:gd name="T77" fmla="*/ 1008 h 1108"/>
                      <a:gd name="T78" fmla="*/ 614 w 942"/>
                      <a:gd name="T79" fmla="*/ 796 h 1108"/>
                      <a:gd name="T80" fmla="*/ 707 w 942"/>
                      <a:gd name="T81" fmla="*/ 698 h 1108"/>
                      <a:gd name="T82" fmla="*/ 749 w 942"/>
                      <a:gd name="T83" fmla="*/ 740 h 1108"/>
                      <a:gd name="T84" fmla="*/ 773 w 942"/>
                      <a:gd name="T85" fmla="*/ 800 h 1108"/>
                      <a:gd name="T86" fmla="*/ 750 w 942"/>
                      <a:gd name="T87" fmla="*/ 85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2" h="1108">
                        <a:moveTo>
                          <a:pt x="736" y="659"/>
                        </a:moveTo>
                        <a:cubicBezTo>
                          <a:pt x="754" y="634"/>
                          <a:pt x="771" y="607"/>
                          <a:pt x="786" y="579"/>
                        </a:cubicBezTo>
                        <a:cubicBezTo>
                          <a:pt x="878" y="409"/>
                          <a:pt x="890" y="221"/>
                          <a:pt x="823" y="20"/>
                        </a:cubicBezTo>
                        <a:lnTo>
                          <a:pt x="816" y="0"/>
                        </a:lnTo>
                        <a:lnTo>
                          <a:pt x="795" y="4"/>
                        </a:lnTo>
                        <a:cubicBezTo>
                          <a:pt x="500" y="64"/>
                          <a:pt x="351" y="230"/>
                          <a:pt x="278" y="397"/>
                        </a:cubicBezTo>
                        <a:lnTo>
                          <a:pt x="222" y="382"/>
                        </a:lnTo>
                        <a:cubicBezTo>
                          <a:pt x="211" y="379"/>
                          <a:pt x="200" y="377"/>
                          <a:pt x="188" y="377"/>
                        </a:cubicBezTo>
                        <a:cubicBezTo>
                          <a:pt x="129" y="377"/>
                          <a:pt x="77" y="417"/>
                          <a:pt x="66" y="473"/>
                        </a:cubicBezTo>
                        <a:lnTo>
                          <a:pt x="0" y="801"/>
                        </a:lnTo>
                        <a:lnTo>
                          <a:pt x="124" y="834"/>
                        </a:lnTo>
                        <a:lnTo>
                          <a:pt x="209" y="696"/>
                        </a:lnTo>
                        <a:cubicBezTo>
                          <a:pt x="208" y="731"/>
                          <a:pt x="208" y="761"/>
                          <a:pt x="209" y="784"/>
                        </a:cubicBezTo>
                        <a:cubicBezTo>
                          <a:pt x="209" y="786"/>
                          <a:pt x="209" y="788"/>
                          <a:pt x="209" y="789"/>
                        </a:cubicBezTo>
                        <a:lnTo>
                          <a:pt x="209" y="803"/>
                        </a:lnTo>
                        <a:lnTo>
                          <a:pt x="421" y="925"/>
                        </a:lnTo>
                        <a:lnTo>
                          <a:pt x="431" y="922"/>
                        </a:lnTo>
                        <a:cubicBezTo>
                          <a:pt x="438" y="920"/>
                          <a:pt x="472" y="903"/>
                          <a:pt x="519" y="871"/>
                        </a:cubicBezTo>
                        <a:lnTo>
                          <a:pt x="441" y="1017"/>
                        </a:lnTo>
                        <a:lnTo>
                          <a:pt x="531" y="1108"/>
                        </a:lnTo>
                        <a:lnTo>
                          <a:pt x="782" y="886"/>
                        </a:lnTo>
                        <a:cubicBezTo>
                          <a:pt x="806" y="865"/>
                          <a:pt x="820" y="835"/>
                          <a:pt x="821" y="801"/>
                        </a:cubicBezTo>
                        <a:cubicBezTo>
                          <a:pt x="822" y="766"/>
                          <a:pt x="808" y="731"/>
                          <a:pt x="783" y="706"/>
                        </a:cubicBezTo>
                        <a:lnTo>
                          <a:pt x="736" y="659"/>
                        </a:lnTo>
                        <a:close/>
                        <a:moveTo>
                          <a:pt x="101" y="778"/>
                        </a:moveTo>
                        <a:lnTo>
                          <a:pt x="56" y="766"/>
                        </a:lnTo>
                        <a:lnTo>
                          <a:pt x="113" y="482"/>
                        </a:lnTo>
                        <a:cubicBezTo>
                          <a:pt x="120" y="449"/>
                          <a:pt x="152" y="425"/>
                          <a:pt x="188" y="425"/>
                        </a:cubicBezTo>
                        <a:cubicBezTo>
                          <a:pt x="195" y="425"/>
                          <a:pt x="202" y="426"/>
                          <a:pt x="209" y="428"/>
                        </a:cubicBezTo>
                        <a:lnTo>
                          <a:pt x="260" y="442"/>
                        </a:lnTo>
                        <a:cubicBezTo>
                          <a:pt x="242" y="491"/>
                          <a:pt x="230" y="539"/>
                          <a:pt x="222" y="584"/>
                        </a:cubicBezTo>
                        <a:lnTo>
                          <a:pt x="101" y="778"/>
                        </a:lnTo>
                        <a:close/>
                        <a:moveTo>
                          <a:pt x="425" y="872"/>
                        </a:moveTo>
                        <a:lnTo>
                          <a:pt x="257" y="774"/>
                        </a:lnTo>
                        <a:cubicBezTo>
                          <a:pt x="251" y="625"/>
                          <a:pt x="279" y="170"/>
                          <a:pt x="784" y="56"/>
                        </a:cubicBezTo>
                        <a:cubicBezTo>
                          <a:pt x="942" y="570"/>
                          <a:pt x="495" y="835"/>
                          <a:pt x="425" y="872"/>
                        </a:cubicBezTo>
                        <a:close/>
                        <a:moveTo>
                          <a:pt x="750" y="850"/>
                        </a:moveTo>
                        <a:lnTo>
                          <a:pt x="533" y="1042"/>
                        </a:lnTo>
                        <a:lnTo>
                          <a:pt x="500" y="1008"/>
                        </a:lnTo>
                        <a:lnTo>
                          <a:pt x="614" y="796"/>
                        </a:lnTo>
                        <a:cubicBezTo>
                          <a:pt x="645" y="768"/>
                          <a:pt x="677" y="735"/>
                          <a:pt x="707" y="698"/>
                        </a:cubicBezTo>
                        <a:lnTo>
                          <a:pt x="749" y="740"/>
                        </a:lnTo>
                        <a:cubicBezTo>
                          <a:pt x="765" y="756"/>
                          <a:pt x="774" y="778"/>
                          <a:pt x="773" y="800"/>
                        </a:cubicBezTo>
                        <a:cubicBezTo>
                          <a:pt x="772" y="820"/>
                          <a:pt x="764" y="838"/>
                          <a:pt x="750" y="85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grpSp>
          <p:nvGrpSpPr>
            <p:cNvPr id="152" name="Group 151"/>
            <p:cNvGrpSpPr/>
            <p:nvPr/>
          </p:nvGrpSpPr>
          <p:grpSpPr>
            <a:xfrm>
              <a:off x="8253114" y="4161274"/>
              <a:ext cx="2902239" cy="1717082"/>
              <a:chOff x="6305831" y="4038146"/>
              <a:chExt cx="2546233" cy="1506454"/>
            </a:xfrm>
          </p:grpSpPr>
          <p:grpSp>
            <p:nvGrpSpPr>
              <p:cNvPr id="103" name="Group 102"/>
              <p:cNvGrpSpPr/>
              <p:nvPr/>
            </p:nvGrpSpPr>
            <p:grpSpPr>
              <a:xfrm>
                <a:off x="6305831" y="4669497"/>
                <a:ext cx="2546233" cy="875103"/>
                <a:chOff x="1520807" y="1703610"/>
                <a:chExt cx="2818966" cy="968839"/>
              </a:xfrm>
            </p:grpSpPr>
            <p:sp>
              <p:nvSpPr>
                <p:cNvPr id="112" name="TextBox 111"/>
                <p:cNvSpPr txBox="1"/>
                <p:nvPr/>
              </p:nvSpPr>
              <p:spPr>
                <a:xfrm>
                  <a:off x="1520807" y="1703610"/>
                  <a:ext cx="2818966" cy="306669"/>
                </a:xfrm>
                <a:prstGeom prst="rect">
                  <a:avLst/>
                </a:prstGeom>
                <a:noFill/>
              </p:spPr>
              <p:txBody>
                <a:bodyPr wrap="square" rtlCol="0" anchor="t">
                  <a:spAutoFit/>
                </a:bodyPr>
                <a:lstStyle/>
                <a:p>
                  <a:r>
                    <a:rPr lang="en-US" sz="1400" spc="50" dirty="0">
                      <a:solidFill>
                        <a:schemeClr val="accent6"/>
                      </a:solidFill>
                      <a:latin typeface="+mj-lt"/>
                    </a:rPr>
                    <a:t>CATEGORY 06</a:t>
                  </a:r>
                </a:p>
              </p:txBody>
            </p:sp>
            <p:sp>
              <p:nvSpPr>
                <p:cNvPr id="113" name="TextBox 112"/>
                <p:cNvSpPr txBox="1"/>
                <p:nvPr/>
              </p:nvSpPr>
              <p:spPr>
                <a:xfrm>
                  <a:off x="1520807" y="1925085"/>
                  <a:ext cx="2527343" cy="747364"/>
                </a:xfrm>
                <a:prstGeom prst="rect">
                  <a:avLst/>
                </a:prstGeom>
                <a:noFill/>
              </p:spPr>
              <p:txBody>
                <a:bodyPr wrap="square" rtlCol="0" anchor="t">
                  <a:spAutoFit/>
                </a:bodyPr>
                <a:lstStyle/>
                <a:p>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available, but the majority have suffered alteration in some form</a:t>
                  </a:r>
                </a:p>
              </p:txBody>
            </p:sp>
          </p:grpSp>
          <p:sp>
            <p:nvSpPr>
              <p:cNvPr id="105" name="Rectangle 104"/>
              <p:cNvSpPr/>
              <p:nvPr/>
            </p:nvSpPr>
            <p:spPr>
              <a:xfrm>
                <a:off x="6378401" y="4038146"/>
                <a:ext cx="477470" cy="4774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125" name="Freeform 5"/>
              <p:cNvSpPr>
                <a:spLocks noEditPoints="1"/>
              </p:cNvSpPr>
              <p:nvPr/>
            </p:nvSpPr>
            <p:spPr bwMode="auto">
              <a:xfrm>
                <a:off x="6452027" y="4139646"/>
                <a:ext cx="330219" cy="274468"/>
              </a:xfrm>
              <a:custGeom>
                <a:avLst/>
                <a:gdLst>
                  <a:gd name="T0" fmla="*/ 955 w 1282"/>
                  <a:gd name="T1" fmla="*/ 0 h 1067"/>
                  <a:gd name="T2" fmla="*/ 555 w 1282"/>
                  <a:gd name="T3" fmla="*/ 67 h 1067"/>
                  <a:gd name="T4" fmla="*/ 266 w 1282"/>
                  <a:gd name="T5" fmla="*/ 67 h 1067"/>
                  <a:gd name="T6" fmla="*/ 0 w 1282"/>
                  <a:gd name="T7" fmla="*/ 360 h 1067"/>
                  <a:gd name="T8" fmla="*/ 266 w 1282"/>
                  <a:gd name="T9" fmla="*/ 654 h 1067"/>
                  <a:gd name="T10" fmla="*/ 286 w 1282"/>
                  <a:gd name="T11" fmla="*/ 654 h 1067"/>
                  <a:gd name="T12" fmla="*/ 387 w 1282"/>
                  <a:gd name="T13" fmla="*/ 1047 h 1067"/>
                  <a:gd name="T14" fmla="*/ 413 w 1282"/>
                  <a:gd name="T15" fmla="*/ 1067 h 1067"/>
                  <a:gd name="T16" fmla="*/ 573 w 1282"/>
                  <a:gd name="T17" fmla="*/ 1067 h 1067"/>
                  <a:gd name="T18" fmla="*/ 599 w 1282"/>
                  <a:gd name="T19" fmla="*/ 1034 h 1067"/>
                  <a:gd name="T20" fmla="*/ 501 w 1282"/>
                  <a:gd name="T21" fmla="*/ 654 h 1067"/>
                  <a:gd name="T22" fmla="*/ 558 w 1282"/>
                  <a:gd name="T23" fmla="*/ 654 h 1067"/>
                  <a:gd name="T24" fmla="*/ 955 w 1282"/>
                  <a:gd name="T25" fmla="*/ 720 h 1067"/>
                  <a:gd name="T26" fmla="*/ 986 w 1282"/>
                  <a:gd name="T27" fmla="*/ 694 h 1067"/>
                  <a:gd name="T28" fmla="*/ 986 w 1282"/>
                  <a:gd name="T29" fmla="*/ 27 h 1067"/>
                  <a:gd name="T30" fmla="*/ 955 w 1282"/>
                  <a:gd name="T31" fmla="*/ 0 h 1067"/>
                  <a:gd name="T32" fmla="*/ 1238 w 1282"/>
                  <a:gd name="T33" fmla="*/ 57 h 1067"/>
                  <a:gd name="T34" fmla="*/ 1053 w 1282"/>
                  <a:gd name="T35" fmla="*/ 164 h 1067"/>
                  <a:gd name="T36" fmla="*/ 1043 w 1282"/>
                  <a:gd name="T37" fmla="*/ 200 h 1067"/>
                  <a:gd name="T38" fmla="*/ 1080 w 1282"/>
                  <a:gd name="T39" fmla="*/ 210 h 1067"/>
                  <a:gd name="T40" fmla="*/ 1264 w 1282"/>
                  <a:gd name="T41" fmla="*/ 103 h 1067"/>
                  <a:gd name="T42" fmla="*/ 1274 w 1282"/>
                  <a:gd name="T43" fmla="*/ 67 h 1067"/>
                  <a:gd name="T44" fmla="*/ 1238 w 1282"/>
                  <a:gd name="T45" fmla="*/ 57 h 1067"/>
                  <a:gd name="T46" fmla="*/ 933 w 1282"/>
                  <a:gd name="T47" fmla="*/ 59 h 1067"/>
                  <a:gd name="T48" fmla="*/ 933 w 1282"/>
                  <a:gd name="T49" fmla="*/ 662 h 1067"/>
                  <a:gd name="T50" fmla="*/ 586 w 1282"/>
                  <a:gd name="T51" fmla="*/ 604 h 1067"/>
                  <a:gd name="T52" fmla="*/ 586 w 1282"/>
                  <a:gd name="T53" fmla="*/ 116 h 1067"/>
                  <a:gd name="T54" fmla="*/ 933 w 1282"/>
                  <a:gd name="T55" fmla="*/ 59 h 1067"/>
                  <a:gd name="T56" fmla="*/ 266 w 1282"/>
                  <a:gd name="T57" fmla="*/ 120 h 1067"/>
                  <a:gd name="T58" fmla="*/ 533 w 1282"/>
                  <a:gd name="T59" fmla="*/ 120 h 1067"/>
                  <a:gd name="T60" fmla="*/ 533 w 1282"/>
                  <a:gd name="T61" fmla="*/ 600 h 1067"/>
                  <a:gd name="T62" fmla="*/ 266 w 1282"/>
                  <a:gd name="T63" fmla="*/ 600 h 1067"/>
                  <a:gd name="T64" fmla="*/ 53 w 1282"/>
                  <a:gd name="T65" fmla="*/ 360 h 1067"/>
                  <a:gd name="T66" fmla="*/ 266 w 1282"/>
                  <a:gd name="T67" fmla="*/ 120 h 1067"/>
                  <a:gd name="T68" fmla="*/ 1066 w 1282"/>
                  <a:gd name="T69" fmla="*/ 334 h 1067"/>
                  <a:gd name="T70" fmla="*/ 1040 w 1282"/>
                  <a:gd name="T71" fmla="*/ 360 h 1067"/>
                  <a:gd name="T72" fmla="*/ 1066 w 1282"/>
                  <a:gd name="T73" fmla="*/ 387 h 1067"/>
                  <a:gd name="T74" fmla="*/ 1253 w 1282"/>
                  <a:gd name="T75" fmla="*/ 387 h 1067"/>
                  <a:gd name="T76" fmla="*/ 1280 w 1282"/>
                  <a:gd name="T77" fmla="*/ 360 h 1067"/>
                  <a:gd name="T78" fmla="*/ 1253 w 1282"/>
                  <a:gd name="T79" fmla="*/ 334 h 1067"/>
                  <a:gd name="T80" fmla="*/ 1066 w 1282"/>
                  <a:gd name="T81" fmla="*/ 334 h 1067"/>
                  <a:gd name="T82" fmla="*/ 1065 w 1282"/>
                  <a:gd name="T83" fmla="*/ 507 h 1067"/>
                  <a:gd name="T84" fmla="*/ 1043 w 1282"/>
                  <a:gd name="T85" fmla="*/ 520 h 1067"/>
                  <a:gd name="T86" fmla="*/ 1053 w 1282"/>
                  <a:gd name="T87" fmla="*/ 557 h 1067"/>
                  <a:gd name="T88" fmla="*/ 1238 w 1282"/>
                  <a:gd name="T89" fmla="*/ 663 h 1067"/>
                  <a:gd name="T90" fmla="*/ 1274 w 1282"/>
                  <a:gd name="T91" fmla="*/ 654 h 1067"/>
                  <a:gd name="T92" fmla="*/ 1264 w 1282"/>
                  <a:gd name="T93" fmla="*/ 617 h 1067"/>
                  <a:gd name="T94" fmla="*/ 1080 w 1282"/>
                  <a:gd name="T95" fmla="*/ 511 h 1067"/>
                  <a:gd name="T96" fmla="*/ 1065 w 1282"/>
                  <a:gd name="T97" fmla="*/ 507 h 1067"/>
                  <a:gd name="T98" fmla="*/ 341 w 1282"/>
                  <a:gd name="T99" fmla="*/ 654 h 1067"/>
                  <a:gd name="T100" fmla="*/ 446 w 1282"/>
                  <a:gd name="T101" fmla="*/ 654 h 1067"/>
                  <a:gd name="T102" fmla="*/ 538 w 1282"/>
                  <a:gd name="T103" fmla="*/ 1014 h 1067"/>
                  <a:gd name="T104" fmla="*/ 434 w 1282"/>
                  <a:gd name="T105" fmla="*/ 1014 h 1067"/>
                  <a:gd name="T106" fmla="*/ 341 w 1282"/>
                  <a:gd name="T107" fmla="*/ 65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2" h="1067">
                    <a:moveTo>
                      <a:pt x="955" y="0"/>
                    </a:moveTo>
                    <a:lnTo>
                      <a:pt x="555" y="67"/>
                    </a:lnTo>
                    <a:lnTo>
                      <a:pt x="266" y="67"/>
                    </a:lnTo>
                    <a:cubicBezTo>
                      <a:pt x="116" y="67"/>
                      <a:pt x="0" y="213"/>
                      <a:pt x="0" y="360"/>
                    </a:cubicBezTo>
                    <a:cubicBezTo>
                      <a:pt x="0" y="508"/>
                      <a:pt x="116" y="654"/>
                      <a:pt x="266" y="654"/>
                    </a:cubicBezTo>
                    <a:lnTo>
                      <a:pt x="286" y="654"/>
                    </a:lnTo>
                    <a:lnTo>
                      <a:pt x="387" y="1047"/>
                    </a:lnTo>
                    <a:cubicBezTo>
                      <a:pt x="390" y="1058"/>
                      <a:pt x="401" y="1067"/>
                      <a:pt x="413" y="1067"/>
                    </a:cubicBezTo>
                    <a:lnTo>
                      <a:pt x="573" y="1067"/>
                    </a:lnTo>
                    <a:cubicBezTo>
                      <a:pt x="589" y="1067"/>
                      <a:pt x="603" y="1049"/>
                      <a:pt x="599" y="1034"/>
                    </a:cubicBezTo>
                    <a:lnTo>
                      <a:pt x="501" y="654"/>
                    </a:lnTo>
                    <a:lnTo>
                      <a:pt x="558" y="654"/>
                    </a:lnTo>
                    <a:lnTo>
                      <a:pt x="955" y="720"/>
                    </a:lnTo>
                    <a:cubicBezTo>
                      <a:pt x="970" y="723"/>
                      <a:pt x="986" y="709"/>
                      <a:pt x="986" y="694"/>
                    </a:cubicBezTo>
                    <a:lnTo>
                      <a:pt x="986" y="27"/>
                    </a:lnTo>
                    <a:cubicBezTo>
                      <a:pt x="984" y="4"/>
                      <a:pt x="970" y="0"/>
                      <a:pt x="955" y="0"/>
                    </a:cubicBezTo>
                    <a:close/>
                    <a:moveTo>
                      <a:pt x="1238" y="57"/>
                    </a:moveTo>
                    <a:lnTo>
                      <a:pt x="1053" y="164"/>
                    </a:lnTo>
                    <a:cubicBezTo>
                      <a:pt x="1040" y="171"/>
                      <a:pt x="1036" y="188"/>
                      <a:pt x="1043" y="200"/>
                    </a:cubicBezTo>
                    <a:cubicBezTo>
                      <a:pt x="1051" y="213"/>
                      <a:pt x="1067" y="217"/>
                      <a:pt x="1080" y="210"/>
                    </a:cubicBezTo>
                    <a:lnTo>
                      <a:pt x="1264" y="103"/>
                    </a:lnTo>
                    <a:cubicBezTo>
                      <a:pt x="1277" y="96"/>
                      <a:pt x="1282" y="80"/>
                      <a:pt x="1274" y="67"/>
                    </a:cubicBezTo>
                    <a:cubicBezTo>
                      <a:pt x="1267" y="52"/>
                      <a:pt x="1249" y="51"/>
                      <a:pt x="1238" y="57"/>
                    </a:cubicBezTo>
                    <a:close/>
                    <a:moveTo>
                      <a:pt x="933" y="59"/>
                    </a:moveTo>
                    <a:lnTo>
                      <a:pt x="933" y="662"/>
                    </a:lnTo>
                    <a:lnTo>
                      <a:pt x="586" y="604"/>
                    </a:lnTo>
                    <a:lnTo>
                      <a:pt x="586" y="116"/>
                    </a:lnTo>
                    <a:lnTo>
                      <a:pt x="933" y="59"/>
                    </a:lnTo>
                    <a:close/>
                    <a:moveTo>
                      <a:pt x="266" y="120"/>
                    </a:moveTo>
                    <a:lnTo>
                      <a:pt x="533" y="120"/>
                    </a:lnTo>
                    <a:lnTo>
                      <a:pt x="533" y="600"/>
                    </a:lnTo>
                    <a:lnTo>
                      <a:pt x="266" y="600"/>
                    </a:lnTo>
                    <a:cubicBezTo>
                      <a:pt x="152" y="600"/>
                      <a:pt x="53" y="479"/>
                      <a:pt x="53" y="360"/>
                    </a:cubicBezTo>
                    <a:cubicBezTo>
                      <a:pt x="53" y="242"/>
                      <a:pt x="152" y="120"/>
                      <a:pt x="266" y="120"/>
                    </a:cubicBezTo>
                    <a:close/>
                    <a:moveTo>
                      <a:pt x="1066" y="334"/>
                    </a:moveTo>
                    <a:cubicBezTo>
                      <a:pt x="1052" y="334"/>
                      <a:pt x="1040" y="346"/>
                      <a:pt x="1040" y="360"/>
                    </a:cubicBezTo>
                    <a:cubicBezTo>
                      <a:pt x="1040" y="375"/>
                      <a:pt x="1052" y="387"/>
                      <a:pt x="1066" y="387"/>
                    </a:cubicBezTo>
                    <a:lnTo>
                      <a:pt x="1253" y="387"/>
                    </a:lnTo>
                    <a:cubicBezTo>
                      <a:pt x="1268" y="387"/>
                      <a:pt x="1280" y="375"/>
                      <a:pt x="1280" y="360"/>
                    </a:cubicBezTo>
                    <a:cubicBezTo>
                      <a:pt x="1280" y="346"/>
                      <a:pt x="1268" y="334"/>
                      <a:pt x="1253" y="334"/>
                    </a:cubicBezTo>
                    <a:lnTo>
                      <a:pt x="1066" y="334"/>
                    </a:lnTo>
                    <a:close/>
                    <a:moveTo>
                      <a:pt x="1065" y="507"/>
                    </a:moveTo>
                    <a:cubicBezTo>
                      <a:pt x="1056" y="508"/>
                      <a:pt x="1048" y="512"/>
                      <a:pt x="1043" y="520"/>
                    </a:cubicBezTo>
                    <a:cubicBezTo>
                      <a:pt x="1036" y="533"/>
                      <a:pt x="1040" y="549"/>
                      <a:pt x="1053" y="557"/>
                    </a:cubicBezTo>
                    <a:lnTo>
                      <a:pt x="1238" y="663"/>
                    </a:lnTo>
                    <a:cubicBezTo>
                      <a:pt x="1250" y="671"/>
                      <a:pt x="1267" y="666"/>
                      <a:pt x="1274" y="654"/>
                    </a:cubicBezTo>
                    <a:cubicBezTo>
                      <a:pt x="1282" y="641"/>
                      <a:pt x="1277" y="625"/>
                      <a:pt x="1264" y="617"/>
                    </a:cubicBezTo>
                    <a:lnTo>
                      <a:pt x="1080" y="511"/>
                    </a:lnTo>
                    <a:cubicBezTo>
                      <a:pt x="1075" y="508"/>
                      <a:pt x="1070" y="507"/>
                      <a:pt x="1065" y="507"/>
                    </a:cubicBezTo>
                    <a:close/>
                    <a:moveTo>
                      <a:pt x="341" y="654"/>
                    </a:moveTo>
                    <a:lnTo>
                      <a:pt x="446" y="654"/>
                    </a:lnTo>
                    <a:lnTo>
                      <a:pt x="538" y="1014"/>
                    </a:lnTo>
                    <a:lnTo>
                      <a:pt x="434" y="1014"/>
                    </a:lnTo>
                    <a:lnTo>
                      <a:pt x="341" y="6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sz="3200"/>
              </a:p>
            </p:txBody>
          </p:sp>
        </p:grpSp>
      </p:grpSp>
    </p:spTree>
    <p:extLst>
      <p:ext uri="{BB962C8B-B14F-4D97-AF65-F5344CB8AC3E}">
        <p14:creationId xmlns:p14="http://schemas.microsoft.com/office/powerpoint/2010/main" val="1716483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VISUAL DESIGN</a:t>
            </a:r>
            <a:endParaRPr lang="th-TH" dirty="0"/>
          </a:p>
        </p:txBody>
      </p:sp>
      <p:sp>
        <p:nvSpPr>
          <p:cNvPr id="5" name="Text Placeholder 4"/>
          <p:cNvSpPr>
            <a:spLocks noGrp="1"/>
          </p:cNvSpPr>
          <p:nvPr>
            <p:ph type="body" sz="quarter" idx="13"/>
          </p:nvPr>
        </p:nvSpPr>
        <p:spPr/>
        <p:txBody>
          <a:bodyPr/>
          <a:lstStyle/>
          <a:p>
            <a:r>
              <a:rPr lang="en-US"/>
              <a:t>Category 1 to Category 6</a:t>
            </a:r>
            <a:endParaRPr lang="en-US" dirty="0"/>
          </a:p>
        </p:txBody>
      </p:sp>
      <p:grpSp>
        <p:nvGrpSpPr>
          <p:cNvPr id="23" name="Group 22"/>
          <p:cNvGrpSpPr/>
          <p:nvPr/>
        </p:nvGrpSpPr>
        <p:grpSpPr>
          <a:xfrm>
            <a:off x="1915733" y="1666568"/>
            <a:ext cx="8360534" cy="4102508"/>
            <a:chOff x="1603676" y="1623026"/>
            <a:chExt cx="8360534" cy="4102508"/>
          </a:xfrm>
        </p:grpSpPr>
        <p:grpSp>
          <p:nvGrpSpPr>
            <p:cNvPr id="21" name="Group 20"/>
            <p:cNvGrpSpPr/>
            <p:nvPr/>
          </p:nvGrpSpPr>
          <p:grpSpPr>
            <a:xfrm>
              <a:off x="6387683" y="1623026"/>
              <a:ext cx="3576525" cy="813819"/>
              <a:chOff x="6387683" y="1623026"/>
              <a:chExt cx="3576525" cy="813819"/>
            </a:xfrm>
          </p:grpSpPr>
          <p:grpSp>
            <p:nvGrpSpPr>
              <p:cNvPr id="82" name="Group 81"/>
              <p:cNvGrpSpPr/>
              <p:nvPr/>
            </p:nvGrpSpPr>
            <p:grpSpPr>
              <a:xfrm>
                <a:off x="7041163" y="1623026"/>
                <a:ext cx="2923045" cy="813819"/>
                <a:chOff x="1520807" y="1703610"/>
                <a:chExt cx="2818966" cy="784842"/>
              </a:xfrm>
            </p:grpSpPr>
            <p:sp>
              <p:nvSpPr>
                <p:cNvPr id="91" name="TextBox 90"/>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4"/>
                      </a:solidFill>
                      <a:latin typeface="+mj-lt"/>
                    </a:rPr>
                    <a:t>CATEGORY 04</a:t>
                  </a:r>
                </a:p>
              </p:txBody>
            </p:sp>
            <p:sp>
              <p:nvSpPr>
                <p:cNvPr id="92" name="TextBox 91"/>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It has survived not only five centuries, but also the leap into electronic typesetting, remaining essentially unchanged. It was</a:t>
                  </a:r>
                </a:p>
              </p:txBody>
            </p:sp>
          </p:grpSp>
          <p:sp>
            <p:nvSpPr>
              <p:cNvPr id="84" name="Rectangle 83"/>
              <p:cNvSpPr/>
              <p:nvPr/>
            </p:nvSpPr>
            <p:spPr>
              <a:xfrm>
                <a:off x="6387683" y="1668102"/>
                <a:ext cx="548130" cy="548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22" name="Freeform 5"/>
              <p:cNvSpPr>
                <a:spLocks noEditPoints="1"/>
              </p:cNvSpPr>
              <p:nvPr/>
            </p:nvSpPr>
            <p:spPr bwMode="auto">
              <a:xfrm>
                <a:off x="6430919" y="1790803"/>
                <a:ext cx="461656" cy="302725"/>
              </a:xfrm>
              <a:custGeom>
                <a:avLst/>
                <a:gdLst>
                  <a:gd name="T0" fmla="*/ 186 w 1270"/>
                  <a:gd name="T1" fmla="*/ 501 h 834"/>
                  <a:gd name="T2" fmla="*/ 337 w 1270"/>
                  <a:gd name="T3" fmla="*/ 109 h 834"/>
                  <a:gd name="T4" fmla="*/ 461 w 1270"/>
                  <a:gd name="T5" fmla="*/ 100 h 834"/>
                  <a:gd name="T6" fmla="*/ 804 w 1270"/>
                  <a:gd name="T7" fmla="*/ 236 h 834"/>
                  <a:gd name="T8" fmla="*/ 594 w 1270"/>
                  <a:gd name="T9" fmla="*/ 192 h 834"/>
                  <a:gd name="T10" fmla="*/ 368 w 1270"/>
                  <a:gd name="T11" fmla="*/ 312 h 834"/>
                  <a:gd name="T12" fmla="*/ 441 w 1270"/>
                  <a:gd name="T13" fmla="*/ 372 h 834"/>
                  <a:gd name="T14" fmla="*/ 732 w 1270"/>
                  <a:gd name="T15" fmla="*/ 281 h 834"/>
                  <a:gd name="T16" fmla="*/ 858 w 1270"/>
                  <a:gd name="T17" fmla="*/ 164 h 834"/>
                  <a:gd name="T18" fmla="*/ 426 w 1270"/>
                  <a:gd name="T19" fmla="*/ 69 h 834"/>
                  <a:gd name="T20" fmla="*/ 332 w 1270"/>
                  <a:gd name="T21" fmla="*/ 61 h 834"/>
                  <a:gd name="T22" fmla="*/ 140 w 1270"/>
                  <a:gd name="T23" fmla="*/ 20 h 834"/>
                  <a:gd name="T24" fmla="*/ 16 w 1270"/>
                  <a:gd name="T25" fmla="*/ 444 h 834"/>
                  <a:gd name="T26" fmla="*/ 172 w 1270"/>
                  <a:gd name="T27" fmla="*/ 449 h 834"/>
                  <a:gd name="T28" fmla="*/ 154 w 1270"/>
                  <a:gd name="T29" fmla="*/ 393 h 834"/>
                  <a:gd name="T30" fmla="*/ 137 w 1270"/>
                  <a:gd name="T31" fmla="*/ 357 h 834"/>
                  <a:gd name="T32" fmla="*/ 1009 w 1270"/>
                  <a:gd name="T33" fmla="*/ 526 h 834"/>
                  <a:gd name="T34" fmla="*/ 522 w 1270"/>
                  <a:gd name="T35" fmla="*/ 789 h 834"/>
                  <a:gd name="T36" fmla="*/ 518 w 1270"/>
                  <a:gd name="T37" fmla="*/ 738 h 834"/>
                  <a:gd name="T38" fmla="*/ 664 w 1270"/>
                  <a:gd name="T39" fmla="*/ 616 h 834"/>
                  <a:gd name="T40" fmla="*/ 421 w 1270"/>
                  <a:gd name="T41" fmla="*/ 736 h 834"/>
                  <a:gd name="T42" fmla="*/ 414 w 1270"/>
                  <a:gd name="T43" fmla="*/ 680 h 834"/>
                  <a:gd name="T44" fmla="*/ 636 w 1270"/>
                  <a:gd name="T45" fmla="*/ 570 h 834"/>
                  <a:gd name="T46" fmla="*/ 396 w 1270"/>
                  <a:gd name="T47" fmla="*/ 637 h 834"/>
                  <a:gd name="T48" fmla="*/ 349 w 1270"/>
                  <a:gd name="T49" fmla="*/ 660 h 834"/>
                  <a:gd name="T50" fmla="*/ 310 w 1270"/>
                  <a:gd name="T51" fmla="*/ 626 h 834"/>
                  <a:gd name="T52" fmla="*/ 353 w 1270"/>
                  <a:gd name="T53" fmla="*/ 596 h 834"/>
                  <a:gd name="T54" fmla="*/ 546 w 1270"/>
                  <a:gd name="T55" fmla="*/ 450 h 834"/>
                  <a:gd name="T56" fmla="*/ 333 w 1270"/>
                  <a:gd name="T57" fmla="*/ 554 h 834"/>
                  <a:gd name="T58" fmla="*/ 294 w 1270"/>
                  <a:gd name="T59" fmla="*/ 521 h 834"/>
                  <a:gd name="T60" fmla="*/ 432 w 1270"/>
                  <a:gd name="T61" fmla="*/ 420 h 834"/>
                  <a:gd name="T62" fmla="*/ 250 w 1270"/>
                  <a:gd name="T63" fmla="*/ 505 h 834"/>
                  <a:gd name="T64" fmla="*/ 265 w 1270"/>
                  <a:gd name="T65" fmla="*/ 609 h 834"/>
                  <a:gd name="T66" fmla="*/ 334 w 1270"/>
                  <a:gd name="T67" fmla="*/ 706 h 834"/>
                  <a:gd name="T68" fmla="*/ 406 w 1270"/>
                  <a:gd name="T69" fmla="*/ 782 h 834"/>
                  <a:gd name="T70" fmla="*/ 462 w 1270"/>
                  <a:gd name="T71" fmla="*/ 793 h 834"/>
                  <a:gd name="T72" fmla="*/ 560 w 1270"/>
                  <a:gd name="T73" fmla="*/ 826 h 834"/>
                  <a:gd name="T74" fmla="*/ 1102 w 1270"/>
                  <a:gd name="T75" fmla="*/ 497 h 834"/>
                  <a:gd name="T76" fmla="*/ 1084 w 1270"/>
                  <a:gd name="T77" fmla="*/ 16 h 834"/>
                  <a:gd name="T78" fmla="*/ 886 w 1270"/>
                  <a:gd name="T79" fmla="*/ 94 h 834"/>
                  <a:gd name="T80" fmla="*/ 1053 w 1270"/>
                  <a:gd name="T81" fmla="*/ 56 h 834"/>
                  <a:gd name="T82" fmla="*/ 938 w 1270"/>
                  <a:gd name="T83" fmla="*/ 112 h 834"/>
                  <a:gd name="T84" fmla="*/ 1129 w 1270"/>
                  <a:gd name="T85" fmla="*/ 356 h 834"/>
                  <a:gd name="T86" fmla="*/ 1117 w 1270"/>
                  <a:gd name="T87" fmla="*/ 39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 h="834">
                    <a:moveTo>
                      <a:pt x="16" y="444"/>
                    </a:moveTo>
                    <a:lnTo>
                      <a:pt x="178" y="500"/>
                    </a:lnTo>
                    <a:cubicBezTo>
                      <a:pt x="181" y="501"/>
                      <a:pt x="184" y="501"/>
                      <a:pt x="186" y="501"/>
                    </a:cubicBezTo>
                    <a:cubicBezTo>
                      <a:pt x="190" y="501"/>
                      <a:pt x="193" y="500"/>
                      <a:pt x="196" y="498"/>
                    </a:cubicBezTo>
                    <a:cubicBezTo>
                      <a:pt x="201" y="496"/>
                      <a:pt x="205" y="492"/>
                      <a:pt x="208" y="485"/>
                    </a:cubicBezTo>
                    <a:lnTo>
                      <a:pt x="337" y="109"/>
                    </a:lnTo>
                    <a:lnTo>
                      <a:pt x="346" y="113"/>
                    </a:lnTo>
                    <a:cubicBezTo>
                      <a:pt x="378" y="125"/>
                      <a:pt x="414" y="122"/>
                      <a:pt x="445" y="108"/>
                    </a:cubicBezTo>
                    <a:lnTo>
                      <a:pt x="461" y="100"/>
                    </a:lnTo>
                    <a:cubicBezTo>
                      <a:pt x="481" y="90"/>
                      <a:pt x="504" y="89"/>
                      <a:pt x="525" y="96"/>
                    </a:cubicBezTo>
                    <a:lnTo>
                      <a:pt x="825" y="200"/>
                    </a:lnTo>
                    <a:cubicBezTo>
                      <a:pt x="822" y="212"/>
                      <a:pt x="816" y="228"/>
                      <a:pt x="804" y="236"/>
                    </a:cubicBezTo>
                    <a:cubicBezTo>
                      <a:pt x="790" y="245"/>
                      <a:pt x="772" y="245"/>
                      <a:pt x="746" y="236"/>
                    </a:cubicBezTo>
                    <a:lnTo>
                      <a:pt x="613" y="190"/>
                    </a:lnTo>
                    <a:cubicBezTo>
                      <a:pt x="608" y="188"/>
                      <a:pt x="601" y="189"/>
                      <a:pt x="594" y="192"/>
                    </a:cubicBezTo>
                    <a:cubicBezTo>
                      <a:pt x="589" y="194"/>
                      <a:pt x="585" y="200"/>
                      <a:pt x="584" y="206"/>
                    </a:cubicBezTo>
                    <a:cubicBezTo>
                      <a:pt x="584" y="208"/>
                      <a:pt x="565" y="277"/>
                      <a:pt x="506" y="309"/>
                    </a:cubicBezTo>
                    <a:cubicBezTo>
                      <a:pt x="469" y="329"/>
                      <a:pt x="422" y="330"/>
                      <a:pt x="368" y="312"/>
                    </a:cubicBezTo>
                    <a:cubicBezTo>
                      <a:pt x="356" y="308"/>
                      <a:pt x="342" y="314"/>
                      <a:pt x="338" y="326"/>
                    </a:cubicBezTo>
                    <a:cubicBezTo>
                      <a:pt x="334" y="338"/>
                      <a:pt x="341" y="352"/>
                      <a:pt x="353" y="356"/>
                    </a:cubicBezTo>
                    <a:cubicBezTo>
                      <a:pt x="384" y="366"/>
                      <a:pt x="413" y="372"/>
                      <a:pt x="441" y="372"/>
                    </a:cubicBezTo>
                    <a:cubicBezTo>
                      <a:pt x="473" y="372"/>
                      <a:pt x="501" y="365"/>
                      <a:pt x="528" y="350"/>
                    </a:cubicBezTo>
                    <a:cubicBezTo>
                      <a:pt x="581" y="322"/>
                      <a:pt x="608" y="272"/>
                      <a:pt x="620" y="242"/>
                    </a:cubicBezTo>
                    <a:lnTo>
                      <a:pt x="732" y="281"/>
                    </a:lnTo>
                    <a:cubicBezTo>
                      <a:pt x="772" y="294"/>
                      <a:pt x="804" y="293"/>
                      <a:pt x="830" y="274"/>
                    </a:cubicBezTo>
                    <a:cubicBezTo>
                      <a:pt x="872" y="246"/>
                      <a:pt x="873" y="189"/>
                      <a:pt x="873" y="186"/>
                    </a:cubicBezTo>
                    <a:cubicBezTo>
                      <a:pt x="873" y="177"/>
                      <a:pt x="868" y="168"/>
                      <a:pt x="858" y="164"/>
                    </a:cubicBezTo>
                    <a:lnTo>
                      <a:pt x="541" y="54"/>
                    </a:lnTo>
                    <a:cubicBezTo>
                      <a:pt x="509" y="44"/>
                      <a:pt x="473" y="45"/>
                      <a:pt x="442" y="61"/>
                    </a:cubicBezTo>
                    <a:lnTo>
                      <a:pt x="426" y="69"/>
                    </a:lnTo>
                    <a:cubicBezTo>
                      <a:pt x="406" y="78"/>
                      <a:pt x="384" y="80"/>
                      <a:pt x="362" y="73"/>
                    </a:cubicBezTo>
                    <a:lnTo>
                      <a:pt x="336" y="64"/>
                    </a:lnTo>
                    <a:cubicBezTo>
                      <a:pt x="334" y="62"/>
                      <a:pt x="333" y="62"/>
                      <a:pt x="332" y="61"/>
                    </a:cubicBezTo>
                    <a:lnTo>
                      <a:pt x="169" y="5"/>
                    </a:lnTo>
                    <a:cubicBezTo>
                      <a:pt x="164" y="4"/>
                      <a:pt x="157" y="4"/>
                      <a:pt x="152" y="6"/>
                    </a:cubicBezTo>
                    <a:cubicBezTo>
                      <a:pt x="146" y="9"/>
                      <a:pt x="142" y="13"/>
                      <a:pt x="140" y="20"/>
                    </a:cubicBezTo>
                    <a:lnTo>
                      <a:pt x="1" y="414"/>
                    </a:lnTo>
                    <a:cubicBezTo>
                      <a:pt x="0" y="420"/>
                      <a:pt x="0" y="426"/>
                      <a:pt x="2" y="432"/>
                    </a:cubicBezTo>
                    <a:cubicBezTo>
                      <a:pt x="5" y="437"/>
                      <a:pt x="10" y="441"/>
                      <a:pt x="16" y="444"/>
                    </a:cubicBezTo>
                    <a:close/>
                    <a:moveTo>
                      <a:pt x="174" y="52"/>
                    </a:moveTo>
                    <a:lnTo>
                      <a:pt x="294" y="93"/>
                    </a:lnTo>
                    <a:lnTo>
                      <a:pt x="172" y="449"/>
                    </a:lnTo>
                    <a:lnTo>
                      <a:pt x="52" y="408"/>
                    </a:lnTo>
                    <a:lnTo>
                      <a:pt x="174" y="52"/>
                    </a:lnTo>
                    <a:close/>
                    <a:moveTo>
                      <a:pt x="154" y="393"/>
                    </a:moveTo>
                    <a:cubicBezTo>
                      <a:pt x="149" y="408"/>
                      <a:pt x="133" y="416"/>
                      <a:pt x="118" y="410"/>
                    </a:cubicBezTo>
                    <a:cubicBezTo>
                      <a:pt x="104" y="405"/>
                      <a:pt x="96" y="389"/>
                      <a:pt x="101" y="374"/>
                    </a:cubicBezTo>
                    <a:cubicBezTo>
                      <a:pt x="106" y="360"/>
                      <a:pt x="122" y="352"/>
                      <a:pt x="137" y="357"/>
                    </a:cubicBezTo>
                    <a:cubicBezTo>
                      <a:pt x="152" y="361"/>
                      <a:pt x="160" y="377"/>
                      <a:pt x="154" y="393"/>
                    </a:cubicBezTo>
                    <a:close/>
                    <a:moveTo>
                      <a:pt x="1065" y="474"/>
                    </a:moveTo>
                    <a:lnTo>
                      <a:pt x="1009" y="526"/>
                    </a:lnTo>
                    <a:cubicBezTo>
                      <a:pt x="958" y="573"/>
                      <a:pt x="901" y="612"/>
                      <a:pt x="840" y="642"/>
                    </a:cubicBezTo>
                    <a:lnTo>
                      <a:pt x="544" y="788"/>
                    </a:lnTo>
                    <a:cubicBezTo>
                      <a:pt x="537" y="790"/>
                      <a:pt x="530" y="792"/>
                      <a:pt x="522" y="789"/>
                    </a:cubicBezTo>
                    <a:cubicBezTo>
                      <a:pt x="516" y="786"/>
                      <a:pt x="510" y="782"/>
                      <a:pt x="506" y="776"/>
                    </a:cubicBezTo>
                    <a:cubicBezTo>
                      <a:pt x="504" y="769"/>
                      <a:pt x="502" y="762"/>
                      <a:pt x="505" y="754"/>
                    </a:cubicBezTo>
                    <a:cubicBezTo>
                      <a:pt x="508" y="748"/>
                      <a:pt x="512" y="742"/>
                      <a:pt x="518" y="738"/>
                    </a:cubicBezTo>
                    <a:lnTo>
                      <a:pt x="684" y="657"/>
                    </a:lnTo>
                    <a:cubicBezTo>
                      <a:pt x="694" y="652"/>
                      <a:pt x="700" y="638"/>
                      <a:pt x="694" y="626"/>
                    </a:cubicBezTo>
                    <a:cubicBezTo>
                      <a:pt x="689" y="616"/>
                      <a:pt x="676" y="610"/>
                      <a:pt x="664" y="616"/>
                    </a:cubicBezTo>
                    <a:lnTo>
                      <a:pt x="502" y="696"/>
                    </a:lnTo>
                    <a:lnTo>
                      <a:pt x="502" y="696"/>
                    </a:lnTo>
                    <a:lnTo>
                      <a:pt x="421" y="736"/>
                    </a:lnTo>
                    <a:cubicBezTo>
                      <a:pt x="408" y="742"/>
                      <a:pt x="392" y="737"/>
                      <a:pt x="385" y="724"/>
                    </a:cubicBezTo>
                    <a:cubicBezTo>
                      <a:pt x="378" y="710"/>
                      <a:pt x="384" y="694"/>
                      <a:pt x="397" y="688"/>
                    </a:cubicBezTo>
                    <a:lnTo>
                      <a:pt x="414" y="680"/>
                    </a:lnTo>
                    <a:lnTo>
                      <a:pt x="458" y="658"/>
                    </a:lnTo>
                    <a:lnTo>
                      <a:pt x="458" y="658"/>
                    </a:lnTo>
                    <a:lnTo>
                      <a:pt x="636" y="570"/>
                    </a:lnTo>
                    <a:cubicBezTo>
                      <a:pt x="646" y="565"/>
                      <a:pt x="652" y="552"/>
                      <a:pt x="646" y="540"/>
                    </a:cubicBezTo>
                    <a:cubicBezTo>
                      <a:pt x="641" y="529"/>
                      <a:pt x="628" y="524"/>
                      <a:pt x="616" y="529"/>
                    </a:cubicBezTo>
                    <a:lnTo>
                      <a:pt x="396" y="637"/>
                    </a:lnTo>
                    <a:lnTo>
                      <a:pt x="378" y="645"/>
                    </a:lnTo>
                    <a:lnTo>
                      <a:pt x="378" y="645"/>
                    </a:lnTo>
                    <a:lnTo>
                      <a:pt x="349" y="660"/>
                    </a:lnTo>
                    <a:cubicBezTo>
                      <a:pt x="342" y="662"/>
                      <a:pt x="336" y="664"/>
                      <a:pt x="328" y="661"/>
                    </a:cubicBezTo>
                    <a:cubicBezTo>
                      <a:pt x="321" y="658"/>
                      <a:pt x="316" y="654"/>
                      <a:pt x="312" y="648"/>
                    </a:cubicBezTo>
                    <a:cubicBezTo>
                      <a:pt x="309" y="641"/>
                      <a:pt x="308" y="634"/>
                      <a:pt x="310" y="626"/>
                    </a:cubicBezTo>
                    <a:cubicBezTo>
                      <a:pt x="313" y="620"/>
                      <a:pt x="317" y="614"/>
                      <a:pt x="324" y="610"/>
                    </a:cubicBezTo>
                    <a:lnTo>
                      <a:pt x="353" y="596"/>
                    </a:lnTo>
                    <a:lnTo>
                      <a:pt x="353" y="596"/>
                    </a:lnTo>
                    <a:lnTo>
                      <a:pt x="566" y="492"/>
                    </a:lnTo>
                    <a:cubicBezTo>
                      <a:pt x="577" y="486"/>
                      <a:pt x="582" y="473"/>
                      <a:pt x="577" y="461"/>
                    </a:cubicBezTo>
                    <a:cubicBezTo>
                      <a:pt x="572" y="450"/>
                      <a:pt x="558" y="445"/>
                      <a:pt x="546" y="450"/>
                    </a:cubicBezTo>
                    <a:lnTo>
                      <a:pt x="409" y="517"/>
                    </a:lnTo>
                    <a:lnTo>
                      <a:pt x="409" y="517"/>
                    </a:lnTo>
                    <a:lnTo>
                      <a:pt x="333" y="554"/>
                    </a:lnTo>
                    <a:cubicBezTo>
                      <a:pt x="326" y="557"/>
                      <a:pt x="320" y="558"/>
                      <a:pt x="312" y="556"/>
                    </a:cubicBezTo>
                    <a:cubicBezTo>
                      <a:pt x="305" y="553"/>
                      <a:pt x="300" y="549"/>
                      <a:pt x="296" y="542"/>
                    </a:cubicBezTo>
                    <a:cubicBezTo>
                      <a:pt x="293" y="536"/>
                      <a:pt x="292" y="529"/>
                      <a:pt x="294" y="521"/>
                    </a:cubicBezTo>
                    <a:cubicBezTo>
                      <a:pt x="297" y="514"/>
                      <a:pt x="301" y="509"/>
                      <a:pt x="308" y="505"/>
                    </a:cubicBezTo>
                    <a:lnTo>
                      <a:pt x="421" y="450"/>
                    </a:lnTo>
                    <a:cubicBezTo>
                      <a:pt x="432" y="445"/>
                      <a:pt x="437" y="432"/>
                      <a:pt x="432" y="420"/>
                    </a:cubicBezTo>
                    <a:cubicBezTo>
                      <a:pt x="426" y="408"/>
                      <a:pt x="413" y="404"/>
                      <a:pt x="401" y="409"/>
                    </a:cubicBezTo>
                    <a:lnTo>
                      <a:pt x="288" y="464"/>
                    </a:lnTo>
                    <a:cubicBezTo>
                      <a:pt x="270" y="472"/>
                      <a:pt x="257" y="486"/>
                      <a:pt x="250" y="505"/>
                    </a:cubicBezTo>
                    <a:cubicBezTo>
                      <a:pt x="244" y="524"/>
                      <a:pt x="245" y="544"/>
                      <a:pt x="254" y="561"/>
                    </a:cubicBezTo>
                    <a:cubicBezTo>
                      <a:pt x="260" y="572"/>
                      <a:pt x="268" y="581"/>
                      <a:pt x="277" y="588"/>
                    </a:cubicBezTo>
                    <a:cubicBezTo>
                      <a:pt x="272" y="594"/>
                      <a:pt x="268" y="601"/>
                      <a:pt x="265" y="609"/>
                    </a:cubicBezTo>
                    <a:cubicBezTo>
                      <a:pt x="258" y="628"/>
                      <a:pt x="260" y="648"/>
                      <a:pt x="269" y="665"/>
                    </a:cubicBezTo>
                    <a:cubicBezTo>
                      <a:pt x="277" y="682"/>
                      <a:pt x="292" y="696"/>
                      <a:pt x="310" y="702"/>
                    </a:cubicBezTo>
                    <a:cubicBezTo>
                      <a:pt x="318" y="705"/>
                      <a:pt x="326" y="706"/>
                      <a:pt x="334" y="706"/>
                    </a:cubicBezTo>
                    <a:lnTo>
                      <a:pt x="334" y="706"/>
                    </a:lnTo>
                    <a:cubicBezTo>
                      <a:pt x="334" y="718"/>
                      <a:pt x="336" y="730"/>
                      <a:pt x="341" y="741"/>
                    </a:cubicBezTo>
                    <a:cubicBezTo>
                      <a:pt x="353" y="766"/>
                      <a:pt x="380" y="782"/>
                      <a:pt x="406" y="782"/>
                    </a:cubicBezTo>
                    <a:cubicBezTo>
                      <a:pt x="417" y="782"/>
                      <a:pt x="428" y="780"/>
                      <a:pt x="438" y="774"/>
                    </a:cubicBezTo>
                    <a:lnTo>
                      <a:pt x="456" y="766"/>
                    </a:lnTo>
                    <a:cubicBezTo>
                      <a:pt x="456" y="776"/>
                      <a:pt x="458" y="785"/>
                      <a:pt x="462" y="793"/>
                    </a:cubicBezTo>
                    <a:cubicBezTo>
                      <a:pt x="470" y="810"/>
                      <a:pt x="485" y="824"/>
                      <a:pt x="504" y="830"/>
                    </a:cubicBezTo>
                    <a:cubicBezTo>
                      <a:pt x="512" y="833"/>
                      <a:pt x="520" y="834"/>
                      <a:pt x="528" y="834"/>
                    </a:cubicBezTo>
                    <a:cubicBezTo>
                      <a:pt x="538" y="834"/>
                      <a:pt x="549" y="832"/>
                      <a:pt x="560" y="826"/>
                    </a:cubicBezTo>
                    <a:lnTo>
                      <a:pt x="856" y="681"/>
                    </a:lnTo>
                    <a:cubicBezTo>
                      <a:pt x="921" y="649"/>
                      <a:pt x="982" y="608"/>
                      <a:pt x="1036" y="558"/>
                    </a:cubicBezTo>
                    <a:lnTo>
                      <a:pt x="1102" y="497"/>
                    </a:lnTo>
                    <a:lnTo>
                      <a:pt x="1254" y="422"/>
                    </a:lnTo>
                    <a:cubicBezTo>
                      <a:pt x="1265" y="417"/>
                      <a:pt x="1270" y="404"/>
                      <a:pt x="1265" y="392"/>
                    </a:cubicBezTo>
                    <a:lnTo>
                      <a:pt x="1084" y="16"/>
                    </a:lnTo>
                    <a:cubicBezTo>
                      <a:pt x="1078" y="5"/>
                      <a:pt x="1065" y="0"/>
                      <a:pt x="1053" y="5"/>
                    </a:cubicBezTo>
                    <a:lnTo>
                      <a:pt x="898" y="81"/>
                    </a:lnTo>
                    <a:cubicBezTo>
                      <a:pt x="893" y="84"/>
                      <a:pt x="889" y="88"/>
                      <a:pt x="886" y="94"/>
                    </a:cubicBezTo>
                    <a:cubicBezTo>
                      <a:pt x="885" y="100"/>
                      <a:pt x="885" y="106"/>
                      <a:pt x="888" y="112"/>
                    </a:cubicBezTo>
                    <a:lnTo>
                      <a:pt x="1065" y="474"/>
                    </a:lnTo>
                    <a:close/>
                    <a:moveTo>
                      <a:pt x="1053" y="56"/>
                    </a:moveTo>
                    <a:lnTo>
                      <a:pt x="1218" y="393"/>
                    </a:lnTo>
                    <a:lnTo>
                      <a:pt x="1104" y="449"/>
                    </a:lnTo>
                    <a:lnTo>
                      <a:pt x="938" y="112"/>
                    </a:lnTo>
                    <a:lnTo>
                      <a:pt x="1053" y="56"/>
                    </a:lnTo>
                    <a:close/>
                    <a:moveTo>
                      <a:pt x="1117" y="392"/>
                    </a:moveTo>
                    <a:cubicBezTo>
                      <a:pt x="1110" y="378"/>
                      <a:pt x="1116" y="362"/>
                      <a:pt x="1129" y="356"/>
                    </a:cubicBezTo>
                    <a:cubicBezTo>
                      <a:pt x="1142" y="349"/>
                      <a:pt x="1158" y="354"/>
                      <a:pt x="1165" y="368"/>
                    </a:cubicBezTo>
                    <a:cubicBezTo>
                      <a:pt x="1172" y="381"/>
                      <a:pt x="1166" y="397"/>
                      <a:pt x="1153" y="404"/>
                    </a:cubicBezTo>
                    <a:cubicBezTo>
                      <a:pt x="1140" y="412"/>
                      <a:pt x="1124" y="405"/>
                      <a:pt x="1117" y="3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8" name="Group 17"/>
            <p:cNvGrpSpPr/>
            <p:nvPr/>
          </p:nvGrpSpPr>
          <p:grpSpPr>
            <a:xfrm>
              <a:off x="1603676" y="1623026"/>
              <a:ext cx="3576527" cy="813819"/>
              <a:chOff x="841524" y="1703610"/>
              <a:chExt cx="3449179" cy="784842"/>
            </a:xfrm>
          </p:grpSpPr>
          <p:grpSp>
            <p:nvGrpSpPr>
              <p:cNvPr id="8" name="Group 7"/>
              <p:cNvGrpSpPr/>
              <p:nvPr/>
            </p:nvGrpSpPr>
            <p:grpSpPr>
              <a:xfrm>
                <a:off x="1471737" y="1703610"/>
                <a:ext cx="2818966" cy="784842"/>
                <a:chOff x="1520807" y="1703610"/>
                <a:chExt cx="2818966" cy="784842"/>
              </a:xfrm>
            </p:grpSpPr>
            <p:sp>
              <p:nvSpPr>
                <p:cNvPr id="6" name="TextBox 5"/>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1"/>
                      </a:solidFill>
                      <a:latin typeface="+mj-lt"/>
                    </a:rPr>
                    <a:t>CATEGORY 01</a:t>
                  </a:r>
                </a:p>
              </p:txBody>
            </p:sp>
            <p:sp>
              <p:nvSpPr>
                <p:cNvPr id="7" name="TextBox 6"/>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There are many variations of passages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available, but the majority have suffered alteration in some form</a:t>
                  </a:r>
                </a:p>
              </p:txBody>
            </p:sp>
          </p:grpSp>
          <p:sp>
            <p:nvSpPr>
              <p:cNvPr id="33" name="Rectangle 32"/>
              <p:cNvSpPr/>
              <p:nvPr/>
            </p:nvSpPr>
            <p:spPr>
              <a:xfrm>
                <a:off x="841524" y="1747080"/>
                <a:ext cx="528613" cy="528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27" name="Group 8"/>
              <p:cNvGrpSpPr>
                <a:grpSpLocks noChangeAspect="1"/>
              </p:cNvGrpSpPr>
              <p:nvPr/>
            </p:nvGrpSpPr>
            <p:grpSpPr bwMode="auto">
              <a:xfrm>
                <a:off x="928892" y="1805297"/>
                <a:ext cx="353877" cy="412178"/>
                <a:chOff x="-338" y="1483"/>
                <a:chExt cx="261" cy="304"/>
              </a:xfrm>
              <a:solidFill>
                <a:schemeClr val="bg1"/>
              </a:solidFill>
            </p:grpSpPr>
            <p:sp>
              <p:nvSpPr>
                <p:cNvPr id="52" name="Freeform 9"/>
                <p:cNvSpPr>
                  <a:spLocks noEditPoints="1"/>
                </p:cNvSpPr>
                <p:nvPr/>
              </p:nvSpPr>
              <p:spPr bwMode="auto">
                <a:xfrm>
                  <a:off x="-338" y="1483"/>
                  <a:ext cx="261" cy="304"/>
                </a:xfrm>
                <a:custGeom>
                  <a:avLst/>
                  <a:gdLst>
                    <a:gd name="T0" fmla="*/ 274 w 546"/>
                    <a:gd name="T1" fmla="*/ 632 h 632"/>
                    <a:gd name="T2" fmla="*/ 0 w 546"/>
                    <a:gd name="T3" fmla="*/ 475 h 632"/>
                    <a:gd name="T4" fmla="*/ 0 w 546"/>
                    <a:gd name="T5" fmla="*/ 159 h 632"/>
                    <a:gd name="T6" fmla="*/ 272 w 546"/>
                    <a:gd name="T7" fmla="*/ 0 h 632"/>
                    <a:gd name="T8" fmla="*/ 545 w 546"/>
                    <a:gd name="T9" fmla="*/ 157 h 632"/>
                    <a:gd name="T10" fmla="*/ 546 w 546"/>
                    <a:gd name="T11" fmla="*/ 473 h 632"/>
                    <a:gd name="T12" fmla="*/ 274 w 546"/>
                    <a:gd name="T13" fmla="*/ 632 h 632"/>
                    <a:gd name="T14" fmla="*/ 26 w 546"/>
                    <a:gd name="T15" fmla="*/ 459 h 632"/>
                    <a:gd name="T16" fmla="*/ 273 w 546"/>
                    <a:gd name="T17" fmla="*/ 600 h 632"/>
                    <a:gd name="T18" fmla="*/ 520 w 546"/>
                    <a:gd name="T19" fmla="*/ 457 h 632"/>
                    <a:gd name="T20" fmla="*/ 518 w 546"/>
                    <a:gd name="T21" fmla="*/ 173 h 632"/>
                    <a:gd name="T22" fmla="*/ 272 w 546"/>
                    <a:gd name="T23" fmla="*/ 32 h 632"/>
                    <a:gd name="T24" fmla="*/ 26 w 546"/>
                    <a:gd name="T25" fmla="*/ 175 h 632"/>
                    <a:gd name="T26" fmla="*/ 26 w 546"/>
                    <a:gd name="T27" fmla="*/ 45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632">
                      <a:moveTo>
                        <a:pt x="274" y="632"/>
                      </a:moveTo>
                      <a:lnTo>
                        <a:pt x="0" y="475"/>
                      </a:lnTo>
                      <a:lnTo>
                        <a:pt x="0" y="159"/>
                      </a:lnTo>
                      <a:lnTo>
                        <a:pt x="272" y="0"/>
                      </a:lnTo>
                      <a:lnTo>
                        <a:pt x="545" y="157"/>
                      </a:lnTo>
                      <a:lnTo>
                        <a:pt x="546" y="473"/>
                      </a:lnTo>
                      <a:lnTo>
                        <a:pt x="274" y="632"/>
                      </a:lnTo>
                      <a:close/>
                      <a:moveTo>
                        <a:pt x="26" y="459"/>
                      </a:moveTo>
                      <a:lnTo>
                        <a:pt x="273" y="600"/>
                      </a:lnTo>
                      <a:lnTo>
                        <a:pt x="520" y="457"/>
                      </a:lnTo>
                      <a:lnTo>
                        <a:pt x="518" y="173"/>
                      </a:lnTo>
                      <a:lnTo>
                        <a:pt x="272" y="32"/>
                      </a:lnTo>
                      <a:lnTo>
                        <a:pt x="26" y="175"/>
                      </a:lnTo>
                      <a:lnTo>
                        <a:pt x="26" y="4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3" name="Freeform 10"/>
                <p:cNvSpPr>
                  <a:spLocks/>
                </p:cNvSpPr>
                <p:nvPr/>
              </p:nvSpPr>
              <p:spPr bwMode="auto">
                <a:xfrm>
                  <a:off x="-211" y="1557"/>
                  <a:ext cx="131" cy="83"/>
                </a:xfrm>
                <a:custGeom>
                  <a:avLst/>
                  <a:gdLst>
                    <a:gd name="T0" fmla="*/ 260 w 273"/>
                    <a:gd name="T1" fmla="*/ 0 h 174"/>
                    <a:gd name="T2" fmla="*/ 273 w 273"/>
                    <a:gd name="T3" fmla="*/ 24 h 174"/>
                    <a:gd name="T4" fmla="*/ 13 w 273"/>
                    <a:gd name="T5" fmla="*/ 174 h 174"/>
                    <a:gd name="T6" fmla="*/ 0 w 273"/>
                    <a:gd name="T7" fmla="*/ 151 h 174"/>
                    <a:gd name="T8" fmla="*/ 260 w 273"/>
                    <a:gd name="T9" fmla="*/ 0 h 174"/>
                  </a:gdLst>
                  <a:ahLst/>
                  <a:cxnLst>
                    <a:cxn ang="0">
                      <a:pos x="T0" y="T1"/>
                    </a:cxn>
                    <a:cxn ang="0">
                      <a:pos x="T2" y="T3"/>
                    </a:cxn>
                    <a:cxn ang="0">
                      <a:pos x="T4" y="T5"/>
                    </a:cxn>
                    <a:cxn ang="0">
                      <a:pos x="T6" y="T7"/>
                    </a:cxn>
                    <a:cxn ang="0">
                      <a:pos x="T8" y="T9"/>
                    </a:cxn>
                  </a:cxnLst>
                  <a:rect l="0" t="0" r="r" b="b"/>
                  <a:pathLst>
                    <a:path w="273" h="174">
                      <a:moveTo>
                        <a:pt x="260" y="0"/>
                      </a:moveTo>
                      <a:lnTo>
                        <a:pt x="273" y="24"/>
                      </a:lnTo>
                      <a:lnTo>
                        <a:pt x="13" y="174"/>
                      </a:lnTo>
                      <a:lnTo>
                        <a:pt x="0" y="151"/>
                      </a:lnTo>
                      <a:lnTo>
                        <a:pt x="2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4" name="Freeform 11"/>
                <p:cNvSpPr>
                  <a:spLocks/>
                </p:cNvSpPr>
                <p:nvPr/>
              </p:nvSpPr>
              <p:spPr bwMode="auto">
                <a:xfrm>
                  <a:off x="-214" y="1634"/>
                  <a:ext cx="14" cy="145"/>
                </a:xfrm>
                <a:custGeom>
                  <a:avLst/>
                  <a:gdLst>
                    <a:gd name="T0" fmla="*/ 26 w 28"/>
                    <a:gd name="T1" fmla="*/ 0 h 300"/>
                    <a:gd name="T2" fmla="*/ 28 w 28"/>
                    <a:gd name="T3" fmla="*/ 300 h 300"/>
                    <a:gd name="T4" fmla="*/ 1 w 28"/>
                    <a:gd name="T5" fmla="*/ 300 h 300"/>
                    <a:gd name="T6" fmla="*/ 0 w 28"/>
                    <a:gd name="T7" fmla="*/ 0 h 300"/>
                    <a:gd name="T8" fmla="*/ 26 w 28"/>
                    <a:gd name="T9" fmla="*/ 0 h 300"/>
                  </a:gdLst>
                  <a:ahLst/>
                  <a:cxnLst>
                    <a:cxn ang="0">
                      <a:pos x="T0" y="T1"/>
                    </a:cxn>
                    <a:cxn ang="0">
                      <a:pos x="T2" y="T3"/>
                    </a:cxn>
                    <a:cxn ang="0">
                      <a:pos x="T4" y="T5"/>
                    </a:cxn>
                    <a:cxn ang="0">
                      <a:pos x="T6" y="T7"/>
                    </a:cxn>
                    <a:cxn ang="0">
                      <a:pos x="T8" y="T9"/>
                    </a:cxn>
                  </a:cxnLst>
                  <a:rect l="0" t="0" r="r" b="b"/>
                  <a:pathLst>
                    <a:path w="28" h="300">
                      <a:moveTo>
                        <a:pt x="26" y="0"/>
                      </a:moveTo>
                      <a:lnTo>
                        <a:pt x="28" y="300"/>
                      </a:lnTo>
                      <a:lnTo>
                        <a:pt x="1" y="300"/>
                      </a:lnTo>
                      <a:lnTo>
                        <a:pt x="0"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5" name="Freeform 12"/>
                <p:cNvSpPr>
                  <a:spLocks/>
                </p:cNvSpPr>
                <p:nvPr/>
              </p:nvSpPr>
              <p:spPr bwMode="auto">
                <a:xfrm>
                  <a:off x="-336" y="1557"/>
                  <a:ext cx="132" cy="84"/>
                </a:xfrm>
                <a:custGeom>
                  <a:avLst/>
                  <a:gdLst>
                    <a:gd name="T0" fmla="*/ 14 w 274"/>
                    <a:gd name="T1" fmla="*/ 0 h 173"/>
                    <a:gd name="T2" fmla="*/ 274 w 274"/>
                    <a:gd name="T3" fmla="*/ 149 h 173"/>
                    <a:gd name="T4" fmla="*/ 260 w 274"/>
                    <a:gd name="T5" fmla="*/ 173 h 173"/>
                    <a:gd name="T6" fmla="*/ 0 w 274"/>
                    <a:gd name="T7" fmla="*/ 23 h 173"/>
                    <a:gd name="T8" fmla="*/ 14 w 274"/>
                    <a:gd name="T9" fmla="*/ 0 h 173"/>
                  </a:gdLst>
                  <a:ahLst/>
                  <a:cxnLst>
                    <a:cxn ang="0">
                      <a:pos x="T0" y="T1"/>
                    </a:cxn>
                    <a:cxn ang="0">
                      <a:pos x="T2" y="T3"/>
                    </a:cxn>
                    <a:cxn ang="0">
                      <a:pos x="T4" y="T5"/>
                    </a:cxn>
                    <a:cxn ang="0">
                      <a:pos x="T6" y="T7"/>
                    </a:cxn>
                    <a:cxn ang="0">
                      <a:pos x="T8" y="T9"/>
                    </a:cxn>
                  </a:cxnLst>
                  <a:rect l="0" t="0" r="r" b="b"/>
                  <a:pathLst>
                    <a:path w="274" h="173">
                      <a:moveTo>
                        <a:pt x="14" y="0"/>
                      </a:moveTo>
                      <a:lnTo>
                        <a:pt x="274" y="149"/>
                      </a:lnTo>
                      <a:lnTo>
                        <a:pt x="260" y="173"/>
                      </a:lnTo>
                      <a:lnTo>
                        <a:pt x="0" y="2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6" name="Freeform 13"/>
                <p:cNvSpPr>
                  <a:spLocks/>
                </p:cNvSpPr>
                <p:nvPr/>
              </p:nvSpPr>
              <p:spPr bwMode="auto">
                <a:xfrm>
                  <a:off x="-273" y="1521"/>
                  <a:ext cx="135" cy="127"/>
                </a:xfrm>
                <a:custGeom>
                  <a:avLst/>
                  <a:gdLst>
                    <a:gd name="T0" fmla="*/ 280 w 280"/>
                    <a:gd name="T1" fmla="*/ 265 h 265"/>
                    <a:gd name="T2" fmla="*/ 253 w 280"/>
                    <a:gd name="T3" fmla="*/ 265 h 265"/>
                    <a:gd name="T4" fmla="*/ 253 w 280"/>
                    <a:gd name="T5" fmla="*/ 169 h 265"/>
                    <a:gd name="T6" fmla="*/ 0 w 280"/>
                    <a:gd name="T7" fmla="*/ 24 h 265"/>
                    <a:gd name="T8" fmla="*/ 13 w 280"/>
                    <a:gd name="T9" fmla="*/ 0 h 265"/>
                    <a:gd name="T10" fmla="*/ 280 w 280"/>
                    <a:gd name="T11" fmla="*/ 153 h 265"/>
                    <a:gd name="T12" fmla="*/ 280 w 28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280" h="265">
                      <a:moveTo>
                        <a:pt x="280" y="265"/>
                      </a:moveTo>
                      <a:lnTo>
                        <a:pt x="253" y="265"/>
                      </a:lnTo>
                      <a:lnTo>
                        <a:pt x="253" y="169"/>
                      </a:lnTo>
                      <a:lnTo>
                        <a:pt x="0" y="24"/>
                      </a:lnTo>
                      <a:lnTo>
                        <a:pt x="13" y="0"/>
                      </a:lnTo>
                      <a:lnTo>
                        <a:pt x="280" y="153"/>
                      </a:lnTo>
                      <a:lnTo>
                        <a:pt x="280"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17" name="Group 16"/>
            <p:cNvGrpSpPr/>
            <p:nvPr/>
          </p:nvGrpSpPr>
          <p:grpSpPr>
            <a:xfrm>
              <a:off x="1603676" y="3267370"/>
              <a:ext cx="3576527" cy="813819"/>
              <a:chOff x="841524" y="3289405"/>
              <a:chExt cx="3449179" cy="784842"/>
            </a:xfrm>
          </p:grpSpPr>
          <p:grpSp>
            <p:nvGrpSpPr>
              <p:cNvPr id="9" name="Group 8"/>
              <p:cNvGrpSpPr/>
              <p:nvPr/>
            </p:nvGrpSpPr>
            <p:grpSpPr>
              <a:xfrm>
                <a:off x="1471737" y="3289405"/>
                <a:ext cx="2818966" cy="784842"/>
                <a:chOff x="1520807" y="1703610"/>
                <a:chExt cx="2818966" cy="784842"/>
              </a:xfrm>
            </p:grpSpPr>
            <p:sp>
              <p:nvSpPr>
                <p:cNvPr id="10" name="TextBox 9"/>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2"/>
                      </a:solidFill>
                      <a:latin typeface="+mj-lt"/>
                    </a:rPr>
                    <a:t>CATEGORY 02</a:t>
                  </a:r>
                </a:p>
              </p:txBody>
            </p:sp>
            <p:sp>
              <p:nvSpPr>
                <p:cNvPr id="11" name="TextBox 10"/>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Contrary to popular belief,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is not simply random text. It has roots in a piece of classical Latin literature</a:t>
                  </a:r>
                </a:p>
              </p:txBody>
            </p:sp>
          </p:grpSp>
          <p:sp>
            <p:nvSpPr>
              <p:cNvPr id="36" name="Rectangle 35"/>
              <p:cNvSpPr/>
              <p:nvPr/>
            </p:nvSpPr>
            <p:spPr>
              <a:xfrm>
                <a:off x="841524" y="3332875"/>
                <a:ext cx="528613" cy="52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62" name="Freeform 17"/>
              <p:cNvSpPr>
                <a:spLocks noEditPoints="1"/>
              </p:cNvSpPr>
              <p:nvPr/>
            </p:nvSpPr>
            <p:spPr bwMode="auto">
              <a:xfrm>
                <a:off x="912372" y="3462397"/>
                <a:ext cx="386917" cy="269568"/>
              </a:xfrm>
              <a:custGeom>
                <a:avLst/>
                <a:gdLst>
                  <a:gd name="T0" fmla="*/ 1028 w 1200"/>
                  <a:gd name="T1" fmla="*/ 448 h 837"/>
                  <a:gd name="T2" fmla="*/ 1094 w 1200"/>
                  <a:gd name="T3" fmla="*/ 300 h 837"/>
                  <a:gd name="T4" fmla="*/ 938 w 1200"/>
                  <a:gd name="T5" fmla="*/ 118 h 837"/>
                  <a:gd name="T6" fmla="*/ 807 w 1200"/>
                  <a:gd name="T7" fmla="*/ 201 h 837"/>
                  <a:gd name="T8" fmla="*/ 600 w 1200"/>
                  <a:gd name="T9" fmla="*/ 0 h 837"/>
                  <a:gd name="T10" fmla="*/ 392 w 1200"/>
                  <a:gd name="T11" fmla="*/ 201 h 837"/>
                  <a:gd name="T12" fmla="*/ 262 w 1200"/>
                  <a:gd name="T13" fmla="*/ 118 h 837"/>
                  <a:gd name="T14" fmla="*/ 106 w 1200"/>
                  <a:gd name="T15" fmla="*/ 300 h 837"/>
                  <a:gd name="T16" fmla="*/ 171 w 1200"/>
                  <a:gd name="T17" fmla="*/ 448 h 837"/>
                  <a:gd name="T18" fmla="*/ 0 w 1200"/>
                  <a:gd name="T19" fmla="*/ 694 h 837"/>
                  <a:gd name="T20" fmla="*/ 25 w 1200"/>
                  <a:gd name="T21" fmla="*/ 719 h 837"/>
                  <a:gd name="T22" fmla="*/ 248 w 1200"/>
                  <a:gd name="T23" fmla="*/ 719 h 837"/>
                  <a:gd name="T24" fmla="*/ 236 w 1200"/>
                  <a:gd name="T25" fmla="*/ 812 h 837"/>
                  <a:gd name="T26" fmla="*/ 262 w 1200"/>
                  <a:gd name="T27" fmla="*/ 837 h 837"/>
                  <a:gd name="T28" fmla="*/ 938 w 1200"/>
                  <a:gd name="T29" fmla="*/ 837 h 837"/>
                  <a:gd name="T30" fmla="*/ 963 w 1200"/>
                  <a:gd name="T31" fmla="*/ 812 h 837"/>
                  <a:gd name="T32" fmla="*/ 951 w 1200"/>
                  <a:gd name="T33" fmla="*/ 719 h 837"/>
                  <a:gd name="T34" fmla="*/ 1175 w 1200"/>
                  <a:gd name="T35" fmla="*/ 719 h 837"/>
                  <a:gd name="T36" fmla="*/ 1200 w 1200"/>
                  <a:gd name="T37" fmla="*/ 694 h 837"/>
                  <a:gd name="T38" fmla="*/ 1028 w 1200"/>
                  <a:gd name="T39" fmla="*/ 448 h 837"/>
                  <a:gd name="T40" fmla="*/ 938 w 1200"/>
                  <a:gd name="T41" fmla="*/ 169 h 837"/>
                  <a:gd name="T42" fmla="*/ 1043 w 1200"/>
                  <a:gd name="T43" fmla="*/ 300 h 837"/>
                  <a:gd name="T44" fmla="*/ 938 w 1200"/>
                  <a:gd name="T45" fmla="*/ 432 h 837"/>
                  <a:gd name="T46" fmla="*/ 832 w 1200"/>
                  <a:gd name="T47" fmla="*/ 300 h 837"/>
                  <a:gd name="T48" fmla="*/ 938 w 1200"/>
                  <a:gd name="T49" fmla="*/ 169 h 837"/>
                  <a:gd name="T50" fmla="*/ 847 w 1200"/>
                  <a:gd name="T51" fmla="*/ 448 h 837"/>
                  <a:gd name="T52" fmla="*/ 771 w 1200"/>
                  <a:gd name="T53" fmla="*/ 492 h 837"/>
                  <a:gd name="T54" fmla="*/ 707 w 1200"/>
                  <a:gd name="T55" fmla="*/ 465 h 837"/>
                  <a:gd name="T56" fmla="*/ 790 w 1200"/>
                  <a:gd name="T57" fmla="*/ 358 h 837"/>
                  <a:gd name="T58" fmla="*/ 847 w 1200"/>
                  <a:gd name="T59" fmla="*/ 448 h 837"/>
                  <a:gd name="T60" fmla="*/ 600 w 1200"/>
                  <a:gd name="T61" fmla="*/ 51 h 837"/>
                  <a:gd name="T62" fmla="*/ 761 w 1200"/>
                  <a:gd name="T63" fmla="*/ 250 h 837"/>
                  <a:gd name="T64" fmla="*/ 600 w 1200"/>
                  <a:gd name="T65" fmla="*/ 449 h 837"/>
                  <a:gd name="T66" fmla="*/ 438 w 1200"/>
                  <a:gd name="T67" fmla="*/ 250 h 837"/>
                  <a:gd name="T68" fmla="*/ 600 w 1200"/>
                  <a:gd name="T69" fmla="*/ 51 h 837"/>
                  <a:gd name="T70" fmla="*/ 409 w 1200"/>
                  <a:gd name="T71" fmla="*/ 358 h 837"/>
                  <a:gd name="T72" fmla="*/ 493 w 1200"/>
                  <a:gd name="T73" fmla="*/ 465 h 837"/>
                  <a:gd name="T74" fmla="*/ 428 w 1200"/>
                  <a:gd name="T75" fmla="*/ 492 h 837"/>
                  <a:gd name="T76" fmla="*/ 352 w 1200"/>
                  <a:gd name="T77" fmla="*/ 448 h 837"/>
                  <a:gd name="T78" fmla="*/ 409 w 1200"/>
                  <a:gd name="T79" fmla="*/ 358 h 837"/>
                  <a:gd name="T80" fmla="*/ 156 w 1200"/>
                  <a:gd name="T81" fmla="*/ 300 h 837"/>
                  <a:gd name="T82" fmla="*/ 262 w 1200"/>
                  <a:gd name="T83" fmla="*/ 169 h 837"/>
                  <a:gd name="T84" fmla="*/ 367 w 1200"/>
                  <a:gd name="T85" fmla="*/ 300 h 837"/>
                  <a:gd name="T86" fmla="*/ 262 w 1200"/>
                  <a:gd name="T87" fmla="*/ 432 h 837"/>
                  <a:gd name="T88" fmla="*/ 156 w 1200"/>
                  <a:gd name="T89" fmla="*/ 300 h 837"/>
                  <a:gd name="T90" fmla="*/ 51 w 1200"/>
                  <a:gd name="T91" fmla="*/ 669 h 837"/>
                  <a:gd name="T92" fmla="*/ 262 w 1200"/>
                  <a:gd name="T93" fmla="*/ 482 h 837"/>
                  <a:gd name="T94" fmla="*/ 383 w 1200"/>
                  <a:gd name="T95" fmla="*/ 520 h 837"/>
                  <a:gd name="T96" fmla="*/ 266 w 1200"/>
                  <a:gd name="T97" fmla="*/ 669 h 837"/>
                  <a:gd name="T98" fmla="*/ 51 w 1200"/>
                  <a:gd name="T99" fmla="*/ 669 h 837"/>
                  <a:gd name="T100" fmla="*/ 287 w 1200"/>
                  <a:gd name="T101" fmla="*/ 787 h 837"/>
                  <a:gd name="T102" fmla="*/ 600 w 1200"/>
                  <a:gd name="T103" fmla="*/ 499 h 837"/>
                  <a:gd name="T104" fmla="*/ 912 w 1200"/>
                  <a:gd name="T105" fmla="*/ 787 h 837"/>
                  <a:gd name="T106" fmla="*/ 287 w 1200"/>
                  <a:gd name="T107" fmla="*/ 787 h 837"/>
                  <a:gd name="T108" fmla="*/ 934 w 1200"/>
                  <a:gd name="T109" fmla="*/ 669 h 837"/>
                  <a:gd name="T110" fmla="*/ 816 w 1200"/>
                  <a:gd name="T111" fmla="*/ 520 h 837"/>
                  <a:gd name="T112" fmla="*/ 938 w 1200"/>
                  <a:gd name="T113" fmla="*/ 482 h 837"/>
                  <a:gd name="T114" fmla="*/ 1148 w 1200"/>
                  <a:gd name="T115" fmla="*/ 669 h 837"/>
                  <a:gd name="T116" fmla="*/ 934 w 1200"/>
                  <a:gd name="T117" fmla="*/ 66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0" h="837">
                    <a:moveTo>
                      <a:pt x="1028" y="448"/>
                    </a:moveTo>
                    <a:cubicBezTo>
                      <a:pt x="1068" y="415"/>
                      <a:pt x="1094" y="361"/>
                      <a:pt x="1094" y="300"/>
                    </a:cubicBezTo>
                    <a:cubicBezTo>
                      <a:pt x="1094" y="200"/>
                      <a:pt x="1024" y="118"/>
                      <a:pt x="938" y="118"/>
                    </a:cubicBezTo>
                    <a:cubicBezTo>
                      <a:pt x="883" y="118"/>
                      <a:pt x="835" y="151"/>
                      <a:pt x="807" y="201"/>
                    </a:cubicBezTo>
                    <a:cubicBezTo>
                      <a:pt x="788" y="87"/>
                      <a:pt x="702" y="0"/>
                      <a:pt x="600" y="0"/>
                    </a:cubicBezTo>
                    <a:cubicBezTo>
                      <a:pt x="497" y="0"/>
                      <a:pt x="411" y="87"/>
                      <a:pt x="392" y="201"/>
                    </a:cubicBezTo>
                    <a:cubicBezTo>
                      <a:pt x="364" y="151"/>
                      <a:pt x="316" y="118"/>
                      <a:pt x="262" y="118"/>
                    </a:cubicBezTo>
                    <a:cubicBezTo>
                      <a:pt x="175" y="118"/>
                      <a:pt x="106" y="200"/>
                      <a:pt x="106" y="300"/>
                    </a:cubicBezTo>
                    <a:cubicBezTo>
                      <a:pt x="106" y="361"/>
                      <a:pt x="131" y="415"/>
                      <a:pt x="171" y="448"/>
                    </a:cubicBezTo>
                    <a:cubicBezTo>
                      <a:pt x="71" y="485"/>
                      <a:pt x="0" y="581"/>
                      <a:pt x="0" y="694"/>
                    </a:cubicBezTo>
                    <a:cubicBezTo>
                      <a:pt x="0" y="708"/>
                      <a:pt x="11" y="719"/>
                      <a:pt x="25" y="719"/>
                    </a:cubicBezTo>
                    <a:lnTo>
                      <a:pt x="248" y="719"/>
                    </a:lnTo>
                    <a:cubicBezTo>
                      <a:pt x="241" y="749"/>
                      <a:pt x="236" y="780"/>
                      <a:pt x="236" y="812"/>
                    </a:cubicBezTo>
                    <a:cubicBezTo>
                      <a:pt x="236" y="826"/>
                      <a:pt x="248" y="837"/>
                      <a:pt x="262" y="837"/>
                    </a:cubicBezTo>
                    <a:lnTo>
                      <a:pt x="938" y="837"/>
                    </a:lnTo>
                    <a:cubicBezTo>
                      <a:pt x="952" y="837"/>
                      <a:pt x="963" y="826"/>
                      <a:pt x="963" y="812"/>
                    </a:cubicBezTo>
                    <a:cubicBezTo>
                      <a:pt x="963" y="780"/>
                      <a:pt x="959" y="749"/>
                      <a:pt x="951" y="719"/>
                    </a:cubicBezTo>
                    <a:lnTo>
                      <a:pt x="1175" y="719"/>
                    </a:lnTo>
                    <a:cubicBezTo>
                      <a:pt x="1188" y="719"/>
                      <a:pt x="1200" y="708"/>
                      <a:pt x="1200" y="694"/>
                    </a:cubicBezTo>
                    <a:cubicBezTo>
                      <a:pt x="1200" y="581"/>
                      <a:pt x="1128" y="485"/>
                      <a:pt x="1028" y="448"/>
                    </a:cubicBezTo>
                    <a:close/>
                    <a:moveTo>
                      <a:pt x="938" y="169"/>
                    </a:moveTo>
                    <a:cubicBezTo>
                      <a:pt x="996" y="169"/>
                      <a:pt x="1043" y="228"/>
                      <a:pt x="1043" y="300"/>
                    </a:cubicBezTo>
                    <a:cubicBezTo>
                      <a:pt x="1043" y="373"/>
                      <a:pt x="996" y="432"/>
                      <a:pt x="938" y="432"/>
                    </a:cubicBezTo>
                    <a:cubicBezTo>
                      <a:pt x="880" y="432"/>
                      <a:pt x="832" y="373"/>
                      <a:pt x="832" y="300"/>
                    </a:cubicBezTo>
                    <a:cubicBezTo>
                      <a:pt x="832" y="228"/>
                      <a:pt x="880" y="169"/>
                      <a:pt x="938" y="169"/>
                    </a:cubicBezTo>
                    <a:close/>
                    <a:moveTo>
                      <a:pt x="847" y="448"/>
                    </a:moveTo>
                    <a:cubicBezTo>
                      <a:pt x="820" y="458"/>
                      <a:pt x="794" y="473"/>
                      <a:pt x="771" y="492"/>
                    </a:cubicBezTo>
                    <a:cubicBezTo>
                      <a:pt x="751" y="481"/>
                      <a:pt x="729" y="472"/>
                      <a:pt x="707" y="465"/>
                    </a:cubicBezTo>
                    <a:cubicBezTo>
                      <a:pt x="743" y="440"/>
                      <a:pt x="772" y="403"/>
                      <a:pt x="790" y="358"/>
                    </a:cubicBezTo>
                    <a:cubicBezTo>
                      <a:pt x="801" y="395"/>
                      <a:pt x="821" y="426"/>
                      <a:pt x="847" y="448"/>
                    </a:cubicBezTo>
                    <a:close/>
                    <a:moveTo>
                      <a:pt x="600" y="51"/>
                    </a:moveTo>
                    <a:cubicBezTo>
                      <a:pt x="689" y="51"/>
                      <a:pt x="761" y="140"/>
                      <a:pt x="761" y="250"/>
                    </a:cubicBezTo>
                    <a:cubicBezTo>
                      <a:pt x="761" y="359"/>
                      <a:pt x="689" y="449"/>
                      <a:pt x="600" y="449"/>
                    </a:cubicBezTo>
                    <a:cubicBezTo>
                      <a:pt x="510" y="449"/>
                      <a:pt x="438" y="359"/>
                      <a:pt x="438" y="250"/>
                    </a:cubicBezTo>
                    <a:cubicBezTo>
                      <a:pt x="438" y="140"/>
                      <a:pt x="510" y="51"/>
                      <a:pt x="600" y="51"/>
                    </a:cubicBezTo>
                    <a:close/>
                    <a:moveTo>
                      <a:pt x="409" y="358"/>
                    </a:moveTo>
                    <a:cubicBezTo>
                      <a:pt x="427" y="403"/>
                      <a:pt x="457" y="440"/>
                      <a:pt x="493" y="465"/>
                    </a:cubicBezTo>
                    <a:cubicBezTo>
                      <a:pt x="470" y="472"/>
                      <a:pt x="448" y="481"/>
                      <a:pt x="428" y="492"/>
                    </a:cubicBezTo>
                    <a:cubicBezTo>
                      <a:pt x="405" y="473"/>
                      <a:pt x="379" y="458"/>
                      <a:pt x="352" y="448"/>
                    </a:cubicBezTo>
                    <a:cubicBezTo>
                      <a:pt x="378" y="426"/>
                      <a:pt x="399" y="395"/>
                      <a:pt x="409" y="358"/>
                    </a:cubicBezTo>
                    <a:close/>
                    <a:moveTo>
                      <a:pt x="156" y="300"/>
                    </a:moveTo>
                    <a:cubicBezTo>
                      <a:pt x="156" y="228"/>
                      <a:pt x="203" y="169"/>
                      <a:pt x="262" y="169"/>
                    </a:cubicBezTo>
                    <a:cubicBezTo>
                      <a:pt x="320" y="169"/>
                      <a:pt x="367" y="228"/>
                      <a:pt x="367" y="300"/>
                    </a:cubicBezTo>
                    <a:cubicBezTo>
                      <a:pt x="367" y="373"/>
                      <a:pt x="320" y="432"/>
                      <a:pt x="262" y="432"/>
                    </a:cubicBezTo>
                    <a:cubicBezTo>
                      <a:pt x="203" y="432"/>
                      <a:pt x="156" y="373"/>
                      <a:pt x="156" y="300"/>
                    </a:cubicBezTo>
                    <a:close/>
                    <a:moveTo>
                      <a:pt x="51" y="669"/>
                    </a:moveTo>
                    <a:cubicBezTo>
                      <a:pt x="64" y="564"/>
                      <a:pt x="153" y="482"/>
                      <a:pt x="262" y="482"/>
                    </a:cubicBezTo>
                    <a:cubicBezTo>
                      <a:pt x="305" y="482"/>
                      <a:pt x="348" y="496"/>
                      <a:pt x="383" y="520"/>
                    </a:cubicBezTo>
                    <a:cubicBezTo>
                      <a:pt x="332" y="559"/>
                      <a:pt x="291" y="610"/>
                      <a:pt x="266" y="669"/>
                    </a:cubicBezTo>
                    <a:lnTo>
                      <a:pt x="51" y="669"/>
                    </a:lnTo>
                    <a:close/>
                    <a:moveTo>
                      <a:pt x="287" y="787"/>
                    </a:moveTo>
                    <a:cubicBezTo>
                      <a:pt x="300" y="626"/>
                      <a:pt x="435" y="499"/>
                      <a:pt x="600" y="499"/>
                    </a:cubicBezTo>
                    <a:cubicBezTo>
                      <a:pt x="764" y="499"/>
                      <a:pt x="899" y="626"/>
                      <a:pt x="912" y="787"/>
                    </a:cubicBezTo>
                    <a:lnTo>
                      <a:pt x="287" y="787"/>
                    </a:lnTo>
                    <a:close/>
                    <a:moveTo>
                      <a:pt x="934" y="669"/>
                    </a:moveTo>
                    <a:cubicBezTo>
                      <a:pt x="908" y="610"/>
                      <a:pt x="867" y="559"/>
                      <a:pt x="816" y="520"/>
                    </a:cubicBezTo>
                    <a:cubicBezTo>
                      <a:pt x="852" y="496"/>
                      <a:pt x="894" y="482"/>
                      <a:pt x="938" y="482"/>
                    </a:cubicBezTo>
                    <a:cubicBezTo>
                      <a:pt x="1046" y="482"/>
                      <a:pt x="1136" y="564"/>
                      <a:pt x="1148" y="669"/>
                    </a:cubicBezTo>
                    <a:lnTo>
                      <a:pt x="934" y="66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6" name="Group 15"/>
            <p:cNvGrpSpPr/>
            <p:nvPr/>
          </p:nvGrpSpPr>
          <p:grpSpPr>
            <a:xfrm>
              <a:off x="1603676" y="4911715"/>
              <a:ext cx="3576527" cy="813819"/>
              <a:chOff x="841524" y="4875200"/>
              <a:chExt cx="3449179" cy="784842"/>
            </a:xfrm>
          </p:grpSpPr>
          <p:grpSp>
            <p:nvGrpSpPr>
              <p:cNvPr id="12" name="Group 11"/>
              <p:cNvGrpSpPr/>
              <p:nvPr/>
            </p:nvGrpSpPr>
            <p:grpSpPr>
              <a:xfrm>
                <a:off x="1471737" y="4875200"/>
                <a:ext cx="2818966" cy="784842"/>
                <a:chOff x="1520807" y="1703610"/>
                <a:chExt cx="2818966" cy="784842"/>
              </a:xfrm>
            </p:grpSpPr>
            <p:sp>
              <p:nvSpPr>
                <p:cNvPr id="13" name="TextBox 12"/>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3"/>
                      </a:solidFill>
                      <a:latin typeface="+mj-lt"/>
                    </a:rPr>
                    <a:t>CATEGORY 03</a:t>
                  </a:r>
                </a:p>
              </p:txBody>
            </p:sp>
            <p:sp>
              <p:nvSpPr>
                <p:cNvPr id="14" name="TextBox 13"/>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The standard chunk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used since the 1500s is reproduced below for those interested. Sections 1.10.32</a:t>
                  </a:r>
                </a:p>
              </p:txBody>
            </p:sp>
          </p:grpSp>
          <p:sp>
            <p:nvSpPr>
              <p:cNvPr id="44" name="Rectangle 43"/>
              <p:cNvSpPr/>
              <p:nvPr/>
            </p:nvSpPr>
            <p:spPr>
              <a:xfrm>
                <a:off x="841524" y="4918670"/>
                <a:ext cx="528613" cy="5286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48" name="Freeform 41"/>
              <p:cNvSpPr>
                <a:spLocks noEditPoints="1"/>
              </p:cNvSpPr>
              <p:nvPr/>
            </p:nvSpPr>
            <p:spPr bwMode="auto">
              <a:xfrm>
                <a:off x="941362" y="5043859"/>
                <a:ext cx="328936" cy="278235"/>
              </a:xfrm>
              <a:custGeom>
                <a:avLst/>
                <a:gdLst>
                  <a:gd name="T0" fmla="*/ 765 w 1108"/>
                  <a:gd name="T1" fmla="*/ 295 h 935"/>
                  <a:gd name="T2" fmla="*/ 671 w 1108"/>
                  <a:gd name="T3" fmla="*/ 0 h 935"/>
                  <a:gd name="T4" fmla="*/ 0 w 1108"/>
                  <a:gd name="T5" fmla="*/ 95 h 935"/>
                  <a:gd name="T6" fmla="*/ 95 w 1108"/>
                  <a:gd name="T7" fmla="*/ 536 h 935"/>
                  <a:gd name="T8" fmla="*/ 221 w 1108"/>
                  <a:gd name="T9" fmla="*/ 631 h 935"/>
                  <a:gd name="T10" fmla="*/ 261 w 1108"/>
                  <a:gd name="T11" fmla="*/ 631 h 935"/>
                  <a:gd name="T12" fmla="*/ 343 w 1108"/>
                  <a:gd name="T13" fmla="*/ 536 h 935"/>
                  <a:gd name="T14" fmla="*/ 437 w 1108"/>
                  <a:gd name="T15" fmla="*/ 831 h 935"/>
                  <a:gd name="T16" fmla="*/ 847 w 1108"/>
                  <a:gd name="T17" fmla="*/ 925 h 935"/>
                  <a:gd name="T18" fmla="*/ 887 w 1108"/>
                  <a:gd name="T19" fmla="*/ 925 h 935"/>
                  <a:gd name="T20" fmla="*/ 1013 w 1108"/>
                  <a:gd name="T21" fmla="*/ 831 h 935"/>
                  <a:gd name="T22" fmla="*/ 1108 w 1108"/>
                  <a:gd name="T23" fmla="*/ 389 h 935"/>
                  <a:gd name="T24" fmla="*/ 319 w 1108"/>
                  <a:gd name="T25" fmla="*/ 487 h 935"/>
                  <a:gd name="T26" fmla="*/ 240 w 1108"/>
                  <a:gd name="T27" fmla="*/ 573 h 935"/>
                  <a:gd name="T28" fmla="*/ 161 w 1108"/>
                  <a:gd name="T29" fmla="*/ 487 h 935"/>
                  <a:gd name="T30" fmla="*/ 47 w 1108"/>
                  <a:gd name="T31" fmla="*/ 441 h 935"/>
                  <a:gd name="T32" fmla="*/ 92 w 1108"/>
                  <a:gd name="T33" fmla="*/ 49 h 935"/>
                  <a:gd name="T34" fmla="*/ 713 w 1108"/>
                  <a:gd name="T35" fmla="*/ 95 h 935"/>
                  <a:gd name="T36" fmla="*/ 713 w 1108"/>
                  <a:gd name="T37" fmla="*/ 441 h 935"/>
                  <a:gd name="T38" fmla="*/ 367 w 1108"/>
                  <a:gd name="T39" fmla="*/ 487 h 935"/>
                  <a:gd name="T40" fmla="*/ 1059 w 1108"/>
                  <a:gd name="T41" fmla="*/ 736 h 935"/>
                  <a:gd name="T42" fmla="*/ 944 w 1108"/>
                  <a:gd name="T43" fmla="*/ 781 h 935"/>
                  <a:gd name="T44" fmla="*/ 865 w 1108"/>
                  <a:gd name="T45" fmla="*/ 868 h 935"/>
                  <a:gd name="T46" fmla="*/ 787 w 1108"/>
                  <a:gd name="T47" fmla="*/ 781 h 935"/>
                  <a:gd name="T48" fmla="*/ 392 w 1108"/>
                  <a:gd name="T49" fmla="*/ 736 h 935"/>
                  <a:gd name="T50" fmla="*/ 671 w 1108"/>
                  <a:gd name="T51" fmla="*/ 536 h 935"/>
                  <a:gd name="T52" fmla="*/ 908 w 1108"/>
                  <a:gd name="T53" fmla="*/ 521 h 935"/>
                  <a:gd name="T54" fmla="*/ 908 w 1108"/>
                  <a:gd name="T55" fmla="*/ 473 h 935"/>
                  <a:gd name="T56" fmla="*/ 767 w 1108"/>
                  <a:gd name="T57" fmla="*/ 441 h 935"/>
                  <a:gd name="T58" fmla="*/ 1013 w 1108"/>
                  <a:gd name="T59" fmla="*/ 345 h 935"/>
                  <a:gd name="T60" fmla="*/ 1059 w 1108"/>
                  <a:gd name="T61" fmla="*/ 736 h 935"/>
                  <a:gd name="T62" fmla="*/ 907 w 1108"/>
                  <a:gd name="T63" fmla="*/ 659 h 935"/>
                  <a:gd name="T64" fmla="*/ 520 w 1108"/>
                  <a:gd name="T65" fmla="*/ 635 h 935"/>
                  <a:gd name="T66" fmla="*/ 907 w 1108"/>
                  <a:gd name="T67" fmla="*/ 611 h 935"/>
                  <a:gd name="T68" fmla="*/ 561 w 1108"/>
                  <a:gd name="T69" fmla="*/ 364 h 935"/>
                  <a:gd name="T70" fmla="*/ 176 w 1108"/>
                  <a:gd name="T71" fmla="*/ 340 h 935"/>
                  <a:gd name="T72" fmla="*/ 561 w 1108"/>
                  <a:gd name="T73" fmla="*/ 316 h 935"/>
                  <a:gd name="T74" fmla="*/ 561 w 1108"/>
                  <a:gd name="T75" fmla="*/ 364 h 935"/>
                  <a:gd name="T76" fmla="*/ 200 w 1108"/>
                  <a:gd name="T77" fmla="*/ 177 h 935"/>
                  <a:gd name="T78" fmla="*/ 441 w 1108"/>
                  <a:gd name="T79" fmla="*/ 201 h 935"/>
                  <a:gd name="T80" fmla="*/ 200 w 1108"/>
                  <a:gd name="T81" fmla="*/ 2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8" h="935">
                    <a:moveTo>
                      <a:pt x="1012" y="295"/>
                    </a:moveTo>
                    <a:lnTo>
                      <a:pt x="765" y="295"/>
                    </a:lnTo>
                    <a:lnTo>
                      <a:pt x="765" y="95"/>
                    </a:lnTo>
                    <a:cubicBezTo>
                      <a:pt x="765" y="43"/>
                      <a:pt x="723" y="0"/>
                      <a:pt x="671" y="0"/>
                    </a:cubicBezTo>
                    <a:lnTo>
                      <a:pt x="95" y="0"/>
                    </a:lnTo>
                    <a:cubicBezTo>
                      <a:pt x="43" y="0"/>
                      <a:pt x="0" y="43"/>
                      <a:pt x="0" y="95"/>
                    </a:cubicBezTo>
                    <a:lnTo>
                      <a:pt x="0" y="441"/>
                    </a:lnTo>
                    <a:cubicBezTo>
                      <a:pt x="0" y="493"/>
                      <a:pt x="43" y="536"/>
                      <a:pt x="95" y="536"/>
                    </a:cubicBezTo>
                    <a:lnTo>
                      <a:pt x="151" y="536"/>
                    </a:lnTo>
                    <a:lnTo>
                      <a:pt x="221" y="631"/>
                    </a:lnTo>
                    <a:cubicBezTo>
                      <a:pt x="225" y="637"/>
                      <a:pt x="233" y="640"/>
                      <a:pt x="241" y="640"/>
                    </a:cubicBezTo>
                    <a:cubicBezTo>
                      <a:pt x="249" y="640"/>
                      <a:pt x="256" y="636"/>
                      <a:pt x="261" y="631"/>
                    </a:cubicBezTo>
                    <a:lnTo>
                      <a:pt x="332" y="536"/>
                    </a:lnTo>
                    <a:lnTo>
                      <a:pt x="343" y="536"/>
                    </a:lnTo>
                    <a:lnTo>
                      <a:pt x="343" y="736"/>
                    </a:lnTo>
                    <a:cubicBezTo>
                      <a:pt x="343" y="788"/>
                      <a:pt x="385" y="831"/>
                      <a:pt x="437" y="831"/>
                    </a:cubicBezTo>
                    <a:lnTo>
                      <a:pt x="776" y="831"/>
                    </a:lnTo>
                    <a:lnTo>
                      <a:pt x="847" y="925"/>
                    </a:lnTo>
                    <a:cubicBezTo>
                      <a:pt x="851" y="932"/>
                      <a:pt x="859" y="935"/>
                      <a:pt x="867" y="935"/>
                    </a:cubicBezTo>
                    <a:cubicBezTo>
                      <a:pt x="875" y="935"/>
                      <a:pt x="881" y="931"/>
                      <a:pt x="887" y="925"/>
                    </a:cubicBezTo>
                    <a:lnTo>
                      <a:pt x="957" y="831"/>
                    </a:lnTo>
                    <a:lnTo>
                      <a:pt x="1013" y="831"/>
                    </a:lnTo>
                    <a:cubicBezTo>
                      <a:pt x="1065" y="831"/>
                      <a:pt x="1108" y="788"/>
                      <a:pt x="1108" y="736"/>
                    </a:cubicBezTo>
                    <a:lnTo>
                      <a:pt x="1108" y="389"/>
                    </a:lnTo>
                    <a:cubicBezTo>
                      <a:pt x="1108" y="337"/>
                      <a:pt x="1065" y="295"/>
                      <a:pt x="1012" y="295"/>
                    </a:cubicBezTo>
                    <a:close/>
                    <a:moveTo>
                      <a:pt x="319" y="487"/>
                    </a:moveTo>
                    <a:cubicBezTo>
                      <a:pt x="311" y="487"/>
                      <a:pt x="304" y="491"/>
                      <a:pt x="299" y="496"/>
                    </a:cubicBezTo>
                    <a:lnTo>
                      <a:pt x="240" y="573"/>
                    </a:lnTo>
                    <a:lnTo>
                      <a:pt x="181" y="496"/>
                    </a:lnTo>
                    <a:cubicBezTo>
                      <a:pt x="177" y="489"/>
                      <a:pt x="169" y="487"/>
                      <a:pt x="161" y="487"/>
                    </a:cubicBezTo>
                    <a:lnTo>
                      <a:pt x="92" y="487"/>
                    </a:lnTo>
                    <a:cubicBezTo>
                      <a:pt x="67" y="487"/>
                      <a:pt x="47" y="467"/>
                      <a:pt x="47" y="441"/>
                    </a:cubicBezTo>
                    <a:lnTo>
                      <a:pt x="47" y="95"/>
                    </a:lnTo>
                    <a:cubicBezTo>
                      <a:pt x="47" y="69"/>
                      <a:pt x="67" y="49"/>
                      <a:pt x="92" y="49"/>
                    </a:cubicBezTo>
                    <a:lnTo>
                      <a:pt x="668" y="49"/>
                    </a:lnTo>
                    <a:cubicBezTo>
                      <a:pt x="693" y="49"/>
                      <a:pt x="713" y="69"/>
                      <a:pt x="713" y="95"/>
                    </a:cubicBezTo>
                    <a:lnTo>
                      <a:pt x="713" y="320"/>
                    </a:lnTo>
                    <a:lnTo>
                      <a:pt x="713" y="441"/>
                    </a:lnTo>
                    <a:cubicBezTo>
                      <a:pt x="713" y="467"/>
                      <a:pt x="693" y="487"/>
                      <a:pt x="668" y="487"/>
                    </a:cubicBezTo>
                    <a:lnTo>
                      <a:pt x="367" y="487"/>
                    </a:lnTo>
                    <a:lnTo>
                      <a:pt x="319" y="487"/>
                    </a:lnTo>
                    <a:close/>
                    <a:moveTo>
                      <a:pt x="1059" y="736"/>
                    </a:moveTo>
                    <a:cubicBezTo>
                      <a:pt x="1059" y="761"/>
                      <a:pt x="1039" y="781"/>
                      <a:pt x="1013" y="781"/>
                    </a:cubicBezTo>
                    <a:lnTo>
                      <a:pt x="944" y="781"/>
                    </a:lnTo>
                    <a:cubicBezTo>
                      <a:pt x="936" y="781"/>
                      <a:pt x="929" y="785"/>
                      <a:pt x="924" y="791"/>
                    </a:cubicBezTo>
                    <a:lnTo>
                      <a:pt x="865" y="868"/>
                    </a:lnTo>
                    <a:lnTo>
                      <a:pt x="807" y="791"/>
                    </a:lnTo>
                    <a:cubicBezTo>
                      <a:pt x="803" y="784"/>
                      <a:pt x="795" y="781"/>
                      <a:pt x="787" y="781"/>
                    </a:cubicBezTo>
                    <a:lnTo>
                      <a:pt x="437" y="781"/>
                    </a:lnTo>
                    <a:cubicBezTo>
                      <a:pt x="412" y="781"/>
                      <a:pt x="392" y="761"/>
                      <a:pt x="392" y="736"/>
                    </a:cubicBezTo>
                    <a:lnTo>
                      <a:pt x="392" y="536"/>
                    </a:lnTo>
                    <a:lnTo>
                      <a:pt x="671" y="536"/>
                    </a:lnTo>
                    <a:cubicBezTo>
                      <a:pt x="689" y="536"/>
                      <a:pt x="707" y="531"/>
                      <a:pt x="721" y="521"/>
                    </a:cubicBezTo>
                    <a:lnTo>
                      <a:pt x="908" y="521"/>
                    </a:lnTo>
                    <a:cubicBezTo>
                      <a:pt x="921" y="521"/>
                      <a:pt x="932" y="511"/>
                      <a:pt x="932" y="497"/>
                    </a:cubicBezTo>
                    <a:cubicBezTo>
                      <a:pt x="932" y="484"/>
                      <a:pt x="921" y="473"/>
                      <a:pt x="908" y="473"/>
                    </a:cubicBezTo>
                    <a:lnTo>
                      <a:pt x="761" y="473"/>
                    </a:lnTo>
                    <a:cubicBezTo>
                      <a:pt x="765" y="464"/>
                      <a:pt x="767" y="453"/>
                      <a:pt x="767" y="441"/>
                    </a:cubicBezTo>
                    <a:lnTo>
                      <a:pt x="767" y="345"/>
                    </a:lnTo>
                    <a:lnTo>
                      <a:pt x="1013" y="345"/>
                    </a:lnTo>
                    <a:cubicBezTo>
                      <a:pt x="1039" y="345"/>
                      <a:pt x="1059" y="365"/>
                      <a:pt x="1059" y="391"/>
                    </a:cubicBezTo>
                    <a:lnTo>
                      <a:pt x="1059" y="736"/>
                    </a:lnTo>
                    <a:close/>
                    <a:moveTo>
                      <a:pt x="931" y="635"/>
                    </a:moveTo>
                    <a:cubicBezTo>
                      <a:pt x="931" y="648"/>
                      <a:pt x="920" y="659"/>
                      <a:pt x="907" y="659"/>
                    </a:cubicBezTo>
                    <a:lnTo>
                      <a:pt x="544" y="659"/>
                    </a:lnTo>
                    <a:cubicBezTo>
                      <a:pt x="531" y="659"/>
                      <a:pt x="520" y="648"/>
                      <a:pt x="520" y="635"/>
                    </a:cubicBezTo>
                    <a:cubicBezTo>
                      <a:pt x="520" y="621"/>
                      <a:pt x="531" y="611"/>
                      <a:pt x="544" y="611"/>
                    </a:cubicBezTo>
                    <a:lnTo>
                      <a:pt x="907" y="611"/>
                    </a:lnTo>
                    <a:cubicBezTo>
                      <a:pt x="920" y="611"/>
                      <a:pt x="931" y="621"/>
                      <a:pt x="931" y="635"/>
                    </a:cubicBezTo>
                    <a:close/>
                    <a:moveTo>
                      <a:pt x="561" y="364"/>
                    </a:moveTo>
                    <a:lnTo>
                      <a:pt x="200" y="364"/>
                    </a:lnTo>
                    <a:cubicBezTo>
                      <a:pt x="187" y="364"/>
                      <a:pt x="176" y="353"/>
                      <a:pt x="176" y="340"/>
                    </a:cubicBezTo>
                    <a:cubicBezTo>
                      <a:pt x="176" y="327"/>
                      <a:pt x="187" y="316"/>
                      <a:pt x="200" y="316"/>
                    </a:cubicBezTo>
                    <a:lnTo>
                      <a:pt x="561" y="316"/>
                    </a:lnTo>
                    <a:cubicBezTo>
                      <a:pt x="575" y="316"/>
                      <a:pt x="585" y="327"/>
                      <a:pt x="585" y="340"/>
                    </a:cubicBezTo>
                    <a:cubicBezTo>
                      <a:pt x="587" y="353"/>
                      <a:pt x="575" y="364"/>
                      <a:pt x="561" y="364"/>
                    </a:cubicBezTo>
                    <a:close/>
                    <a:moveTo>
                      <a:pt x="176" y="201"/>
                    </a:moveTo>
                    <a:cubicBezTo>
                      <a:pt x="176" y="188"/>
                      <a:pt x="187" y="177"/>
                      <a:pt x="200" y="177"/>
                    </a:cubicBezTo>
                    <a:lnTo>
                      <a:pt x="417" y="177"/>
                    </a:lnTo>
                    <a:cubicBezTo>
                      <a:pt x="431" y="177"/>
                      <a:pt x="441" y="188"/>
                      <a:pt x="441" y="201"/>
                    </a:cubicBezTo>
                    <a:cubicBezTo>
                      <a:pt x="441" y="215"/>
                      <a:pt x="431" y="225"/>
                      <a:pt x="417" y="225"/>
                    </a:cubicBezTo>
                    <a:lnTo>
                      <a:pt x="200" y="225"/>
                    </a:lnTo>
                    <a:cubicBezTo>
                      <a:pt x="187" y="225"/>
                      <a:pt x="176" y="215"/>
                      <a:pt x="176" y="20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19" name="Group 18"/>
            <p:cNvGrpSpPr/>
            <p:nvPr/>
          </p:nvGrpSpPr>
          <p:grpSpPr>
            <a:xfrm>
              <a:off x="6387683" y="3267370"/>
              <a:ext cx="3576527" cy="813819"/>
              <a:chOff x="4853297" y="3289405"/>
              <a:chExt cx="3449179" cy="784842"/>
            </a:xfrm>
          </p:grpSpPr>
          <p:grpSp>
            <p:nvGrpSpPr>
              <p:cNvPr id="94" name="Group 93"/>
              <p:cNvGrpSpPr/>
              <p:nvPr/>
            </p:nvGrpSpPr>
            <p:grpSpPr>
              <a:xfrm>
                <a:off x="5483510" y="3289405"/>
                <a:ext cx="2818966" cy="784842"/>
                <a:chOff x="1520807" y="1703610"/>
                <a:chExt cx="2818966" cy="784842"/>
              </a:xfrm>
            </p:grpSpPr>
            <p:sp>
              <p:nvSpPr>
                <p:cNvPr id="103" name="TextBox 102"/>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5"/>
                      </a:solidFill>
                      <a:latin typeface="+mj-lt"/>
                    </a:rPr>
                    <a:t>CATEGORY 05</a:t>
                  </a:r>
                </a:p>
              </p:txBody>
            </p:sp>
            <p:sp>
              <p:nvSpPr>
                <p:cNvPr id="104" name="TextBox 103"/>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If you are going to use a passage of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you need to be sure there isn't anything embarrassing hidden</a:t>
                  </a:r>
                  <a:endParaRPr lang="th-TH" sz="1100" dirty="0">
                    <a:solidFill>
                      <a:schemeClr val="accent6"/>
                    </a:solidFill>
                  </a:endParaRPr>
                </a:p>
              </p:txBody>
            </p:sp>
          </p:grpSp>
          <p:sp>
            <p:nvSpPr>
              <p:cNvPr id="96" name="Rectangle 95"/>
              <p:cNvSpPr/>
              <p:nvPr/>
            </p:nvSpPr>
            <p:spPr>
              <a:xfrm>
                <a:off x="4853297" y="3332875"/>
                <a:ext cx="528613" cy="5286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58" name="Group 57"/>
              <p:cNvGrpSpPr/>
              <p:nvPr/>
            </p:nvGrpSpPr>
            <p:grpSpPr>
              <a:xfrm>
                <a:off x="5002430" y="3451753"/>
                <a:ext cx="230346" cy="290856"/>
                <a:chOff x="-238998" y="3313665"/>
                <a:chExt cx="230346" cy="290856"/>
              </a:xfrm>
            </p:grpSpPr>
            <p:sp>
              <p:nvSpPr>
                <p:cNvPr id="59" name="Freeform 5"/>
                <p:cNvSpPr>
                  <a:spLocks noEditPoints="1"/>
                </p:cNvSpPr>
                <p:nvPr/>
              </p:nvSpPr>
              <p:spPr bwMode="auto">
                <a:xfrm>
                  <a:off x="-120011" y="3378752"/>
                  <a:ext cx="55425" cy="52883"/>
                </a:xfrm>
                <a:custGeom>
                  <a:avLst/>
                  <a:gdLst>
                    <a:gd name="T0" fmla="*/ 207 w 226"/>
                    <a:gd name="T1" fmla="*/ 164 h 218"/>
                    <a:gd name="T2" fmla="*/ 218 w 226"/>
                    <a:gd name="T3" fmla="*/ 81 h 218"/>
                    <a:gd name="T4" fmla="*/ 168 w 226"/>
                    <a:gd name="T5" fmla="*/ 14 h 218"/>
                    <a:gd name="T6" fmla="*/ 113 w 226"/>
                    <a:gd name="T7" fmla="*/ 0 h 218"/>
                    <a:gd name="T8" fmla="*/ 18 w 226"/>
                    <a:gd name="T9" fmla="*/ 54 h 218"/>
                    <a:gd name="T10" fmla="*/ 7 w 226"/>
                    <a:gd name="T11" fmla="*/ 137 h 218"/>
                    <a:gd name="T12" fmla="*/ 58 w 226"/>
                    <a:gd name="T13" fmla="*/ 204 h 218"/>
                    <a:gd name="T14" fmla="*/ 113 w 226"/>
                    <a:gd name="T15" fmla="*/ 218 h 218"/>
                    <a:gd name="T16" fmla="*/ 207 w 226"/>
                    <a:gd name="T17" fmla="*/ 164 h 218"/>
                    <a:gd name="T18" fmla="*/ 166 w 226"/>
                    <a:gd name="T19" fmla="*/ 140 h 218"/>
                    <a:gd name="T20" fmla="*/ 113 w 226"/>
                    <a:gd name="T21" fmla="*/ 170 h 218"/>
                    <a:gd name="T22" fmla="*/ 82 w 226"/>
                    <a:gd name="T23" fmla="*/ 162 h 218"/>
                    <a:gd name="T24" fmla="*/ 54 w 226"/>
                    <a:gd name="T25" fmla="*/ 125 h 218"/>
                    <a:gd name="T26" fmla="*/ 60 w 226"/>
                    <a:gd name="T27" fmla="*/ 78 h 218"/>
                    <a:gd name="T28" fmla="*/ 113 w 226"/>
                    <a:gd name="T29" fmla="*/ 48 h 218"/>
                    <a:gd name="T30" fmla="*/ 143 w 226"/>
                    <a:gd name="T31" fmla="*/ 56 h 218"/>
                    <a:gd name="T32" fmla="*/ 172 w 226"/>
                    <a:gd name="T33" fmla="*/ 93 h 218"/>
                    <a:gd name="T34" fmla="*/ 166 w 226"/>
                    <a:gd name="T35" fmla="*/ 14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18">
                      <a:moveTo>
                        <a:pt x="207" y="164"/>
                      </a:moveTo>
                      <a:cubicBezTo>
                        <a:pt x="222" y="138"/>
                        <a:pt x="226" y="109"/>
                        <a:pt x="218" y="81"/>
                      </a:cubicBezTo>
                      <a:cubicBezTo>
                        <a:pt x="211" y="53"/>
                        <a:pt x="193" y="29"/>
                        <a:pt x="168" y="14"/>
                      </a:cubicBezTo>
                      <a:cubicBezTo>
                        <a:pt x="151" y="5"/>
                        <a:pt x="132" y="0"/>
                        <a:pt x="113" y="0"/>
                      </a:cubicBezTo>
                      <a:cubicBezTo>
                        <a:pt x="74" y="0"/>
                        <a:pt x="38" y="21"/>
                        <a:pt x="18" y="54"/>
                      </a:cubicBezTo>
                      <a:cubicBezTo>
                        <a:pt x="4" y="80"/>
                        <a:pt x="0" y="109"/>
                        <a:pt x="7" y="137"/>
                      </a:cubicBezTo>
                      <a:cubicBezTo>
                        <a:pt x="15" y="165"/>
                        <a:pt x="33" y="189"/>
                        <a:pt x="58" y="204"/>
                      </a:cubicBezTo>
                      <a:cubicBezTo>
                        <a:pt x="75" y="213"/>
                        <a:pt x="94" y="218"/>
                        <a:pt x="113" y="218"/>
                      </a:cubicBezTo>
                      <a:cubicBezTo>
                        <a:pt x="152" y="218"/>
                        <a:pt x="188" y="197"/>
                        <a:pt x="207" y="164"/>
                      </a:cubicBezTo>
                      <a:close/>
                      <a:moveTo>
                        <a:pt x="166" y="140"/>
                      </a:moveTo>
                      <a:cubicBezTo>
                        <a:pt x="155" y="158"/>
                        <a:pt x="135" y="170"/>
                        <a:pt x="113" y="170"/>
                      </a:cubicBezTo>
                      <a:cubicBezTo>
                        <a:pt x="102" y="170"/>
                        <a:pt x="92" y="167"/>
                        <a:pt x="82" y="162"/>
                      </a:cubicBezTo>
                      <a:cubicBezTo>
                        <a:pt x="68" y="154"/>
                        <a:pt x="58" y="141"/>
                        <a:pt x="54" y="125"/>
                      </a:cubicBezTo>
                      <a:cubicBezTo>
                        <a:pt x="50" y="109"/>
                        <a:pt x="52" y="93"/>
                        <a:pt x="60" y="78"/>
                      </a:cubicBezTo>
                      <a:cubicBezTo>
                        <a:pt x="71" y="60"/>
                        <a:pt x="91" y="48"/>
                        <a:pt x="113" y="48"/>
                      </a:cubicBezTo>
                      <a:cubicBezTo>
                        <a:pt x="124" y="48"/>
                        <a:pt x="134" y="51"/>
                        <a:pt x="143" y="56"/>
                      </a:cubicBezTo>
                      <a:cubicBezTo>
                        <a:pt x="158" y="64"/>
                        <a:pt x="168" y="77"/>
                        <a:pt x="172" y="93"/>
                      </a:cubicBezTo>
                      <a:cubicBezTo>
                        <a:pt x="176" y="109"/>
                        <a:pt x="174" y="125"/>
                        <a:pt x="166" y="1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0" name="Freeform 6"/>
                <p:cNvSpPr>
                  <a:spLocks/>
                </p:cNvSpPr>
                <p:nvPr/>
              </p:nvSpPr>
              <p:spPr bwMode="auto">
                <a:xfrm>
                  <a:off x="-210014" y="3532315"/>
                  <a:ext cx="48307" cy="72206"/>
                </a:xfrm>
                <a:custGeom>
                  <a:avLst/>
                  <a:gdLst>
                    <a:gd name="T0" fmla="*/ 0 w 198"/>
                    <a:gd name="T1" fmla="*/ 272 h 296"/>
                    <a:gd name="T2" fmla="*/ 157 w 198"/>
                    <a:gd name="T3" fmla="*/ 0 h 296"/>
                    <a:gd name="T4" fmla="*/ 198 w 198"/>
                    <a:gd name="T5" fmla="*/ 25 h 296"/>
                    <a:gd name="T6" fmla="*/ 42 w 198"/>
                    <a:gd name="T7" fmla="*/ 296 h 296"/>
                    <a:gd name="T8" fmla="*/ 0 w 198"/>
                    <a:gd name="T9" fmla="*/ 272 h 296"/>
                  </a:gdLst>
                  <a:ahLst/>
                  <a:cxnLst>
                    <a:cxn ang="0">
                      <a:pos x="T0" y="T1"/>
                    </a:cxn>
                    <a:cxn ang="0">
                      <a:pos x="T2" y="T3"/>
                    </a:cxn>
                    <a:cxn ang="0">
                      <a:pos x="T4" y="T5"/>
                    </a:cxn>
                    <a:cxn ang="0">
                      <a:pos x="T6" y="T7"/>
                    </a:cxn>
                    <a:cxn ang="0">
                      <a:pos x="T8" y="T9"/>
                    </a:cxn>
                  </a:cxnLst>
                  <a:rect l="0" t="0" r="r" b="b"/>
                  <a:pathLst>
                    <a:path w="198" h="296">
                      <a:moveTo>
                        <a:pt x="0" y="272"/>
                      </a:moveTo>
                      <a:lnTo>
                        <a:pt x="157" y="0"/>
                      </a:lnTo>
                      <a:lnTo>
                        <a:pt x="198" y="25"/>
                      </a:lnTo>
                      <a:lnTo>
                        <a:pt x="42" y="296"/>
                      </a:lnTo>
                      <a:lnTo>
                        <a:pt x="0" y="2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1" name="Freeform 7"/>
                <p:cNvSpPr>
                  <a:spLocks/>
                </p:cNvSpPr>
                <p:nvPr/>
              </p:nvSpPr>
              <p:spPr bwMode="auto">
                <a:xfrm>
                  <a:off x="-215099" y="3520620"/>
                  <a:ext cx="32543" cy="44747"/>
                </a:xfrm>
                <a:custGeom>
                  <a:avLst/>
                  <a:gdLst>
                    <a:gd name="T0" fmla="*/ 93 w 134"/>
                    <a:gd name="T1" fmla="*/ 0 h 185"/>
                    <a:gd name="T2" fmla="*/ 134 w 134"/>
                    <a:gd name="T3" fmla="*/ 24 h 185"/>
                    <a:gd name="T4" fmla="*/ 42 w 134"/>
                    <a:gd name="T5" fmla="*/ 185 h 185"/>
                    <a:gd name="T6" fmla="*/ 0 w 134"/>
                    <a:gd name="T7" fmla="*/ 161 h 185"/>
                    <a:gd name="T8" fmla="*/ 93 w 134"/>
                    <a:gd name="T9" fmla="*/ 0 h 185"/>
                  </a:gdLst>
                  <a:ahLst/>
                  <a:cxnLst>
                    <a:cxn ang="0">
                      <a:pos x="T0" y="T1"/>
                    </a:cxn>
                    <a:cxn ang="0">
                      <a:pos x="T2" y="T3"/>
                    </a:cxn>
                    <a:cxn ang="0">
                      <a:pos x="T4" y="T5"/>
                    </a:cxn>
                    <a:cxn ang="0">
                      <a:pos x="T6" y="T7"/>
                    </a:cxn>
                    <a:cxn ang="0">
                      <a:pos x="T8" y="T9"/>
                    </a:cxn>
                  </a:cxnLst>
                  <a:rect l="0" t="0" r="r" b="b"/>
                  <a:pathLst>
                    <a:path w="134" h="185">
                      <a:moveTo>
                        <a:pt x="93" y="0"/>
                      </a:moveTo>
                      <a:lnTo>
                        <a:pt x="134" y="24"/>
                      </a:lnTo>
                      <a:lnTo>
                        <a:pt x="42" y="185"/>
                      </a:lnTo>
                      <a:lnTo>
                        <a:pt x="0" y="161"/>
                      </a:lnTo>
                      <a:lnTo>
                        <a:pt x="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3" name="Freeform 8"/>
                <p:cNvSpPr>
                  <a:spLocks/>
                </p:cNvSpPr>
                <p:nvPr/>
              </p:nvSpPr>
              <p:spPr bwMode="auto">
                <a:xfrm>
                  <a:off x="-173403" y="3544519"/>
                  <a:ext cx="33052" cy="45256"/>
                </a:xfrm>
                <a:custGeom>
                  <a:avLst/>
                  <a:gdLst>
                    <a:gd name="T0" fmla="*/ 42 w 134"/>
                    <a:gd name="T1" fmla="*/ 185 h 185"/>
                    <a:gd name="T2" fmla="*/ 0 w 134"/>
                    <a:gd name="T3" fmla="*/ 161 h 185"/>
                    <a:gd name="T4" fmla="*/ 93 w 134"/>
                    <a:gd name="T5" fmla="*/ 0 h 185"/>
                    <a:gd name="T6" fmla="*/ 134 w 134"/>
                    <a:gd name="T7" fmla="*/ 24 h 185"/>
                    <a:gd name="T8" fmla="*/ 42 w 134"/>
                    <a:gd name="T9" fmla="*/ 185 h 185"/>
                  </a:gdLst>
                  <a:ahLst/>
                  <a:cxnLst>
                    <a:cxn ang="0">
                      <a:pos x="T0" y="T1"/>
                    </a:cxn>
                    <a:cxn ang="0">
                      <a:pos x="T2" y="T3"/>
                    </a:cxn>
                    <a:cxn ang="0">
                      <a:pos x="T4" y="T5"/>
                    </a:cxn>
                    <a:cxn ang="0">
                      <a:pos x="T6" y="T7"/>
                    </a:cxn>
                    <a:cxn ang="0">
                      <a:pos x="T8" y="T9"/>
                    </a:cxn>
                  </a:cxnLst>
                  <a:rect l="0" t="0" r="r" b="b"/>
                  <a:pathLst>
                    <a:path w="134" h="185">
                      <a:moveTo>
                        <a:pt x="42" y="185"/>
                      </a:moveTo>
                      <a:lnTo>
                        <a:pt x="0" y="161"/>
                      </a:lnTo>
                      <a:lnTo>
                        <a:pt x="93" y="0"/>
                      </a:lnTo>
                      <a:lnTo>
                        <a:pt x="134" y="24"/>
                      </a:lnTo>
                      <a:lnTo>
                        <a:pt x="42" y="1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64" name="Freeform 9"/>
                <p:cNvSpPr>
                  <a:spLocks noEditPoints="1"/>
                </p:cNvSpPr>
                <p:nvPr/>
              </p:nvSpPr>
              <p:spPr bwMode="auto">
                <a:xfrm>
                  <a:off x="-238998" y="3313665"/>
                  <a:ext cx="230346" cy="270008"/>
                </a:xfrm>
                <a:custGeom>
                  <a:avLst/>
                  <a:gdLst>
                    <a:gd name="T0" fmla="*/ 736 w 942"/>
                    <a:gd name="T1" fmla="*/ 659 h 1108"/>
                    <a:gd name="T2" fmla="*/ 786 w 942"/>
                    <a:gd name="T3" fmla="*/ 579 h 1108"/>
                    <a:gd name="T4" fmla="*/ 823 w 942"/>
                    <a:gd name="T5" fmla="*/ 20 h 1108"/>
                    <a:gd name="T6" fmla="*/ 816 w 942"/>
                    <a:gd name="T7" fmla="*/ 0 h 1108"/>
                    <a:gd name="T8" fmla="*/ 795 w 942"/>
                    <a:gd name="T9" fmla="*/ 4 h 1108"/>
                    <a:gd name="T10" fmla="*/ 278 w 942"/>
                    <a:gd name="T11" fmla="*/ 397 h 1108"/>
                    <a:gd name="T12" fmla="*/ 222 w 942"/>
                    <a:gd name="T13" fmla="*/ 382 h 1108"/>
                    <a:gd name="T14" fmla="*/ 188 w 942"/>
                    <a:gd name="T15" fmla="*/ 377 h 1108"/>
                    <a:gd name="T16" fmla="*/ 66 w 942"/>
                    <a:gd name="T17" fmla="*/ 473 h 1108"/>
                    <a:gd name="T18" fmla="*/ 0 w 942"/>
                    <a:gd name="T19" fmla="*/ 801 h 1108"/>
                    <a:gd name="T20" fmla="*/ 124 w 942"/>
                    <a:gd name="T21" fmla="*/ 834 h 1108"/>
                    <a:gd name="T22" fmla="*/ 209 w 942"/>
                    <a:gd name="T23" fmla="*/ 696 h 1108"/>
                    <a:gd name="T24" fmla="*/ 209 w 942"/>
                    <a:gd name="T25" fmla="*/ 784 h 1108"/>
                    <a:gd name="T26" fmla="*/ 209 w 942"/>
                    <a:gd name="T27" fmla="*/ 789 h 1108"/>
                    <a:gd name="T28" fmla="*/ 209 w 942"/>
                    <a:gd name="T29" fmla="*/ 803 h 1108"/>
                    <a:gd name="T30" fmla="*/ 421 w 942"/>
                    <a:gd name="T31" fmla="*/ 925 h 1108"/>
                    <a:gd name="T32" fmla="*/ 431 w 942"/>
                    <a:gd name="T33" fmla="*/ 922 h 1108"/>
                    <a:gd name="T34" fmla="*/ 519 w 942"/>
                    <a:gd name="T35" fmla="*/ 871 h 1108"/>
                    <a:gd name="T36" fmla="*/ 441 w 942"/>
                    <a:gd name="T37" fmla="*/ 1017 h 1108"/>
                    <a:gd name="T38" fmla="*/ 531 w 942"/>
                    <a:gd name="T39" fmla="*/ 1108 h 1108"/>
                    <a:gd name="T40" fmla="*/ 782 w 942"/>
                    <a:gd name="T41" fmla="*/ 886 h 1108"/>
                    <a:gd name="T42" fmla="*/ 821 w 942"/>
                    <a:gd name="T43" fmla="*/ 801 h 1108"/>
                    <a:gd name="T44" fmla="*/ 783 w 942"/>
                    <a:gd name="T45" fmla="*/ 706 h 1108"/>
                    <a:gd name="T46" fmla="*/ 736 w 942"/>
                    <a:gd name="T47" fmla="*/ 659 h 1108"/>
                    <a:gd name="T48" fmla="*/ 101 w 942"/>
                    <a:gd name="T49" fmla="*/ 778 h 1108"/>
                    <a:gd name="T50" fmla="*/ 56 w 942"/>
                    <a:gd name="T51" fmla="*/ 766 h 1108"/>
                    <a:gd name="T52" fmla="*/ 113 w 942"/>
                    <a:gd name="T53" fmla="*/ 482 h 1108"/>
                    <a:gd name="T54" fmla="*/ 188 w 942"/>
                    <a:gd name="T55" fmla="*/ 425 h 1108"/>
                    <a:gd name="T56" fmla="*/ 209 w 942"/>
                    <a:gd name="T57" fmla="*/ 428 h 1108"/>
                    <a:gd name="T58" fmla="*/ 260 w 942"/>
                    <a:gd name="T59" fmla="*/ 442 h 1108"/>
                    <a:gd name="T60" fmla="*/ 222 w 942"/>
                    <a:gd name="T61" fmla="*/ 584 h 1108"/>
                    <a:gd name="T62" fmla="*/ 101 w 942"/>
                    <a:gd name="T63" fmla="*/ 778 h 1108"/>
                    <a:gd name="T64" fmla="*/ 425 w 942"/>
                    <a:gd name="T65" fmla="*/ 872 h 1108"/>
                    <a:gd name="T66" fmla="*/ 257 w 942"/>
                    <a:gd name="T67" fmla="*/ 774 h 1108"/>
                    <a:gd name="T68" fmla="*/ 784 w 942"/>
                    <a:gd name="T69" fmla="*/ 56 h 1108"/>
                    <a:gd name="T70" fmla="*/ 425 w 942"/>
                    <a:gd name="T71" fmla="*/ 872 h 1108"/>
                    <a:gd name="T72" fmla="*/ 750 w 942"/>
                    <a:gd name="T73" fmla="*/ 850 h 1108"/>
                    <a:gd name="T74" fmla="*/ 533 w 942"/>
                    <a:gd name="T75" fmla="*/ 1042 h 1108"/>
                    <a:gd name="T76" fmla="*/ 500 w 942"/>
                    <a:gd name="T77" fmla="*/ 1008 h 1108"/>
                    <a:gd name="T78" fmla="*/ 614 w 942"/>
                    <a:gd name="T79" fmla="*/ 796 h 1108"/>
                    <a:gd name="T80" fmla="*/ 707 w 942"/>
                    <a:gd name="T81" fmla="*/ 698 h 1108"/>
                    <a:gd name="T82" fmla="*/ 749 w 942"/>
                    <a:gd name="T83" fmla="*/ 740 h 1108"/>
                    <a:gd name="T84" fmla="*/ 773 w 942"/>
                    <a:gd name="T85" fmla="*/ 800 h 1108"/>
                    <a:gd name="T86" fmla="*/ 750 w 942"/>
                    <a:gd name="T87" fmla="*/ 85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2" h="1108">
                      <a:moveTo>
                        <a:pt x="736" y="659"/>
                      </a:moveTo>
                      <a:cubicBezTo>
                        <a:pt x="754" y="634"/>
                        <a:pt x="771" y="607"/>
                        <a:pt x="786" y="579"/>
                      </a:cubicBezTo>
                      <a:cubicBezTo>
                        <a:pt x="878" y="409"/>
                        <a:pt x="890" y="221"/>
                        <a:pt x="823" y="20"/>
                      </a:cubicBezTo>
                      <a:lnTo>
                        <a:pt x="816" y="0"/>
                      </a:lnTo>
                      <a:lnTo>
                        <a:pt x="795" y="4"/>
                      </a:lnTo>
                      <a:cubicBezTo>
                        <a:pt x="500" y="64"/>
                        <a:pt x="351" y="230"/>
                        <a:pt x="278" y="397"/>
                      </a:cubicBezTo>
                      <a:lnTo>
                        <a:pt x="222" y="382"/>
                      </a:lnTo>
                      <a:cubicBezTo>
                        <a:pt x="211" y="379"/>
                        <a:pt x="200" y="377"/>
                        <a:pt x="188" y="377"/>
                      </a:cubicBezTo>
                      <a:cubicBezTo>
                        <a:pt x="129" y="377"/>
                        <a:pt x="77" y="417"/>
                        <a:pt x="66" y="473"/>
                      </a:cubicBezTo>
                      <a:lnTo>
                        <a:pt x="0" y="801"/>
                      </a:lnTo>
                      <a:lnTo>
                        <a:pt x="124" y="834"/>
                      </a:lnTo>
                      <a:lnTo>
                        <a:pt x="209" y="696"/>
                      </a:lnTo>
                      <a:cubicBezTo>
                        <a:pt x="208" y="731"/>
                        <a:pt x="208" y="761"/>
                        <a:pt x="209" y="784"/>
                      </a:cubicBezTo>
                      <a:cubicBezTo>
                        <a:pt x="209" y="786"/>
                        <a:pt x="209" y="788"/>
                        <a:pt x="209" y="789"/>
                      </a:cubicBezTo>
                      <a:lnTo>
                        <a:pt x="209" y="803"/>
                      </a:lnTo>
                      <a:lnTo>
                        <a:pt x="421" y="925"/>
                      </a:lnTo>
                      <a:lnTo>
                        <a:pt x="431" y="922"/>
                      </a:lnTo>
                      <a:cubicBezTo>
                        <a:pt x="438" y="920"/>
                        <a:pt x="472" y="903"/>
                        <a:pt x="519" y="871"/>
                      </a:cubicBezTo>
                      <a:lnTo>
                        <a:pt x="441" y="1017"/>
                      </a:lnTo>
                      <a:lnTo>
                        <a:pt x="531" y="1108"/>
                      </a:lnTo>
                      <a:lnTo>
                        <a:pt x="782" y="886"/>
                      </a:lnTo>
                      <a:cubicBezTo>
                        <a:pt x="806" y="865"/>
                        <a:pt x="820" y="835"/>
                        <a:pt x="821" y="801"/>
                      </a:cubicBezTo>
                      <a:cubicBezTo>
                        <a:pt x="822" y="766"/>
                        <a:pt x="808" y="731"/>
                        <a:pt x="783" y="706"/>
                      </a:cubicBezTo>
                      <a:lnTo>
                        <a:pt x="736" y="659"/>
                      </a:lnTo>
                      <a:close/>
                      <a:moveTo>
                        <a:pt x="101" y="778"/>
                      </a:moveTo>
                      <a:lnTo>
                        <a:pt x="56" y="766"/>
                      </a:lnTo>
                      <a:lnTo>
                        <a:pt x="113" y="482"/>
                      </a:lnTo>
                      <a:cubicBezTo>
                        <a:pt x="120" y="449"/>
                        <a:pt x="152" y="425"/>
                        <a:pt x="188" y="425"/>
                      </a:cubicBezTo>
                      <a:cubicBezTo>
                        <a:pt x="195" y="425"/>
                        <a:pt x="202" y="426"/>
                        <a:pt x="209" y="428"/>
                      </a:cubicBezTo>
                      <a:lnTo>
                        <a:pt x="260" y="442"/>
                      </a:lnTo>
                      <a:cubicBezTo>
                        <a:pt x="242" y="491"/>
                        <a:pt x="230" y="539"/>
                        <a:pt x="222" y="584"/>
                      </a:cubicBezTo>
                      <a:lnTo>
                        <a:pt x="101" y="778"/>
                      </a:lnTo>
                      <a:close/>
                      <a:moveTo>
                        <a:pt x="425" y="872"/>
                      </a:moveTo>
                      <a:lnTo>
                        <a:pt x="257" y="774"/>
                      </a:lnTo>
                      <a:cubicBezTo>
                        <a:pt x="251" y="625"/>
                        <a:pt x="279" y="170"/>
                        <a:pt x="784" y="56"/>
                      </a:cubicBezTo>
                      <a:cubicBezTo>
                        <a:pt x="942" y="570"/>
                        <a:pt x="495" y="835"/>
                        <a:pt x="425" y="872"/>
                      </a:cubicBezTo>
                      <a:close/>
                      <a:moveTo>
                        <a:pt x="750" y="850"/>
                      </a:moveTo>
                      <a:lnTo>
                        <a:pt x="533" y="1042"/>
                      </a:lnTo>
                      <a:lnTo>
                        <a:pt x="500" y="1008"/>
                      </a:lnTo>
                      <a:lnTo>
                        <a:pt x="614" y="796"/>
                      </a:lnTo>
                      <a:cubicBezTo>
                        <a:pt x="645" y="768"/>
                        <a:pt x="677" y="735"/>
                        <a:pt x="707" y="698"/>
                      </a:cubicBezTo>
                      <a:lnTo>
                        <a:pt x="749" y="740"/>
                      </a:lnTo>
                      <a:cubicBezTo>
                        <a:pt x="765" y="756"/>
                        <a:pt x="774" y="778"/>
                        <a:pt x="773" y="800"/>
                      </a:cubicBezTo>
                      <a:cubicBezTo>
                        <a:pt x="772" y="820"/>
                        <a:pt x="764" y="838"/>
                        <a:pt x="750" y="85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grpSp>
          <p:nvGrpSpPr>
            <p:cNvPr id="20" name="Group 19"/>
            <p:cNvGrpSpPr/>
            <p:nvPr/>
          </p:nvGrpSpPr>
          <p:grpSpPr>
            <a:xfrm>
              <a:off x="6387683" y="4911715"/>
              <a:ext cx="3576527" cy="813819"/>
              <a:chOff x="4853297" y="4875200"/>
              <a:chExt cx="3449179" cy="784842"/>
            </a:xfrm>
          </p:grpSpPr>
          <p:grpSp>
            <p:nvGrpSpPr>
              <p:cNvPr id="106" name="Group 105"/>
              <p:cNvGrpSpPr/>
              <p:nvPr/>
            </p:nvGrpSpPr>
            <p:grpSpPr>
              <a:xfrm>
                <a:off x="5483510" y="4875200"/>
                <a:ext cx="2818966" cy="784842"/>
                <a:chOff x="1520807" y="1703610"/>
                <a:chExt cx="2818966" cy="784842"/>
              </a:xfrm>
            </p:grpSpPr>
            <p:sp>
              <p:nvSpPr>
                <p:cNvPr id="115" name="TextBox 114"/>
                <p:cNvSpPr txBox="1"/>
                <p:nvPr/>
              </p:nvSpPr>
              <p:spPr>
                <a:xfrm>
                  <a:off x="1520807" y="1703610"/>
                  <a:ext cx="2818966" cy="296818"/>
                </a:xfrm>
                <a:prstGeom prst="rect">
                  <a:avLst/>
                </a:prstGeom>
                <a:noFill/>
              </p:spPr>
              <p:txBody>
                <a:bodyPr wrap="square" rtlCol="0" anchor="t">
                  <a:spAutoFit/>
                </a:bodyPr>
                <a:lstStyle/>
                <a:p>
                  <a:r>
                    <a:rPr lang="en-US" sz="1400" spc="50" dirty="0">
                      <a:solidFill>
                        <a:schemeClr val="accent6"/>
                      </a:solidFill>
                      <a:latin typeface="+mj-lt"/>
                    </a:rPr>
                    <a:t>CATEGORY 06</a:t>
                  </a:r>
                </a:p>
              </p:txBody>
            </p:sp>
            <p:sp>
              <p:nvSpPr>
                <p:cNvPr id="116" name="TextBox 115"/>
                <p:cNvSpPr txBox="1"/>
                <p:nvPr/>
              </p:nvSpPr>
              <p:spPr>
                <a:xfrm>
                  <a:off x="1520807" y="1911371"/>
                  <a:ext cx="2818966" cy="577081"/>
                </a:xfrm>
                <a:prstGeom prst="rect">
                  <a:avLst/>
                </a:prstGeom>
                <a:noFill/>
              </p:spPr>
              <p:txBody>
                <a:bodyPr wrap="square" rtlCol="0" anchor="t">
                  <a:spAutoFit/>
                </a:bodyPr>
                <a:lstStyle/>
                <a:p>
                  <a:r>
                    <a:rPr lang="en-US" sz="1100" dirty="0">
                      <a:solidFill>
                        <a:schemeClr val="accent6"/>
                      </a:solidFill>
                    </a:rPr>
                    <a:t>All the </a:t>
                  </a:r>
                  <a:r>
                    <a:rPr lang="en-US" sz="1100" dirty="0" err="1">
                      <a:solidFill>
                        <a:schemeClr val="accent6"/>
                      </a:solidFill>
                    </a:rPr>
                    <a:t>Lorem</a:t>
                  </a:r>
                  <a:r>
                    <a:rPr lang="en-US" sz="1100" dirty="0">
                      <a:solidFill>
                        <a:schemeClr val="accent6"/>
                      </a:solidFill>
                    </a:rPr>
                    <a:t> </a:t>
                  </a:r>
                  <a:r>
                    <a:rPr lang="en-US" sz="1100" dirty="0" err="1">
                      <a:solidFill>
                        <a:schemeClr val="accent6"/>
                      </a:solidFill>
                    </a:rPr>
                    <a:t>Ipsum</a:t>
                  </a:r>
                  <a:r>
                    <a:rPr lang="en-US" sz="1100" dirty="0">
                      <a:solidFill>
                        <a:schemeClr val="accent6"/>
                      </a:solidFill>
                    </a:rPr>
                    <a:t> generators on the Internet tend to repeat predefined chunks as necessary, making this the first</a:t>
                  </a:r>
                  <a:endParaRPr lang="th-TH" sz="1100" dirty="0">
                    <a:solidFill>
                      <a:schemeClr val="accent6"/>
                    </a:solidFill>
                  </a:endParaRPr>
                </a:p>
              </p:txBody>
            </p:sp>
          </p:grpSp>
          <p:sp>
            <p:nvSpPr>
              <p:cNvPr id="108" name="Rectangle 107"/>
              <p:cNvSpPr/>
              <p:nvPr/>
            </p:nvSpPr>
            <p:spPr>
              <a:xfrm>
                <a:off x="4853297" y="4918670"/>
                <a:ext cx="528613" cy="5286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65" name="Freeform 5"/>
              <p:cNvSpPr>
                <a:spLocks noEditPoints="1"/>
              </p:cNvSpPr>
              <p:nvPr/>
            </p:nvSpPr>
            <p:spPr bwMode="auto">
              <a:xfrm>
                <a:off x="4952494" y="5045742"/>
                <a:ext cx="330219" cy="274468"/>
              </a:xfrm>
              <a:custGeom>
                <a:avLst/>
                <a:gdLst>
                  <a:gd name="T0" fmla="*/ 955 w 1282"/>
                  <a:gd name="T1" fmla="*/ 0 h 1067"/>
                  <a:gd name="T2" fmla="*/ 555 w 1282"/>
                  <a:gd name="T3" fmla="*/ 67 h 1067"/>
                  <a:gd name="T4" fmla="*/ 266 w 1282"/>
                  <a:gd name="T5" fmla="*/ 67 h 1067"/>
                  <a:gd name="T6" fmla="*/ 0 w 1282"/>
                  <a:gd name="T7" fmla="*/ 360 h 1067"/>
                  <a:gd name="T8" fmla="*/ 266 w 1282"/>
                  <a:gd name="T9" fmla="*/ 654 h 1067"/>
                  <a:gd name="T10" fmla="*/ 286 w 1282"/>
                  <a:gd name="T11" fmla="*/ 654 h 1067"/>
                  <a:gd name="T12" fmla="*/ 387 w 1282"/>
                  <a:gd name="T13" fmla="*/ 1047 h 1067"/>
                  <a:gd name="T14" fmla="*/ 413 w 1282"/>
                  <a:gd name="T15" fmla="*/ 1067 h 1067"/>
                  <a:gd name="T16" fmla="*/ 573 w 1282"/>
                  <a:gd name="T17" fmla="*/ 1067 h 1067"/>
                  <a:gd name="T18" fmla="*/ 599 w 1282"/>
                  <a:gd name="T19" fmla="*/ 1034 h 1067"/>
                  <a:gd name="T20" fmla="*/ 501 w 1282"/>
                  <a:gd name="T21" fmla="*/ 654 h 1067"/>
                  <a:gd name="T22" fmla="*/ 558 w 1282"/>
                  <a:gd name="T23" fmla="*/ 654 h 1067"/>
                  <a:gd name="T24" fmla="*/ 955 w 1282"/>
                  <a:gd name="T25" fmla="*/ 720 h 1067"/>
                  <a:gd name="T26" fmla="*/ 986 w 1282"/>
                  <a:gd name="T27" fmla="*/ 694 h 1067"/>
                  <a:gd name="T28" fmla="*/ 986 w 1282"/>
                  <a:gd name="T29" fmla="*/ 27 h 1067"/>
                  <a:gd name="T30" fmla="*/ 955 w 1282"/>
                  <a:gd name="T31" fmla="*/ 0 h 1067"/>
                  <a:gd name="T32" fmla="*/ 1238 w 1282"/>
                  <a:gd name="T33" fmla="*/ 57 h 1067"/>
                  <a:gd name="T34" fmla="*/ 1053 w 1282"/>
                  <a:gd name="T35" fmla="*/ 164 h 1067"/>
                  <a:gd name="T36" fmla="*/ 1043 w 1282"/>
                  <a:gd name="T37" fmla="*/ 200 h 1067"/>
                  <a:gd name="T38" fmla="*/ 1080 w 1282"/>
                  <a:gd name="T39" fmla="*/ 210 h 1067"/>
                  <a:gd name="T40" fmla="*/ 1264 w 1282"/>
                  <a:gd name="T41" fmla="*/ 103 h 1067"/>
                  <a:gd name="T42" fmla="*/ 1274 w 1282"/>
                  <a:gd name="T43" fmla="*/ 67 h 1067"/>
                  <a:gd name="T44" fmla="*/ 1238 w 1282"/>
                  <a:gd name="T45" fmla="*/ 57 h 1067"/>
                  <a:gd name="T46" fmla="*/ 933 w 1282"/>
                  <a:gd name="T47" fmla="*/ 59 h 1067"/>
                  <a:gd name="T48" fmla="*/ 933 w 1282"/>
                  <a:gd name="T49" fmla="*/ 662 h 1067"/>
                  <a:gd name="T50" fmla="*/ 586 w 1282"/>
                  <a:gd name="T51" fmla="*/ 604 h 1067"/>
                  <a:gd name="T52" fmla="*/ 586 w 1282"/>
                  <a:gd name="T53" fmla="*/ 116 h 1067"/>
                  <a:gd name="T54" fmla="*/ 933 w 1282"/>
                  <a:gd name="T55" fmla="*/ 59 h 1067"/>
                  <a:gd name="T56" fmla="*/ 266 w 1282"/>
                  <a:gd name="T57" fmla="*/ 120 h 1067"/>
                  <a:gd name="T58" fmla="*/ 533 w 1282"/>
                  <a:gd name="T59" fmla="*/ 120 h 1067"/>
                  <a:gd name="T60" fmla="*/ 533 w 1282"/>
                  <a:gd name="T61" fmla="*/ 600 h 1067"/>
                  <a:gd name="T62" fmla="*/ 266 w 1282"/>
                  <a:gd name="T63" fmla="*/ 600 h 1067"/>
                  <a:gd name="T64" fmla="*/ 53 w 1282"/>
                  <a:gd name="T65" fmla="*/ 360 h 1067"/>
                  <a:gd name="T66" fmla="*/ 266 w 1282"/>
                  <a:gd name="T67" fmla="*/ 120 h 1067"/>
                  <a:gd name="T68" fmla="*/ 1066 w 1282"/>
                  <a:gd name="T69" fmla="*/ 334 h 1067"/>
                  <a:gd name="T70" fmla="*/ 1040 w 1282"/>
                  <a:gd name="T71" fmla="*/ 360 h 1067"/>
                  <a:gd name="T72" fmla="*/ 1066 w 1282"/>
                  <a:gd name="T73" fmla="*/ 387 h 1067"/>
                  <a:gd name="T74" fmla="*/ 1253 w 1282"/>
                  <a:gd name="T75" fmla="*/ 387 h 1067"/>
                  <a:gd name="T76" fmla="*/ 1280 w 1282"/>
                  <a:gd name="T77" fmla="*/ 360 h 1067"/>
                  <a:gd name="T78" fmla="*/ 1253 w 1282"/>
                  <a:gd name="T79" fmla="*/ 334 h 1067"/>
                  <a:gd name="T80" fmla="*/ 1066 w 1282"/>
                  <a:gd name="T81" fmla="*/ 334 h 1067"/>
                  <a:gd name="T82" fmla="*/ 1065 w 1282"/>
                  <a:gd name="T83" fmla="*/ 507 h 1067"/>
                  <a:gd name="T84" fmla="*/ 1043 w 1282"/>
                  <a:gd name="T85" fmla="*/ 520 h 1067"/>
                  <a:gd name="T86" fmla="*/ 1053 w 1282"/>
                  <a:gd name="T87" fmla="*/ 557 h 1067"/>
                  <a:gd name="T88" fmla="*/ 1238 w 1282"/>
                  <a:gd name="T89" fmla="*/ 663 h 1067"/>
                  <a:gd name="T90" fmla="*/ 1274 w 1282"/>
                  <a:gd name="T91" fmla="*/ 654 h 1067"/>
                  <a:gd name="T92" fmla="*/ 1264 w 1282"/>
                  <a:gd name="T93" fmla="*/ 617 h 1067"/>
                  <a:gd name="T94" fmla="*/ 1080 w 1282"/>
                  <a:gd name="T95" fmla="*/ 511 h 1067"/>
                  <a:gd name="T96" fmla="*/ 1065 w 1282"/>
                  <a:gd name="T97" fmla="*/ 507 h 1067"/>
                  <a:gd name="T98" fmla="*/ 341 w 1282"/>
                  <a:gd name="T99" fmla="*/ 654 h 1067"/>
                  <a:gd name="T100" fmla="*/ 446 w 1282"/>
                  <a:gd name="T101" fmla="*/ 654 h 1067"/>
                  <a:gd name="T102" fmla="*/ 538 w 1282"/>
                  <a:gd name="T103" fmla="*/ 1014 h 1067"/>
                  <a:gd name="T104" fmla="*/ 434 w 1282"/>
                  <a:gd name="T105" fmla="*/ 1014 h 1067"/>
                  <a:gd name="T106" fmla="*/ 341 w 1282"/>
                  <a:gd name="T107" fmla="*/ 65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2" h="1067">
                    <a:moveTo>
                      <a:pt x="955" y="0"/>
                    </a:moveTo>
                    <a:lnTo>
                      <a:pt x="555" y="67"/>
                    </a:lnTo>
                    <a:lnTo>
                      <a:pt x="266" y="67"/>
                    </a:lnTo>
                    <a:cubicBezTo>
                      <a:pt x="116" y="67"/>
                      <a:pt x="0" y="213"/>
                      <a:pt x="0" y="360"/>
                    </a:cubicBezTo>
                    <a:cubicBezTo>
                      <a:pt x="0" y="508"/>
                      <a:pt x="116" y="654"/>
                      <a:pt x="266" y="654"/>
                    </a:cubicBezTo>
                    <a:lnTo>
                      <a:pt x="286" y="654"/>
                    </a:lnTo>
                    <a:lnTo>
                      <a:pt x="387" y="1047"/>
                    </a:lnTo>
                    <a:cubicBezTo>
                      <a:pt x="390" y="1058"/>
                      <a:pt x="401" y="1067"/>
                      <a:pt x="413" y="1067"/>
                    </a:cubicBezTo>
                    <a:lnTo>
                      <a:pt x="573" y="1067"/>
                    </a:lnTo>
                    <a:cubicBezTo>
                      <a:pt x="589" y="1067"/>
                      <a:pt x="603" y="1049"/>
                      <a:pt x="599" y="1034"/>
                    </a:cubicBezTo>
                    <a:lnTo>
                      <a:pt x="501" y="654"/>
                    </a:lnTo>
                    <a:lnTo>
                      <a:pt x="558" y="654"/>
                    </a:lnTo>
                    <a:lnTo>
                      <a:pt x="955" y="720"/>
                    </a:lnTo>
                    <a:cubicBezTo>
                      <a:pt x="970" y="723"/>
                      <a:pt x="986" y="709"/>
                      <a:pt x="986" y="694"/>
                    </a:cubicBezTo>
                    <a:lnTo>
                      <a:pt x="986" y="27"/>
                    </a:lnTo>
                    <a:cubicBezTo>
                      <a:pt x="984" y="4"/>
                      <a:pt x="970" y="0"/>
                      <a:pt x="955" y="0"/>
                    </a:cubicBezTo>
                    <a:close/>
                    <a:moveTo>
                      <a:pt x="1238" y="57"/>
                    </a:moveTo>
                    <a:lnTo>
                      <a:pt x="1053" y="164"/>
                    </a:lnTo>
                    <a:cubicBezTo>
                      <a:pt x="1040" y="171"/>
                      <a:pt x="1036" y="188"/>
                      <a:pt x="1043" y="200"/>
                    </a:cubicBezTo>
                    <a:cubicBezTo>
                      <a:pt x="1051" y="213"/>
                      <a:pt x="1067" y="217"/>
                      <a:pt x="1080" y="210"/>
                    </a:cubicBezTo>
                    <a:lnTo>
                      <a:pt x="1264" y="103"/>
                    </a:lnTo>
                    <a:cubicBezTo>
                      <a:pt x="1277" y="96"/>
                      <a:pt x="1282" y="80"/>
                      <a:pt x="1274" y="67"/>
                    </a:cubicBezTo>
                    <a:cubicBezTo>
                      <a:pt x="1267" y="52"/>
                      <a:pt x="1249" y="51"/>
                      <a:pt x="1238" y="57"/>
                    </a:cubicBezTo>
                    <a:close/>
                    <a:moveTo>
                      <a:pt x="933" y="59"/>
                    </a:moveTo>
                    <a:lnTo>
                      <a:pt x="933" y="662"/>
                    </a:lnTo>
                    <a:lnTo>
                      <a:pt x="586" y="604"/>
                    </a:lnTo>
                    <a:lnTo>
                      <a:pt x="586" y="116"/>
                    </a:lnTo>
                    <a:lnTo>
                      <a:pt x="933" y="59"/>
                    </a:lnTo>
                    <a:close/>
                    <a:moveTo>
                      <a:pt x="266" y="120"/>
                    </a:moveTo>
                    <a:lnTo>
                      <a:pt x="533" y="120"/>
                    </a:lnTo>
                    <a:lnTo>
                      <a:pt x="533" y="600"/>
                    </a:lnTo>
                    <a:lnTo>
                      <a:pt x="266" y="600"/>
                    </a:lnTo>
                    <a:cubicBezTo>
                      <a:pt x="152" y="600"/>
                      <a:pt x="53" y="479"/>
                      <a:pt x="53" y="360"/>
                    </a:cubicBezTo>
                    <a:cubicBezTo>
                      <a:pt x="53" y="242"/>
                      <a:pt x="152" y="120"/>
                      <a:pt x="266" y="120"/>
                    </a:cubicBezTo>
                    <a:close/>
                    <a:moveTo>
                      <a:pt x="1066" y="334"/>
                    </a:moveTo>
                    <a:cubicBezTo>
                      <a:pt x="1052" y="334"/>
                      <a:pt x="1040" y="346"/>
                      <a:pt x="1040" y="360"/>
                    </a:cubicBezTo>
                    <a:cubicBezTo>
                      <a:pt x="1040" y="375"/>
                      <a:pt x="1052" y="387"/>
                      <a:pt x="1066" y="387"/>
                    </a:cubicBezTo>
                    <a:lnTo>
                      <a:pt x="1253" y="387"/>
                    </a:lnTo>
                    <a:cubicBezTo>
                      <a:pt x="1268" y="387"/>
                      <a:pt x="1280" y="375"/>
                      <a:pt x="1280" y="360"/>
                    </a:cubicBezTo>
                    <a:cubicBezTo>
                      <a:pt x="1280" y="346"/>
                      <a:pt x="1268" y="334"/>
                      <a:pt x="1253" y="334"/>
                    </a:cubicBezTo>
                    <a:lnTo>
                      <a:pt x="1066" y="334"/>
                    </a:lnTo>
                    <a:close/>
                    <a:moveTo>
                      <a:pt x="1065" y="507"/>
                    </a:moveTo>
                    <a:cubicBezTo>
                      <a:pt x="1056" y="508"/>
                      <a:pt x="1048" y="512"/>
                      <a:pt x="1043" y="520"/>
                    </a:cubicBezTo>
                    <a:cubicBezTo>
                      <a:pt x="1036" y="533"/>
                      <a:pt x="1040" y="549"/>
                      <a:pt x="1053" y="557"/>
                    </a:cubicBezTo>
                    <a:lnTo>
                      <a:pt x="1238" y="663"/>
                    </a:lnTo>
                    <a:cubicBezTo>
                      <a:pt x="1250" y="671"/>
                      <a:pt x="1267" y="666"/>
                      <a:pt x="1274" y="654"/>
                    </a:cubicBezTo>
                    <a:cubicBezTo>
                      <a:pt x="1282" y="641"/>
                      <a:pt x="1277" y="625"/>
                      <a:pt x="1264" y="617"/>
                    </a:cubicBezTo>
                    <a:lnTo>
                      <a:pt x="1080" y="511"/>
                    </a:lnTo>
                    <a:cubicBezTo>
                      <a:pt x="1075" y="508"/>
                      <a:pt x="1070" y="507"/>
                      <a:pt x="1065" y="507"/>
                    </a:cubicBezTo>
                    <a:close/>
                    <a:moveTo>
                      <a:pt x="341" y="654"/>
                    </a:moveTo>
                    <a:lnTo>
                      <a:pt x="446" y="654"/>
                    </a:lnTo>
                    <a:lnTo>
                      <a:pt x="538" y="1014"/>
                    </a:lnTo>
                    <a:lnTo>
                      <a:pt x="434" y="1014"/>
                    </a:lnTo>
                    <a:lnTo>
                      <a:pt x="341" y="6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sz="3200"/>
              </a:p>
            </p:txBody>
          </p:sp>
        </p:grpSp>
      </p:grpSp>
    </p:spTree>
    <p:extLst>
      <p:ext uri="{BB962C8B-B14F-4D97-AF65-F5344CB8AC3E}">
        <p14:creationId xmlns:p14="http://schemas.microsoft.com/office/powerpoint/2010/main" val="82065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6716" b="6716"/>
          <a:stretch>
            <a:fillRect/>
          </a:stretch>
        </p:blipFill>
        <p:spPr/>
      </p:pic>
      <p:pic>
        <p:nvPicPr>
          <p:cNvPr id="38" name="Picture Placeholder 37"/>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2426" b="2426"/>
          <a:stretch>
            <a:fillRect/>
          </a:stretch>
        </p:blipFill>
        <p:spPr/>
      </p:pic>
      <p:pic>
        <p:nvPicPr>
          <p:cNvPr id="39" name="Picture Placeholder 38"/>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2426" b="2426"/>
          <a:stretch>
            <a:fillRect/>
          </a:stretch>
        </p:blipFill>
        <p:spPr/>
      </p:pic>
      <p:sp>
        <p:nvSpPr>
          <p:cNvPr id="2" name="Title 1"/>
          <p:cNvSpPr>
            <a:spLocks noGrp="1"/>
          </p:cNvSpPr>
          <p:nvPr>
            <p:ph type="title"/>
          </p:nvPr>
        </p:nvSpPr>
        <p:spPr/>
        <p:txBody>
          <a:bodyPr/>
          <a:lstStyle/>
          <a:p>
            <a:r>
              <a:rPr lang="en-US"/>
              <a:t>MEET THE TEAM</a:t>
            </a:r>
            <a:endParaRPr lang="th-TH" dirty="0"/>
          </a:p>
        </p:txBody>
      </p:sp>
      <p:sp>
        <p:nvSpPr>
          <p:cNvPr id="3" name="Text Placeholder 2"/>
          <p:cNvSpPr>
            <a:spLocks noGrp="1"/>
          </p:cNvSpPr>
          <p:nvPr>
            <p:ph type="body" sz="quarter" idx="13"/>
          </p:nvPr>
        </p:nvSpPr>
        <p:spPr/>
        <p:txBody>
          <a:bodyPr/>
          <a:lstStyle/>
          <a:p>
            <a:r>
              <a:rPr lang="en-US"/>
              <a:t>Team Member</a:t>
            </a:r>
            <a:endParaRPr lang="th-TH" dirty="0"/>
          </a:p>
        </p:txBody>
      </p:sp>
      <p:grpSp>
        <p:nvGrpSpPr>
          <p:cNvPr id="24" name="Group 23"/>
          <p:cNvGrpSpPr/>
          <p:nvPr/>
        </p:nvGrpSpPr>
        <p:grpSpPr>
          <a:xfrm>
            <a:off x="543985" y="3717696"/>
            <a:ext cx="2829984" cy="2430924"/>
            <a:chOff x="543985" y="3630612"/>
            <a:chExt cx="2829984" cy="2430924"/>
          </a:xfrm>
        </p:grpSpPr>
        <p:sp>
          <p:nvSpPr>
            <p:cNvPr id="11" name="Text Placeholder 20"/>
            <p:cNvSpPr txBox="1">
              <a:spLocks/>
            </p:cNvSpPr>
            <p:nvPr/>
          </p:nvSpPr>
          <p:spPr>
            <a:xfrm>
              <a:off x="543985" y="3630612"/>
              <a:ext cx="2829984" cy="304800"/>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latin typeface="+mj-lt"/>
                </a:rPr>
                <a:t>PUAL WILLIAMS</a:t>
              </a:r>
              <a:endParaRPr lang="th-TH" sz="1800" dirty="0">
                <a:latin typeface="+mj-lt"/>
              </a:endParaRPr>
            </a:p>
          </p:txBody>
        </p:sp>
        <p:sp>
          <p:nvSpPr>
            <p:cNvPr id="12" name="Text Placeholder 21"/>
            <p:cNvSpPr txBox="1">
              <a:spLocks/>
            </p:cNvSpPr>
            <p:nvPr/>
          </p:nvSpPr>
          <p:spPr>
            <a:xfrm>
              <a:off x="543985" y="4516610"/>
              <a:ext cx="2829984" cy="1544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Neque</a:t>
              </a:r>
              <a:r>
                <a:rPr lang="en-GB" sz="1200" dirty="0">
                  <a:solidFill>
                    <a:schemeClr val="tx1">
                      <a:lumMod val="50000"/>
                      <a:lumOff val="50000"/>
                    </a:schemeClr>
                  </a:solidFill>
                </a:rPr>
                <a:t> </a:t>
              </a:r>
              <a:r>
                <a:rPr lang="en-GB" sz="1200" dirty="0" err="1">
                  <a:solidFill>
                    <a:schemeClr val="tx1">
                      <a:lumMod val="50000"/>
                      <a:lumOff val="50000"/>
                    </a:schemeClr>
                  </a:solidFill>
                </a:rPr>
                <a:t>porro</a:t>
              </a:r>
              <a:r>
                <a:rPr lang="en-GB" sz="1200" dirty="0">
                  <a:solidFill>
                    <a:schemeClr val="tx1">
                      <a:lumMod val="50000"/>
                      <a:lumOff val="50000"/>
                    </a:schemeClr>
                  </a:solidFill>
                </a:rPr>
                <a:t> </a:t>
              </a:r>
              <a:r>
                <a:rPr lang="en-GB" sz="1200" dirty="0" err="1">
                  <a:solidFill>
                    <a:schemeClr val="tx1">
                      <a:lumMod val="50000"/>
                      <a:lumOff val="50000"/>
                    </a:schemeClr>
                  </a:solidFill>
                </a:rPr>
                <a:t>quisquam</a:t>
              </a:r>
              <a:r>
                <a:rPr lang="en-GB" sz="1200" dirty="0">
                  <a:solidFill>
                    <a:schemeClr val="tx1">
                      <a:lumMod val="50000"/>
                      <a:lumOff val="50000"/>
                    </a:schemeClr>
                  </a:solidFill>
                </a:rPr>
                <a:t> </a:t>
              </a:r>
              <a:r>
                <a:rPr lang="en-GB" sz="1200" dirty="0" err="1">
                  <a:solidFill>
                    <a:schemeClr val="tx1">
                      <a:lumMod val="50000"/>
                      <a:lumOff val="50000"/>
                    </a:schemeClr>
                  </a:solidFill>
                </a:rPr>
                <a:t>est</a:t>
              </a:r>
              <a:r>
                <a:rPr lang="en-GB" sz="1200" dirty="0">
                  <a:solidFill>
                    <a:schemeClr val="tx1">
                      <a:lumMod val="50000"/>
                      <a:lumOff val="50000"/>
                    </a:schemeClr>
                  </a:solidFill>
                </a:rPr>
                <a:t>, qui </a:t>
              </a:r>
              <a:r>
                <a:rPr lang="en-GB" sz="1200" dirty="0" err="1">
                  <a:solidFill>
                    <a:schemeClr val="tx1">
                      <a:lumMod val="50000"/>
                      <a:lumOff val="50000"/>
                    </a:schemeClr>
                  </a:solidFill>
                </a:rPr>
                <a:t>dolorem</a:t>
              </a:r>
              <a:r>
                <a:rPr lang="en-GB" sz="1200" dirty="0">
                  <a:solidFill>
                    <a:schemeClr val="tx1">
                      <a:lumMod val="50000"/>
                      <a:lumOff val="50000"/>
                    </a:schemeClr>
                  </a:solidFill>
                </a:rPr>
                <a:t> </a:t>
              </a:r>
              <a:r>
                <a:rPr lang="en-GB" sz="1200" dirty="0" err="1">
                  <a:solidFill>
                    <a:schemeClr val="tx1">
                      <a:lumMod val="50000"/>
                      <a:lumOff val="50000"/>
                    </a:schemeClr>
                  </a:solidFill>
                </a:rPr>
                <a:t>ipsum</a:t>
              </a:r>
              <a:r>
                <a:rPr lang="en-GB" sz="1200" dirty="0">
                  <a:solidFill>
                    <a:schemeClr val="tx1">
                      <a:lumMod val="50000"/>
                      <a:lumOff val="50000"/>
                    </a:schemeClr>
                  </a:solidFill>
                </a:rPr>
                <a:t> </a:t>
              </a:r>
              <a:r>
                <a:rPr lang="en-GB" sz="1200" dirty="0" err="1">
                  <a:solidFill>
                    <a:schemeClr val="tx1">
                      <a:lumMod val="50000"/>
                      <a:lumOff val="50000"/>
                    </a:schemeClr>
                  </a:solidFill>
                </a:rPr>
                <a:t>quia</a:t>
              </a:r>
              <a:r>
                <a:rPr lang="en-GB" sz="1200" dirty="0">
                  <a:solidFill>
                    <a:schemeClr val="tx1">
                      <a:lumMod val="50000"/>
                      <a:lumOff val="50000"/>
                    </a:schemeClr>
                  </a:solidFill>
                </a:rPr>
                <a:t> non</a:t>
              </a: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Dolor</a:t>
              </a:r>
              <a:r>
                <a:rPr lang="en-GB" sz="1200" dirty="0">
                  <a:solidFill>
                    <a:schemeClr val="tx1">
                      <a:lumMod val="50000"/>
                      <a:lumOff val="50000"/>
                    </a:schemeClr>
                  </a:solidFill>
                </a:rPr>
                <a:t> sit </a:t>
              </a:r>
              <a:r>
                <a:rPr lang="en-GB" sz="1200" dirty="0" err="1">
                  <a:solidFill>
                    <a:schemeClr val="tx1">
                      <a:lumMod val="50000"/>
                      <a:lumOff val="50000"/>
                    </a:schemeClr>
                  </a:solidFill>
                </a:rPr>
                <a:t>amet</a:t>
              </a:r>
              <a:r>
                <a:rPr lang="en-GB" sz="1200" dirty="0">
                  <a:solidFill>
                    <a:schemeClr val="tx1">
                      <a:lumMod val="50000"/>
                      <a:lumOff val="50000"/>
                    </a:schemeClr>
                  </a:solidFill>
                </a:rPr>
                <a:t>, </a:t>
              </a:r>
              <a:r>
                <a:rPr lang="en-GB" sz="1200" dirty="0" err="1">
                  <a:solidFill>
                    <a:schemeClr val="tx1">
                      <a:lumMod val="50000"/>
                      <a:lumOff val="50000"/>
                    </a:schemeClr>
                  </a:solidFill>
                </a:rPr>
                <a:t>consectetur</a:t>
              </a:r>
              <a:r>
                <a:rPr lang="en-GB" sz="1200" dirty="0">
                  <a:solidFill>
                    <a:schemeClr val="tx1">
                      <a:lumMod val="50000"/>
                      <a:lumOff val="50000"/>
                    </a:schemeClr>
                  </a:solidFill>
                </a:rPr>
                <a:t>, </a:t>
              </a:r>
              <a:r>
                <a:rPr lang="en-GB" sz="1200" dirty="0" err="1">
                  <a:solidFill>
                    <a:schemeClr val="tx1">
                      <a:lumMod val="50000"/>
                      <a:lumOff val="50000"/>
                    </a:schemeClr>
                  </a:solidFill>
                </a:rPr>
                <a:t>adipisci</a:t>
              </a:r>
              <a:r>
                <a:rPr lang="en-GB" sz="1200" dirty="0">
                  <a:solidFill>
                    <a:schemeClr val="tx1">
                      <a:lumMod val="50000"/>
                      <a:lumOff val="50000"/>
                    </a:schemeClr>
                  </a:solidFill>
                </a:rPr>
                <a:t> </a:t>
              </a:r>
              <a:r>
                <a:rPr lang="en-GB" sz="1200" dirty="0" err="1">
                  <a:solidFill>
                    <a:schemeClr val="tx1">
                      <a:lumMod val="50000"/>
                      <a:lumOff val="50000"/>
                    </a:schemeClr>
                  </a:solidFill>
                </a:rPr>
                <a:t>velit</a:t>
              </a:r>
              <a:r>
                <a:rPr lang="en-GB" sz="1200" dirty="0">
                  <a:solidFill>
                    <a:schemeClr val="tx1">
                      <a:lumMod val="50000"/>
                      <a:lumOff val="50000"/>
                    </a:schemeClr>
                  </a:solidFill>
                </a:rPr>
                <a:t> </a:t>
              </a:r>
              <a:r>
                <a:rPr lang="en-GB" sz="1200" dirty="0" err="1">
                  <a:solidFill>
                    <a:schemeClr val="tx1">
                      <a:lumMod val="50000"/>
                      <a:lumOff val="50000"/>
                    </a:schemeClr>
                  </a:solidFill>
                </a:rPr>
                <a:t>dolorem</a:t>
              </a:r>
              <a:r>
                <a:rPr lang="en-GB" sz="1200" dirty="0">
                  <a:solidFill>
                    <a:schemeClr val="tx1">
                      <a:lumMod val="50000"/>
                      <a:lumOff val="50000"/>
                    </a:schemeClr>
                  </a:solidFill>
                </a:rPr>
                <a:t> </a:t>
              </a:r>
              <a:r>
                <a:rPr lang="en-GB" sz="1200" dirty="0" err="1">
                  <a:solidFill>
                    <a:schemeClr val="tx1">
                      <a:lumMod val="50000"/>
                      <a:lumOff val="50000"/>
                    </a:schemeClr>
                  </a:solidFill>
                </a:rPr>
                <a:t>ipsum</a:t>
              </a:r>
              <a:r>
                <a:rPr lang="en-GB" sz="1200" dirty="0">
                  <a:solidFill>
                    <a:schemeClr val="tx1">
                      <a:lumMod val="50000"/>
                      <a:lumOff val="50000"/>
                    </a:schemeClr>
                  </a:solidFill>
                </a:rPr>
                <a:t> </a:t>
              </a: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Sed</a:t>
              </a:r>
              <a:r>
                <a:rPr lang="en-GB" sz="1200" dirty="0">
                  <a:solidFill>
                    <a:schemeClr val="tx1">
                      <a:lumMod val="50000"/>
                      <a:lumOff val="50000"/>
                    </a:schemeClr>
                  </a:solidFill>
                </a:rPr>
                <a:t> </a:t>
              </a:r>
              <a:r>
                <a:rPr lang="en-GB" sz="1200" dirty="0" err="1">
                  <a:solidFill>
                    <a:schemeClr val="tx1">
                      <a:lumMod val="50000"/>
                      <a:lumOff val="50000"/>
                    </a:schemeClr>
                  </a:solidFill>
                </a:rPr>
                <a:t>quia</a:t>
              </a:r>
              <a:r>
                <a:rPr lang="en-GB" sz="1200" dirty="0">
                  <a:solidFill>
                    <a:schemeClr val="tx1">
                      <a:lumMod val="50000"/>
                      <a:lumOff val="50000"/>
                    </a:schemeClr>
                  </a:solidFill>
                </a:rPr>
                <a:t> non </a:t>
              </a:r>
              <a:r>
                <a:rPr lang="en-GB" sz="1200" dirty="0" err="1">
                  <a:solidFill>
                    <a:schemeClr val="tx1">
                      <a:lumMod val="50000"/>
                      <a:lumOff val="50000"/>
                    </a:schemeClr>
                  </a:solidFill>
                </a:rPr>
                <a:t>numquam</a:t>
              </a:r>
              <a:r>
                <a:rPr lang="en-GB" sz="1200" dirty="0">
                  <a:solidFill>
                    <a:schemeClr val="tx1">
                      <a:lumMod val="50000"/>
                      <a:lumOff val="50000"/>
                    </a:schemeClr>
                  </a:solidFill>
                </a:rPr>
                <a:t> </a:t>
              </a:r>
              <a:r>
                <a:rPr lang="en-GB" sz="1200" dirty="0" err="1">
                  <a:solidFill>
                    <a:schemeClr val="tx1">
                      <a:lumMod val="50000"/>
                      <a:lumOff val="50000"/>
                    </a:schemeClr>
                  </a:solidFill>
                </a:rPr>
                <a:t>eius</a:t>
              </a:r>
              <a:r>
                <a:rPr lang="en-GB" sz="1200" dirty="0">
                  <a:solidFill>
                    <a:schemeClr val="tx1">
                      <a:lumMod val="50000"/>
                      <a:lumOff val="50000"/>
                    </a:schemeClr>
                  </a:solidFill>
                </a:rPr>
                <a:t> </a:t>
              </a:r>
              <a:br>
                <a:rPr lang="en-GB" sz="1200" dirty="0">
                  <a:solidFill>
                    <a:schemeClr val="tx1">
                      <a:lumMod val="50000"/>
                      <a:lumOff val="50000"/>
                    </a:schemeClr>
                  </a:solidFill>
                </a:rPr>
              </a:br>
              <a:r>
                <a:rPr lang="en-GB" sz="1200" dirty="0" err="1">
                  <a:solidFill>
                    <a:schemeClr val="tx1">
                      <a:lumMod val="50000"/>
                      <a:lumOff val="50000"/>
                    </a:schemeClr>
                  </a:solidFill>
                </a:rPr>
                <a:t>modi</a:t>
              </a:r>
              <a:r>
                <a:rPr lang="en-GB" sz="1200" dirty="0">
                  <a:solidFill>
                    <a:schemeClr val="tx1">
                      <a:lumMod val="50000"/>
                      <a:lumOff val="50000"/>
                    </a:schemeClr>
                  </a:solidFill>
                </a:rPr>
                <a:t> </a:t>
              </a:r>
              <a:r>
                <a:rPr lang="en-GB" sz="1200" dirty="0" err="1">
                  <a:solidFill>
                    <a:schemeClr val="tx1">
                      <a:lumMod val="50000"/>
                      <a:lumOff val="50000"/>
                    </a:schemeClr>
                  </a:solidFill>
                </a:rPr>
                <a:t>tempora</a:t>
              </a:r>
              <a:r>
                <a:rPr lang="en-GB" sz="1200" dirty="0">
                  <a:solidFill>
                    <a:schemeClr val="tx1">
                      <a:lumMod val="50000"/>
                      <a:lumOff val="50000"/>
                    </a:schemeClr>
                  </a:solidFill>
                </a:rPr>
                <a:t> </a:t>
              </a:r>
              <a:r>
                <a:rPr lang="en-GB" sz="1200" dirty="0" err="1">
                  <a:solidFill>
                    <a:schemeClr val="tx1">
                      <a:lumMod val="50000"/>
                      <a:lumOff val="50000"/>
                    </a:schemeClr>
                  </a:solidFill>
                </a:rPr>
                <a:t>adipisci</a:t>
              </a:r>
              <a:endParaRPr lang="en-GB" sz="1200" dirty="0">
                <a:solidFill>
                  <a:schemeClr val="tx1">
                    <a:lumMod val="50000"/>
                    <a:lumOff val="50000"/>
                  </a:schemeClr>
                </a:solidFill>
              </a:endParaRPr>
            </a:p>
          </p:txBody>
        </p:sp>
        <p:sp>
          <p:nvSpPr>
            <p:cNvPr id="19" name="Text Placeholder 21"/>
            <p:cNvSpPr txBox="1">
              <a:spLocks/>
            </p:cNvSpPr>
            <p:nvPr/>
          </p:nvSpPr>
          <p:spPr>
            <a:xfrm>
              <a:off x="543985" y="3826554"/>
              <a:ext cx="2829984" cy="316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GB" sz="1600" i="1" dirty="0">
                  <a:solidFill>
                    <a:schemeClr val="accent6"/>
                  </a:solidFill>
                </a:rPr>
                <a:t>CEO &amp; Founder</a:t>
              </a:r>
              <a:endParaRPr lang="th-TH" sz="1600" i="1" dirty="0">
                <a:solidFill>
                  <a:schemeClr val="accent6"/>
                </a:solidFill>
              </a:endParaRPr>
            </a:p>
          </p:txBody>
        </p:sp>
        <p:cxnSp>
          <p:nvCxnSpPr>
            <p:cNvPr id="21" name="Straight Connector 20"/>
            <p:cNvCxnSpPr/>
            <p:nvPr/>
          </p:nvCxnSpPr>
          <p:spPr>
            <a:xfrm>
              <a:off x="1718723" y="4359753"/>
              <a:ext cx="48050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681009" y="3717696"/>
            <a:ext cx="2829983" cy="2430924"/>
            <a:chOff x="3666597" y="3630612"/>
            <a:chExt cx="2862789" cy="2430924"/>
          </a:xfrm>
        </p:grpSpPr>
        <p:sp>
          <p:nvSpPr>
            <p:cNvPr id="25" name="Text Placeholder 20"/>
            <p:cNvSpPr txBox="1">
              <a:spLocks/>
            </p:cNvSpPr>
            <p:nvPr/>
          </p:nvSpPr>
          <p:spPr>
            <a:xfrm>
              <a:off x="3666597" y="3630612"/>
              <a:ext cx="2862789" cy="304800"/>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latin typeface="+mj-lt"/>
                </a:rPr>
                <a:t>SEAN ALBERTON </a:t>
              </a:r>
              <a:endParaRPr lang="th-TH" sz="1800" dirty="0">
                <a:latin typeface="+mj-lt"/>
              </a:endParaRPr>
            </a:p>
          </p:txBody>
        </p:sp>
        <p:sp>
          <p:nvSpPr>
            <p:cNvPr id="26" name="Text Placeholder 21"/>
            <p:cNvSpPr txBox="1">
              <a:spLocks/>
            </p:cNvSpPr>
            <p:nvPr/>
          </p:nvSpPr>
          <p:spPr>
            <a:xfrm>
              <a:off x="3666597" y="4516610"/>
              <a:ext cx="2862789" cy="1544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Sed</a:t>
              </a:r>
              <a:r>
                <a:rPr lang="en-GB" sz="1200" dirty="0">
                  <a:solidFill>
                    <a:schemeClr val="tx1">
                      <a:lumMod val="50000"/>
                      <a:lumOff val="50000"/>
                    </a:schemeClr>
                  </a:solidFill>
                </a:rPr>
                <a:t> </a:t>
              </a:r>
              <a:r>
                <a:rPr lang="en-GB" sz="1200" dirty="0" err="1">
                  <a:solidFill>
                    <a:schemeClr val="tx1">
                      <a:lumMod val="50000"/>
                      <a:lumOff val="50000"/>
                    </a:schemeClr>
                  </a:solidFill>
                </a:rPr>
                <a:t>ut</a:t>
              </a:r>
              <a:r>
                <a:rPr lang="en-GB" sz="1200" dirty="0">
                  <a:solidFill>
                    <a:schemeClr val="tx1">
                      <a:lumMod val="50000"/>
                      <a:lumOff val="50000"/>
                    </a:schemeClr>
                  </a:solidFill>
                </a:rPr>
                <a:t> </a:t>
              </a:r>
              <a:r>
                <a:rPr lang="en-GB" sz="1200" dirty="0" err="1">
                  <a:solidFill>
                    <a:schemeClr val="tx1">
                      <a:lumMod val="50000"/>
                      <a:lumOff val="50000"/>
                    </a:schemeClr>
                  </a:solidFill>
                </a:rPr>
                <a:t>perspiciatis</a:t>
              </a:r>
              <a:r>
                <a:rPr lang="en-GB" sz="1200" dirty="0">
                  <a:solidFill>
                    <a:schemeClr val="tx1">
                      <a:lumMod val="50000"/>
                      <a:lumOff val="50000"/>
                    </a:schemeClr>
                  </a:solidFill>
                </a:rPr>
                <a:t> </a:t>
              </a:r>
              <a:r>
                <a:rPr lang="en-GB" sz="1200" dirty="0" err="1">
                  <a:solidFill>
                    <a:schemeClr val="tx1">
                      <a:lumMod val="50000"/>
                      <a:lumOff val="50000"/>
                    </a:schemeClr>
                  </a:solidFill>
                </a:rPr>
                <a:t>unde</a:t>
              </a:r>
              <a:r>
                <a:rPr lang="en-GB" sz="1200" dirty="0">
                  <a:solidFill>
                    <a:schemeClr val="tx1">
                      <a:lumMod val="50000"/>
                      <a:lumOff val="50000"/>
                    </a:schemeClr>
                  </a:solidFill>
                </a:rPr>
                <a:t> </a:t>
              </a:r>
              <a:r>
                <a:rPr lang="en-GB" sz="1200" dirty="0" err="1">
                  <a:solidFill>
                    <a:schemeClr val="tx1">
                      <a:lumMod val="50000"/>
                      <a:lumOff val="50000"/>
                    </a:schemeClr>
                  </a:solidFill>
                </a:rPr>
                <a:t>omnis</a:t>
              </a:r>
              <a:r>
                <a:rPr lang="en-GB" sz="1200" dirty="0">
                  <a:solidFill>
                    <a:schemeClr val="tx1">
                      <a:lumMod val="50000"/>
                      <a:lumOff val="50000"/>
                    </a:schemeClr>
                  </a:solidFill>
                </a:rPr>
                <a:t> </a:t>
              </a:r>
              <a:br>
                <a:rPr lang="en-GB" sz="1200" dirty="0">
                  <a:solidFill>
                    <a:schemeClr val="tx1">
                      <a:lumMod val="50000"/>
                      <a:lumOff val="50000"/>
                    </a:schemeClr>
                  </a:solidFill>
                </a:rPr>
              </a:br>
              <a:r>
                <a:rPr lang="en-GB" sz="1200" dirty="0" err="1">
                  <a:solidFill>
                    <a:schemeClr val="tx1">
                      <a:lumMod val="50000"/>
                      <a:lumOff val="50000"/>
                    </a:schemeClr>
                  </a:solidFill>
                </a:rPr>
                <a:t>iste</a:t>
              </a:r>
              <a:r>
                <a:rPr lang="en-GB" sz="1200" dirty="0">
                  <a:solidFill>
                    <a:schemeClr val="tx1">
                      <a:lumMod val="50000"/>
                      <a:lumOff val="50000"/>
                    </a:schemeClr>
                  </a:solidFill>
                </a:rPr>
                <a:t> </a:t>
              </a:r>
              <a:r>
                <a:rPr lang="en-GB" sz="1200" dirty="0" err="1">
                  <a:solidFill>
                    <a:schemeClr val="tx1">
                      <a:lumMod val="50000"/>
                      <a:lumOff val="50000"/>
                    </a:schemeClr>
                  </a:solidFill>
                </a:rPr>
                <a:t>natus</a:t>
              </a:r>
              <a:r>
                <a:rPr lang="en-GB" sz="1200" dirty="0">
                  <a:solidFill>
                    <a:schemeClr val="tx1">
                      <a:lumMod val="50000"/>
                      <a:lumOff val="50000"/>
                    </a:schemeClr>
                  </a:solidFill>
                </a:rPr>
                <a:t> error sit </a:t>
              </a: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Voluptatem</a:t>
              </a:r>
              <a:r>
                <a:rPr lang="en-GB" sz="1200" dirty="0">
                  <a:solidFill>
                    <a:schemeClr val="tx1">
                      <a:lumMod val="50000"/>
                      <a:lumOff val="50000"/>
                    </a:schemeClr>
                  </a:solidFill>
                </a:rPr>
                <a:t> </a:t>
              </a:r>
              <a:r>
                <a:rPr lang="en-GB" sz="1200" dirty="0" err="1">
                  <a:solidFill>
                    <a:schemeClr val="tx1">
                      <a:lumMod val="50000"/>
                      <a:lumOff val="50000"/>
                    </a:schemeClr>
                  </a:solidFill>
                </a:rPr>
                <a:t>accusantium</a:t>
              </a:r>
              <a:r>
                <a:rPr lang="en-GB" sz="1200" dirty="0">
                  <a:solidFill>
                    <a:schemeClr val="tx1">
                      <a:lumMod val="50000"/>
                      <a:lumOff val="50000"/>
                    </a:schemeClr>
                  </a:solidFill>
                </a:rPr>
                <a:t> </a:t>
              </a:r>
              <a:r>
                <a:rPr lang="en-GB" sz="1200" dirty="0" err="1">
                  <a:solidFill>
                    <a:schemeClr val="tx1">
                      <a:lumMod val="50000"/>
                      <a:lumOff val="50000"/>
                    </a:schemeClr>
                  </a:solidFill>
                </a:rPr>
                <a:t>doloremque</a:t>
              </a:r>
              <a:r>
                <a:rPr lang="en-GB" sz="1200" dirty="0">
                  <a:solidFill>
                    <a:schemeClr val="tx1">
                      <a:lumMod val="50000"/>
                      <a:lumOff val="50000"/>
                    </a:schemeClr>
                  </a:solidFill>
                </a:rPr>
                <a:t> </a:t>
              </a:r>
              <a:r>
                <a:rPr lang="en-GB" sz="1200" dirty="0" err="1">
                  <a:solidFill>
                    <a:schemeClr val="tx1">
                      <a:lumMod val="50000"/>
                      <a:lumOff val="50000"/>
                    </a:schemeClr>
                  </a:solidFill>
                </a:rPr>
                <a:t>laudantium</a:t>
              </a:r>
              <a:r>
                <a:rPr lang="en-GB" sz="1200" dirty="0">
                  <a:solidFill>
                    <a:schemeClr val="tx1">
                      <a:lumMod val="50000"/>
                      <a:lumOff val="50000"/>
                    </a:schemeClr>
                  </a:solidFill>
                </a:rPr>
                <a:t>, </a:t>
              </a:r>
              <a:r>
                <a:rPr lang="en-GB" sz="1200" dirty="0" err="1">
                  <a:solidFill>
                    <a:schemeClr val="tx1">
                      <a:lumMod val="50000"/>
                      <a:lumOff val="50000"/>
                    </a:schemeClr>
                  </a:solidFill>
                </a:rPr>
                <a:t>totam</a:t>
              </a:r>
              <a:r>
                <a:rPr lang="en-GB" sz="1200" dirty="0">
                  <a:solidFill>
                    <a:schemeClr val="tx1">
                      <a:lumMod val="50000"/>
                      <a:lumOff val="50000"/>
                    </a:schemeClr>
                  </a:solidFill>
                </a:rPr>
                <a:t> rem </a:t>
              </a:r>
              <a:r>
                <a:rPr lang="en-GB" sz="1200" dirty="0" err="1">
                  <a:solidFill>
                    <a:schemeClr val="tx1">
                      <a:lumMod val="50000"/>
                      <a:lumOff val="50000"/>
                    </a:schemeClr>
                  </a:solidFill>
                </a:rPr>
                <a:t>aperiam</a:t>
              </a:r>
              <a:endParaRPr lang="en-GB" sz="1200" dirty="0">
                <a:solidFill>
                  <a:schemeClr val="tx1">
                    <a:lumMod val="50000"/>
                    <a:lumOff val="50000"/>
                  </a:schemeClr>
                </a:solidFill>
              </a:endParaRP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Eaque</a:t>
              </a:r>
              <a:r>
                <a:rPr lang="en-GB" sz="1200" dirty="0">
                  <a:solidFill>
                    <a:schemeClr val="tx1">
                      <a:lumMod val="50000"/>
                      <a:lumOff val="50000"/>
                    </a:schemeClr>
                  </a:solidFill>
                </a:rPr>
                <a:t> </a:t>
              </a:r>
              <a:r>
                <a:rPr lang="en-GB" sz="1200" dirty="0" err="1">
                  <a:solidFill>
                    <a:schemeClr val="tx1">
                      <a:lumMod val="50000"/>
                      <a:lumOff val="50000"/>
                    </a:schemeClr>
                  </a:solidFill>
                </a:rPr>
                <a:t>ipsa</a:t>
              </a:r>
              <a:r>
                <a:rPr lang="en-GB" sz="1200" dirty="0">
                  <a:solidFill>
                    <a:schemeClr val="tx1">
                      <a:lumMod val="50000"/>
                      <a:lumOff val="50000"/>
                    </a:schemeClr>
                  </a:solidFill>
                </a:rPr>
                <a:t> quae </a:t>
              </a:r>
              <a:r>
                <a:rPr lang="en-GB" sz="1200" dirty="0" err="1">
                  <a:solidFill>
                    <a:schemeClr val="tx1">
                      <a:lumMod val="50000"/>
                      <a:lumOff val="50000"/>
                    </a:schemeClr>
                  </a:solidFill>
                </a:rPr>
                <a:t>ab</a:t>
              </a:r>
              <a:r>
                <a:rPr lang="en-GB" sz="1200" dirty="0">
                  <a:solidFill>
                    <a:schemeClr val="tx1">
                      <a:lumMod val="50000"/>
                      <a:lumOff val="50000"/>
                    </a:schemeClr>
                  </a:solidFill>
                </a:rPr>
                <a:t> </a:t>
              </a:r>
              <a:r>
                <a:rPr lang="en-GB" sz="1200" dirty="0" err="1">
                  <a:solidFill>
                    <a:schemeClr val="tx1">
                      <a:lumMod val="50000"/>
                      <a:lumOff val="50000"/>
                    </a:schemeClr>
                  </a:solidFill>
                </a:rPr>
                <a:t>illo</a:t>
              </a:r>
              <a:r>
                <a:rPr lang="en-GB" sz="1200" dirty="0">
                  <a:solidFill>
                    <a:schemeClr val="tx1">
                      <a:lumMod val="50000"/>
                      <a:lumOff val="50000"/>
                    </a:schemeClr>
                  </a:solidFill>
                </a:rPr>
                <a:t> </a:t>
              </a:r>
            </a:p>
          </p:txBody>
        </p:sp>
        <p:sp>
          <p:nvSpPr>
            <p:cNvPr id="27" name="Text Placeholder 21"/>
            <p:cNvSpPr txBox="1">
              <a:spLocks/>
            </p:cNvSpPr>
            <p:nvPr/>
          </p:nvSpPr>
          <p:spPr>
            <a:xfrm>
              <a:off x="3666597" y="3826554"/>
              <a:ext cx="2862789" cy="316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GB" sz="1600" i="1" dirty="0">
                  <a:solidFill>
                    <a:schemeClr val="accent6"/>
                  </a:solidFill>
                </a:rPr>
                <a:t>Co-Founder</a:t>
              </a:r>
              <a:endParaRPr lang="th-TH" sz="1600" i="1" dirty="0">
                <a:solidFill>
                  <a:schemeClr val="accent6"/>
                </a:solidFill>
              </a:endParaRPr>
            </a:p>
          </p:txBody>
        </p:sp>
        <p:cxnSp>
          <p:nvCxnSpPr>
            <p:cNvPr id="28" name="Straight Connector 27"/>
            <p:cNvCxnSpPr/>
            <p:nvPr/>
          </p:nvCxnSpPr>
          <p:spPr>
            <a:xfrm>
              <a:off x="4854952" y="4359753"/>
              <a:ext cx="48607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882288" y="3717697"/>
            <a:ext cx="2831876" cy="2430924"/>
            <a:chOff x="6789210" y="3630613"/>
            <a:chExt cx="2862789" cy="2430924"/>
          </a:xfrm>
        </p:grpSpPr>
        <p:sp>
          <p:nvSpPr>
            <p:cNvPr id="31" name="Text Placeholder 20"/>
            <p:cNvSpPr txBox="1">
              <a:spLocks/>
            </p:cNvSpPr>
            <p:nvPr/>
          </p:nvSpPr>
          <p:spPr>
            <a:xfrm>
              <a:off x="6789210" y="3630613"/>
              <a:ext cx="2862789" cy="304800"/>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latin typeface="+mj-lt"/>
                </a:rPr>
                <a:t>LISA JONHSON</a:t>
              </a:r>
              <a:endParaRPr lang="th-TH" sz="1800" dirty="0">
                <a:latin typeface="+mj-lt"/>
              </a:endParaRPr>
            </a:p>
          </p:txBody>
        </p:sp>
        <p:sp>
          <p:nvSpPr>
            <p:cNvPr id="32" name="Text Placeholder 21"/>
            <p:cNvSpPr txBox="1">
              <a:spLocks/>
            </p:cNvSpPr>
            <p:nvPr/>
          </p:nvSpPr>
          <p:spPr>
            <a:xfrm>
              <a:off x="6789210" y="4516611"/>
              <a:ext cx="2862789" cy="1544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Lorem</a:t>
              </a:r>
              <a:r>
                <a:rPr lang="en-GB" sz="1200" dirty="0">
                  <a:solidFill>
                    <a:schemeClr val="tx1">
                      <a:lumMod val="50000"/>
                      <a:lumOff val="50000"/>
                    </a:schemeClr>
                  </a:solidFill>
                </a:rPr>
                <a:t> </a:t>
              </a:r>
              <a:r>
                <a:rPr lang="en-GB" sz="1200" dirty="0" err="1">
                  <a:solidFill>
                    <a:schemeClr val="tx1">
                      <a:lumMod val="50000"/>
                      <a:lumOff val="50000"/>
                    </a:schemeClr>
                  </a:solidFill>
                </a:rPr>
                <a:t>ipsum</a:t>
              </a:r>
              <a:r>
                <a:rPr lang="en-GB" sz="1200" dirty="0">
                  <a:solidFill>
                    <a:schemeClr val="tx1">
                      <a:lumMod val="50000"/>
                      <a:lumOff val="50000"/>
                    </a:schemeClr>
                  </a:solidFill>
                </a:rPr>
                <a:t> </a:t>
              </a:r>
              <a:r>
                <a:rPr lang="en-GB" sz="1200" dirty="0" err="1">
                  <a:solidFill>
                    <a:schemeClr val="tx1">
                      <a:lumMod val="50000"/>
                      <a:lumOff val="50000"/>
                    </a:schemeClr>
                  </a:solidFill>
                </a:rPr>
                <a:t>dolor</a:t>
              </a:r>
              <a:r>
                <a:rPr lang="en-GB" sz="1200" dirty="0">
                  <a:solidFill>
                    <a:schemeClr val="tx1">
                      <a:lumMod val="50000"/>
                      <a:lumOff val="50000"/>
                    </a:schemeClr>
                  </a:solidFill>
                </a:rPr>
                <a:t> sit </a:t>
              </a:r>
              <a:r>
                <a:rPr lang="en-GB" sz="1200" dirty="0" err="1">
                  <a:solidFill>
                    <a:schemeClr val="tx1">
                      <a:lumMod val="50000"/>
                      <a:lumOff val="50000"/>
                    </a:schemeClr>
                  </a:solidFill>
                </a:rPr>
                <a:t>amet</a:t>
              </a:r>
              <a:endParaRPr lang="en-GB" sz="1200" dirty="0">
                <a:solidFill>
                  <a:schemeClr val="tx1">
                    <a:lumMod val="50000"/>
                    <a:lumOff val="50000"/>
                  </a:schemeClr>
                </a:solidFill>
              </a:endParaRP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Consectetur</a:t>
              </a:r>
              <a:r>
                <a:rPr lang="en-GB" sz="1200" dirty="0">
                  <a:solidFill>
                    <a:schemeClr val="tx1">
                      <a:lumMod val="50000"/>
                      <a:lumOff val="50000"/>
                    </a:schemeClr>
                  </a:solidFill>
                </a:rPr>
                <a:t> </a:t>
              </a:r>
              <a:r>
                <a:rPr lang="en-GB" sz="1200" dirty="0" err="1">
                  <a:solidFill>
                    <a:schemeClr val="tx1">
                      <a:lumMod val="50000"/>
                      <a:lumOff val="50000"/>
                    </a:schemeClr>
                  </a:solidFill>
                </a:rPr>
                <a:t>elit</a:t>
              </a:r>
              <a:r>
                <a:rPr lang="en-GB" sz="1200" dirty="0">
                  <a:solidFill>
                    <a:schemeClr val="tx1">
                      <a:lumMod val="50000"/>
                      <a:lumOff val="50000"/>
                    </a:schemeClr>
                  </a:solidFill>
                </a:rPr>
                <a:t>, </a:t>
              </a:r>
              <a:r>
                <a:rPr lang="en-GB" sz="1200" dirty="0" err="1">
                  <a:solidFill>
                    <a:schemeClr val="tx1">
                      <a:lumMod val="50000"/>
                      <a:lumOff val="50000"/>
                    </a:schemeClr>
                  </a:solidFill>
                </a:rPr>
                <a:t>sed</a:t>
              </a:r>
              <a:r>
                <a:rPr lang="en-GB" sz="1200" dirty="0">
                  <a:solidFill>
                    <a:schemeClr val="tx1">
                      <a:lumMod val="50000"/>
                      <a:lumOff val="50000"/>
                    </a:schemeClr>
                  </a:solidFill>
                </a:rPr>
                <a:t> do </a:t>
              </a:r>
              <a:r>
                <a:rPr lang="en-GB" sz="1200" dirty="0" err="1">
                  <a:solidFill>
                    <a:schemeClr val="tx1">
                      <a:lumMod val="50000"/>
                      <a:lumOff val="50000"/>
                    </a:schemeClr>
                  </a:solidFill>
                </a:rPr>
                <a:t>eiusmod</a:t>
              </a:r>
              <a:r>
                <a:rPr lang="en-GB" sz="1200" dirty="0">
                  <a:solidFill>
                    <a:schemeClr val="tx1">
                      <a:lumMod val="50000"/>
                      <a:lumOff val="50000"/>
                    </a:schemeClr>
                  </a:solidFill>
                </a:rPr>
                <a:t> </a:t>
              </a:r>
              <a:r>
                <a:rPr lang="en-GB" sz="1200" dirty="0" err="1">
                  <a:solidFill>
                    <a:schemeClr val="tx1">
                      <a:lumMod val="50000"/>
                      <a:lumOff val="50000"/>
                    </a:schemeClr>
                  </a:solidFill>
                </a:rPr>
                <a:t>tempor</a:t>
              </a:r>
              <a:r>
                <a:rPr lang="en-GB" sz="1200" dirty="0">
                  <a:solidFill>
                    <a:schemeClr val="tx1">
                      <a:lumMod val="50000"/>
                      <a:lumOff val="50000"/>
                    </a:schemeClr>
                  </a:solidFill>
                </a:rPr>
                <a:t> </a:t>
              </a:r>
              <a:r>
                <a:rPr lang="en-GB" sz="1200" dirty="0" err="1">
                  <a:solidFill>
                    <a:schemeClr val="tx1">
                      <a:lumMod val="50000"/>
                      <a:lumOff val="50000"/>
                    </a:schemeClr>
                  </a:solidFill>
                </a:rPr>
                <a:t>ipsum</a:t>
              </a:r>
              <a:endParaRPr lang="en-GB" sz="1200" dirty="0">
                <a:solidFill>
                  <a:schemeClr val="tx1">
                    <a:lumMod val="50000"/>
                    <a:lumOff val="50000"/>
                  </a:schemeClr>
                </a:solidFill>
              </a:endParaRP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eiusmod</a:t>
              </a:r>
              <a:r>
                <a:rPr lang="en-GB" sz="1200" dirty="0">
                  <a:solidFill>
                    <a:schemeClr val="tx1">
                      <a:lumMod val="50000"/>
                      <a:lumOff val="50000"/>
                    </a:schemeClr>
                  </a:solidFill>
                </a:rPr>
                <a:t> </a:t>
              </a:r>
              <a:r>
                <a:rPr lang="en-GB" sz="1200" dirty="0" err="1">
                  <a:solidFill>
                    <a:schemeClr val="tx1">
                      <a:lumMod val="50000"/>
                      <a:lumOff val="50000"/>
                    </a:schemeClr>
                  </a:solidFill>
                </a:rPr>
                <a:t>tempor</a:t>
              </a:r>
              <a:r>
                <a:rPr lang="en-GB" sz="1200" dirty="0">
                  <a:solidFill>
                    <a:schemeClr val="tx1">
                      <a:lumMod val="50000"/>
                      <a:lumOff val="50000"/>
                    </a:schemeClr>
                  </a:solidFill>
                </a:rPr>
                <a:t> </a:t>
              </a:r>
              <a:r>
                <a:rPr lang="en-GB" sz="1200" dirty="0" err="1">
                  <a:solidFill>
                    <a:schemeClr val="tx1">
                      <a:lumMod val="50000"/>
                      <a:lumOff val="50000"/>
                    </a:schemeClr>
                  </a:solidFill>
                </a:rPr>
                <a:t>incididunt</a:t>
              </a:r>
              <a:r>
                <a:rPr lang="en-GB" sz="1200" dirty="0">
                  <a:solidFill>
                    <a:schemeClr val="tx1">
                      <a:lumMod val="50000"/>
                      <a:lumOff val="50000"/>
                    </a:schemeClr>
                  </a:solidFill>
                </a:rPr>
                <a:t> </a:t>
              </a:r>
              <a:r>
                <a:rPr lang="en-GB" sz="1200" dirty="0" err="1">
                  <a:solidFill>
                    <a:schemeClr val="tx1">
                      <a:lumMod val="50000"/>
                      <a:lumOff val="50000"/>
                    </a:schemeClr>
                  </a:solidFill>
                </a:rPr>
                <a:t>ut</a:t>
              </a:r>
              <a:r>
                <a:rPr lang="en-GB" sz="1200" dirty="0">
                  <a:solidFill>
                    <a:schemeClr val="tx1">
                      <a:lumMod val="50000"/>
                      <a:lumOff val="50000"/>
                    </a:schemeClr>
                  </a:solidFill>
                </a:rPr>
                <a:t> </a:t>
              </a:r>
              <a:r>
                <a:rPr lang="en-GB" sz="1200" dirty="0" err="1">
                  <a:solidFill>
                    <a:schemeClr val="tx1">
                      <a:lumMod val="50000"/>
                      <a:lumOff val="50000"/>
                    </a:schemeClr>
                  </a:solidFill>
                </a:rPr>
                <a:t>labore</a:t>
              </a:r>
              <a:r>
                <a:rPr lang="en-GB" sz="1200" dirty="0">
                  <a:solidFill>
                    <a:schemeClr val="tx1">
                      <a:lumMod val="50000"/>
                      <a:lumOff val="50000"/>
                    </a:schemeClr>
                  </a:solidFill>
                </a:rPr>
                <a:t> et </a:t>
              </a:r>
              <a:r>
                <a:rPr lang="en-GB" sz="1200" dirty="0" err="1">
                  <a:solidFill>
                    <a:schemeClr val="tx1">
                      <a:lumMod val="50000"/>
                      <a:lumOff val="50000"/>
                    </a:schemeClr>
                  </a:solidFill>
                </a:rPr>
                <a:t>dolore</a:t>
              </a:r>
              <a:r>
                <a:rPr lang="en-GB" sz="1200" dirty="0">
                  <a:solidFill>
                    <a:schemeClr val="tx1">
                      <a:lumMod val="50000"/>
                      <a:lumOff val="50000"/>
                    </a:schemeClr>
                  </a:solidFill>
                </a:rPr>
                <a:t> magna</a:t>
              </a:r>
            </a:p>
            <a:p>
              <a:pPr>
                <a:lnSpc>
                  <a:spcPct val="100000"/>
                </a:lnSpc>
                <a:spcBef>
                  <a:spcPts val="600"/>
                </a:spcBef>
                <a:buClr>
                  <a:schemeClr val="accent2"/>
                </a:buClr>
                <a:buSzPct val="80000"/>
                <a:buFont typeface="Clear Sans" panose="020B0503030202020304" pitchFamily="34" charset="0"/>
                <a:buChar char="►"/>
              </a:pPr>
              <a:r>
                <a:rPr lang="en-GB" sz="1200" dirty="0" err="1">
                  <a:solidFill>
                    <a:schemeClr val="tx1">
                      <a:lumMod val="50000"/>
                      <a:lumOff val="50000"/>
                    </a:schemeClr>
                  </a:solidFill>
                </a:rPr>
                <a:t>Ut</a:t>
              </a:r>
              <a:r>
                <a:rPr lang="en-GB" sz="1200" dirty="0">
                  <a:solidFill>
                    <a:schemeClr val="tx1">
                      <a:lumMod val="50000"/>
                      <a:lumOff val="50000"/>
                    </a:schemeClr>
                  </a:solidFill>
                </a:rPr>
                <a:t> </a:t>
              </a:r>
              <a:r>
                <a:rPr lang="en-GB" sz="1200" dirty="0" err="1">
                  <a:solidFill>
                    <a:schemeClr val="tx1">
                      <a:lumMod val="50000"/>
                      <a:lumOff val="50000"/>
                    </a:schemeClr>
                  </a:solidFill>
                </a:rPr>
                <a:t>enim</a:t>
              </a:r>
              <a:r>
                <a:rPr lang="en-GB" sz="1200" dirty="0">
                  <a:solidFill>
                    <a:schemeClr val="tx1">
                      <a:lumMod val="50000"/>
                      <a:lumOff val="50000"/>
                    </a:schemeClr>
                  </a:solidFill>
                </a:rPr>
                <a:t> ad minim </a:t>
              </a:r>
              <a:r>
                <a:rPr lang="en-GB" sz="1200" dirty="0" err="1">
                  <a:solidFill>
                    <a:schemeClr val="tx1">
                      <a:lumMod val="50000"/>
                      <a:lumOff val="50000"/>
                    </a:schemeClr>
                  </a:solidFill>
                </a:rPr>
                <a:t>veniam</a:t>
              </a:r>
              <a:r>
                <a:rPr lang="en-GB" sz="1200" dirty="0">
                  <a:solidFill>
                    <a:schemeClr val="tx1">
                      <a:lumMod val="50000"/>
                      <a:lumOff val="50000"/>
                    </a:schemeClr>
                  </a:solidFill>
                </a:rPr>
                <a:t>, </a:t>
              </a:r>
            </a:p>
          </p:txBody>
        </p:sp>
        <p:sp>
          <p:nvSpPr>
            <p:cNvPr id="33" name="Text Placeholder 21"/>
            <p:cNvSpPr txBox="1">
              <a:spLocks/>
            </p:cNvSpPr>
            <p:nvPr/>
          </p:nvSpPr>
          <p:spPr>
            <a:xfrm>
              <a:off x="6789210" y="3826555"/>
              <a:ext cx="2862789" cy="316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GB" sz="1600" i="1" dirty="0">
                  <a:solidFill>
                    <a:schemeClr val="accent6"/>
                  </a:solidFill>
                </a:rPr>
                <a:t>Customer Service</a:t>
              </a:r>
              <a:endParaRPr lang="th-TH" sz="1600" i="1" dirty="0">
                <a:solidFill>
                  <a:schemeClr val="accent6"/>
                </a:solidFill>
              </a:endParaRPr>
            </a:p>
          </p:txBody>
        </p:sp>
        <p:cxnSp>
          <p:nvCxnSpPr>
            <p:cNvPr id="34" name="Straight Connector 33"/>
            <p:cNvCxnSpPr/>
            <p:nvPr/>
          </p:nvCxnSpPr>
          <p:spPr>
            <a:xfrm>
              <a:off x="7977565" y="4359754"/>
              <a:ext cx="48607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7975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US</a:t>
            </a:r>
            <a:endParaRPr lang="th-TH" dirty="0"/>
          </a:p>
        </p:txBody>
      </p:sp>
      <p:sp>
        <p:nvSpPr>
          <p:cNvPr id="3" name="Text Placeholder 2"/>
          <p:cNvSpPr>
            <a:spLocks noGrp="1"/>
          </p:cNvSpPr>
          <p:nvPr>
            <p:ph type="body" sz="quarter" idx="10"/>
          </p:nvPr>
        </p:nvSpPr>
        <p:spPr/>
        <p:txBody>
          <a:bodyPr/>
          <a:lstStyle/>
          <a:p>
            <a:r>
              <a:rPr lang="en-US" dirty="0"/>
              <a:t>Feel Free To Contact Us for More Help!</a:t>
            </a:r>
            <a:endParaRPr lang="th-TH" dirty="0"/>
          </a:p>
        </p:txBody>
      </p:sp>
      <p:grpSp>
        <p:nvGrpSpPr>
          <p:cNvPr id="70" name="Group 69"/>
          <p:cNvGrpSpPr/>
          <p:nvPr/>
        </p:nvGrpSpPr>
        <p:grpSpPr>
          <a:xfrm>
            <a:off x="6724209" y="1889693"/>
            <a:ext cx="3546631" cy="477469"/>
            <a:chOff x="5200208" y="1965893"/>
            <a:chExt cx="3546631" cy="477469"/>
          </a:xfrm>
        </p:grpSpPr>
        <p:sp>
          <p:nvSpPr>
            <p:cNvPr id="17" name="TextBox 16"/>
            <p:cNvSpPr txBox="1"/>
            <p:nvPr/>
          </p:nvSpPr>
          <p:spPr>
            <a:xfrm>
              <a:off x="5772396" y="1965893"/>
              <a:ext cx="2974443" cy="477469"/>
            </a:xfrm>
            <a:prstGeom prst="rect">
              <a:avLst/>
            </a:prstGeom>
            <a:noFill/>
          </p:spPr>
          <p:txBody>
            <a:bodyPr wrap="square" rtlCol="0" anchor="ctr">
              <a:noAutofit/>
            </a:bodyPr>
            <a:lstStyle/>
            <a:p>
              <a:r>
                <a:rPr lang="en-US" sz="1800" spc="50" dirty="0">
                  <a:solidFill>
                    <a:schemeClr val="bg1"/>
                  </a:solidFill>
                  <a:latin typeface="+mj-lt"/>
                </a:rPr>
                <a:t>LISA JONHSON</a:t>
              </a:r>
            </a:p>
          </p:txBody>
        </p:sp>
        <p:sp>
          <p:nvSpPr>
            <p:cNvPr id="10" name="Rectangle 9"/>
            <p:cNvSpPr/>
            <p:nvPr/>
          </p:nvSpPr>
          <p:spPr>
            <a:xfrm>
              <a:off x="5200208" y="1965893"/>
              <a:ext cx="477470" cy="47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22" name="Freeform 5"/>
            <p:cNvSpPr>
              <a:spLocks noEditPoints="1"/>
            </p:cNvSpPr>
            <p:nvPr/>
          </p:nvSpPr>
          <p:spPr bwMode="auto">
            <a:xfrm>
              <a:off x="5294927" y="2048741"/>
              <a:ext cx="288032" cy="311773"/>
            </a:xfrm>
            <a:custGeom>
              <a:avLst/>
              <a:gdLst>
                <a:gd name="T0" fmla="*/ 604 w 960"/>
                <a:gd name="T1" fmla="*/ 549 h 1040"/>
                <a:gd name="T2" fmla="*/ 746 w 960"/>
                <a:gd name="T3" fmla="*/ 293 h 1040"/>
                <a:gd name="T4" fmla="*/ 480 w 960"/>
                <a:gd name="T5" fmla="*/ 0 h 1040"/>
                <a:gd name="T6" fmla="*/ 213 w 960"/>
                <a:gd name="T7" fmla="*/ 293 h 1040"/>
                <a:gd name="T8" fmla="*/ 356 w 960"/>
                <a:gd name="T9" fmla="*/ 549 h 1040"/>
                <a:gd name="T10" fmla="*/ 0 w 960"/>
                <a:gd name="T11" fmla="*/ 1013 h 1040"/>
                <a:gd name="T12" fmla="*/ 26 w 960"/>
                <a:gd name="T13" fmla="*/ 1040 h 1040"/>
                <a:gd name="T14" fmla="*/ 933 w 960"/>
                <a:gd name="T15" fmla="*/ 1040 h 1040"/>
                <a:gd name="T16" fmla="*/ 960 w 960"/>
                <a:gd name="T17" fmla="*/ 1013 h 1040"/>
                <a:gd name="T18" fmla="*/ 604 w 960"/>
                <a:gd name="T19" fmla="*/ 549 h 1040"/>
                <a:gd name="T20" fmla="*/ 266 w 960"/>
                <a:gd name="T21" fmla="*/ 293 h 1040"/>
                <a:gd name="T22" fmla="*/ 480 w 960"/>
                <a:gd name="T23" fmla="*/ 53 h 1040"/>
                <a:gd name="T24" fmla="*/ 693 w 960"/>
                <a:gd name="T25" fmla="*/ 293 h 1040"/>
                <a:gd name="T26" fmla="*/ 480 w 960"/>
                <a:gd name="T27" fmla="*/ 533 h 1040"/>
                <a:gd name="T28" fmla="*/ 266 w 960"/>
                <a:gd name="T29" fmla="*/ 293 h 1040"/>
                <a:gd name="T30" fmla="*/ 54 w 960"/>
                <a:gd name="T31" fmla="*/ 986 h 1040"/>
                <a:gd name="T32" fmla="*/ 480 w 960"/>
                <a:gd name="T33" fmla="*/ 586 h 1040"/>
                <a:gd name="T34" fmla="*/ 905 w 960"/>
                <a:gd name="T35" fmla="*/ 986 h 1040"/>
                <a:gd name="T36" fmla="*/ 54 w 960"/>
                <a:gd name="T37" fmla="*/ 98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0" h="1040">
                  <a:moveTo>
                    <a:pt x="604" y="549"/>
                  </a:moveTo>
                  <a:cubicBezTo>
                    <a:pt x="690" y="496"/>
                    <a:pt x="746" y="390"/>
                    <a:pt x="746" y="293"/>
                  </a:cubicBezTo>
                  <a:cubicBezTo>
                    <a:pt x="746" y="154"/>
                    <a:pt x="633" y="0"/>
                    <a:pt x="480" y="0"/>
                  </a:cubicBezTo>
                  <a:cubicBezTo>
                    <a:pt x="326" y="0"/>
                    <a:pt x="213" y="154"/>
                    <a:pt x="213" y="293"/>
                  </a:cubicBezTo>
                  <a:cubicBezTo>
                    <a:pt x="213" y="390"/>
                    <a:pt x="269" y="496"/>
                    <a:pt x="356" y="549"/>
                  </a:cubicBezTo>
                  <a:cubicBezTo>
                    <a:pt x="150" y="604"/>
                    <a:pt x="0" y="792"/>
                    <a:pt x="0" y="1013"/>
                  </a:cubicBezTo>
                  <a:cubicBezTo>
                    <a:pt x="0" y="1028"/>
                    <a:pt x="12" y="1040"/>
                    <a:pt x="26" y="1040"/>
                  </a:cubicBezTo>
                  <a:lnTo>
                    <a:pt x="933" y="1040"/>
                  </a:lnTo>
                  <a:cubicBezTo>
                    <a:pt x="948" y="1040"/>
                    <a:pt x="960" y="1028"/>
                    <a:pt x="960" y="1013"/>
                  </a:cubicBezTo>
                  <a:cubicBezTo>
                    <a:pt x="960" y="792"/>
                    <a:pt x="809" y="604"/>
                    <a:pt x="604" y="549"/>
                  </a:cubicBezTo>
                  <a:close/>
                  <a:moveTo>
                    <a:pt x="266" y="293"/>
                  </a:moveTo>
                  <a:cubicBezTo>
                    <a:pt x="266" y="156"/>
                    <a:pt x="380" y="53"/>
                    <a:pt x="480" y="53"/>
                  </a:cubicBezTo>
                  <a:cubicBezTo>
                    <a:pt x="580" y="53"/>
                    <a:pt x="693" y="156"/>
                    <a:pt x="693" y="293"/>
                  </a:cubicBezTo>
                  <a:cubicBezTo>
                    <a:pt x="693" y="430"/>
                    <a:pt x="580" y="533"/>
                    <a:pt x="480" y="533"/>
                  </a:cubicBezTo>
                  <a:cubicBezTo>
                    <a:pt x="380" y="533"/>
                    <a:pt x="266" y="430"/>
                    <a:pt x="266" y="293"/>
                  </a:cubicBezTo>
                  <a:close/>
                  <a:moveTo>
                    <a:pt x="54" y="986"/>
                  </a:moveTo>
                  <a:cubicBezTo>
                    <a:pt x="68" y="764"/>
                    <a:pt x="254" y="586"/>
                    <a:pt x="480" y="586"/>
                  </a:cubicBezTo>
                  <a:cubicBezTo>
                    <a:pt x="705" y="586"/>
                    <a:pt x="892" y="764"/>
                    <a:pt x="905" y="986"/>
                  </a:cubicBezTo>
                  <a:lnTo>
                    <a:pt x="54" y="986"/>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72" name="Group 71"/>
          <p:cNvGrpSpPr/>
          <p:nvPr/>
        </p:nvGrpSpPr>
        <p:grpSpPr>
          <a:xfrm>
            <a:off x="6724209" y="3667691"/>
            <a:ext cx="3546631" cy="477469"/>
            <a:chOff x="5200208" y="3590283"/>
            <a:chExt cx="3546631" cy="477469"/>
          </a:xfrm>
        </p:grpSpPr>
        <p:sp>
          <p:nvSpPr>
            <p:cNvPr id="26" name="TextBox 25"/>
            <p:cNvSpPr txBox="1"/>
            <p:nvPr/>
          </p:nvSpPr>
          <p:spPr>
            <a:xfrm>
              <a:off x="5772396" y="3590283"/>
              <a:ext cx="2974443" cy="477469"/>
            </a:xfrm>
            <a:prstGeom prst="rect">
              <a:avLst/>
            </a:prstGeom>
            <a:noFill/>
          </p:spPr>
          <p:txBody>
            <a:bodyPr wrap="square" rtlCol="0" anchor="ctr">
              <a:noAutofit/>
            </a:bodyPr>
            <a:lstStyle/>
            <a:p>
              <a:r>
                <a:rPr lang="en-US" sz="1800" spc="50" dirty="0">
                  <a:solidFill>
                    <a:schemeClr val="bg1"/>
                  </a:solidFill>
                  <a:latin typeface="+mj-lt"/>
                </a:rPr>
                <a:t>(+66) 85-987-6543</a:t>
              </a:r>
            </a:p>
          </p:txBody>
        </p:sp>
        <p:sp>
          <p:nvSpPr>
            <p:cNvPr id="28" name="Rectangle 27"/>
            <p:cNvSpPr/>
            <p:nvPr/>
          </p:nvSpPr>
          <p:spPr>
            <a:xfrm>
              <a:off x="5200208" y="3590283"/>
              <a:ext cx="477470" cy="47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30" name="Freeform 9"/>
            <p:cNvSpPr>
              <a:spLocks noEditPoints="1"/>
            </p:cNvSpPr>
            <p:nvPr/>
          </p:nvSpPr>
          <p:spPr bwMode="auto">
            <a:xfrm>
              <a:off x="5279025" y="3673718"/>
              <a:ext cx="319836" cy="310598"/>
            </a:xfrm>
            <a:custGeom>
              <a:avLst/>
              <a:gdLst>
                <a:gd name="T0" fmla="*/ 1909 w 2443"/>
                <a:gd name="T1" fmla="*/ 2371 h 2371"/>
                <a:gd name="T2" fmla="*/ 1909 w 2443"/>
                <a:gd name="T3" fmla="*/ 2371 h 2371"/>
                <a:gd name="T4" fmla="*/ 729 w 2443"/>
                <a:gd name="T5" fmla="*/ 1700 h 2371"/>
                <a:gd name="T6" fmla="*/ 58 w 2443"/>
                <a:gd name="T7" fmla="*/ 440 h 2371"/>
                <a:gd name="T8" fmla="*/ 354 w 2443"/>
                <a:gd name="T9" fmla="*/ 13 h 2371"/>
                <a:gd name="T10" fmla="*/ 401 w 2443"/>
                <a:gd name="T11" fmla="*/ 0 h 2371"/>
                <a:gd name="T12" fmla="*/ 917 w 2443"/>
                <a:gd name="T13" fmla="*/ 475 h 2371"/>
                <a:gd name="T14" fmla="*/ 1043 w 2443"/>
                <a:gd name="T15" fmla="*/ 782 h 2371"/>
                <a:gd name="T16" fmla="*/ 924 w 2443"/>
                <a:gd name="T17" fmla="*/ 938 h 2371"/>
                <a:gd name="T18" fmla="*/ 836 w 2443"/>
                <a:gd name="T19" fmla="*/ 1048 h 2371"/>
                <a:gd name="T20" fmla="*/ 948 w 2443"/>
                <a:gd name="T21" fmla="*/ 1243 h 2371"/>
                <a:gd name="T22" fmla="*/ 1375 w 2443"/>
                <a:gd name="T23" fmla="*/ 1589 h 2371"/>
                <a:gd name="T24" fmla="*/ 1487 w 2443"/>
                <a:gd name="T25" fmla="*/ 1501 h 2371"/>
                <a:gd name="T26" fmla="*/ 1643 w 2443"/>
                <a:gd name="T27" fmla="*/ 1382 h 2371"/>
                <a:gd name="T28" fmla="*/ 1678 w 2443"/>
                <a:gd name="T29" fmla="*/ 1377 h 2371"/>
                <a:gd name="T30" fmla="*/ 2397 w 2443"/>
                <a:gd name="T31" fmla="*/ 1938 h 2371"/>
                <a:gd name="T32" fmla="*/ 2412 w 2443"/>
                <a:gd name="T33" fmla="*/ 2071 h 2371"/>
                <a:gd name="T34" fmla="*/ 1909 w 2443"/>
                <a:gd name="T35" fmla="*/ 2371 h 2371"/>
                <a:gd name="T36" fmla="*/ 405 w 2443"/>
                <a:gd name="T37" fmla="*/ 114 h 2371"/>
                <a:gd name="T38" fmla="*/ 170 w 2443"/>
                <a:gd name="T39" fmla="*/ 454 h 2371"/>
                <a:gd name="T40" fmla="*/ 809 w 2443"/>
                <a:gd name="T41" fmla="*/ 1621 h 2371"/>
                <a:gd name="T42" fmla="*/ 1909 w 2443"/>
                <a:gd name="T43" fmla="*/ 2258 h 2371"/>
                <a:gd name="T44" fmla="*/ 1909 w 2443"/>
                <a:gd name="T45" fmla="*/ 2258 h 2371"/>
                <a:gd name="T46" fmla="*/ 2311 w 2443"/>
                <a:gd name="T47" fmla="*/ 2020 h 2371"/>
                <a:gd name="T48" fmla="*/ 1679 w 2443"/>
                <a:gd name="T49" fmla="*/ 1489 h 2371"/>
                <a:gd name="T50" fmla="*/ 1571 w 2443"/>
                <a:gd name="T51" fmla="*/ 1576 h 2371"/>
                <a:gd name="T52" fmla="*/ 1415 w 2443"/>
                <a:gd name="T53" fmla="*/ 1695 h 2371"/>
                <a:gd name="T54" fmla="*/ 1375 w 2443"/>
                <a:gd name="T55" fmla="*/ 1702 h 2371"/>
                <a:gd name="T56" fmla="*/ 810 w 2443"/>
                <a:gd name="T57" fmla="*/ 1248 h 2371"/>
                <a:gd name="T58" fmla="*/ 730 w 2443"/>
                <a:gd name="T59" fmla="*/ 1010 h 2371"/>
                <a:gd name="T60" fmla="*/ 849 w 2443"/>
                <a:gd name="T61" fmla="*/ 854 h 2371"/>
                <a:gd name="T62" fmla="*/ 936 w 2443"/>
                <a:gd name="T63" fmla="*/ 746 h 2371"/>
                <a:gd name="T64" fmla="*/ 672 w 2443"/>
                <a:gd name="T65" fmla="*/ 348 h 2371"/>
                <a:gd name="T66" fmla="*/ 405 w 2443"/>
                <a:gd name="T67" fmla="*/ 114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3" h="2371">
                  <a:moveTo>
                    <a:pt x="1909" y="2371"/>
                  </a:moveTo>
                  <a:lnTo>
                    <a:pt x="1909" y="2371"/>
                  </a:lnTo>
                  <a:cubicBezTo>
                    <a:pt x="1451" y="2371"/>
                    <a:pt x="931" y="1902"/>
                    <a:pt x="729" y="1700"/>
                  </a:cubicBezTo>
                  <a:cubicBezTo>
                    <a:pt x="508" y="1480"/>
                    <a:pt x="0" y="915"/>
                    <a:pt x="58" y="440"/>
                  </a:cubicBezTo>
                  <a:cubicBezTo>
                    <a:pt x="80" y="261"/>
                    <a:pt x="180" y="118"/>
                    <a:pt x="354" y="13"/>
                  </a:cubicBezTo>
                  <a:cubicBezTo>
                    <a:pt x="368" y="5"/>
                    <a:pt x="384" y="0"/>
                    <a:pt x="401" y="0"/>
                  </a:cubicBezTo>
                  <a:cubicBezTo>
                    <a:pt x="538" y="0"/>
                    <a:pt x="808" y="320"/>
                    <a:pt x="917" y="475"/>
                  </a:cubicBezTo>
                  <a:cubicBezTo>
                    <a:pt x="1073" y="696"/>
                    <a:pt x="1051" y="758"/>
                    <a:pt x="1043" y="782"/>
                  </a:cubicBezTo>
                  <a:cubicBezTo>
                    <a:pt x="1016" y="856"/>
                    <a:pt x="967" y="900"/>
                    <a:pt x="924" y="938"/>
                  </a:cubicBezTo>
                  <a:cubicBezTo>
                    <a:pt x="886" y="972"/>
                    <a:pt x="853" y="1001"/>
                    <a:pt x="836" y="1048"/>
                  </a:cubicBezTo>
                  <a:cubicBezTo>
                    <a:pt x="834" y="1059"/>
                    <a:pt x="849" y="1121"/>
                    <a:pt x="948" y="1243"/>
                  </a:cubicBezTo>
                  <a:cubicBezTo>
                    <a:pt x="1104" y="1435"/>
                    <a:pt x="1309" y="1589"/>
                    <a:pt x="1375" y="1589"/>
                  </a:cubicBezTo>
                  <a:cubicBezTo>
                    <a:pt x="1424" y="1572"/>
                    <a:pt x="1453" y="1539"/>
                    <a:pt x="1487" y="1501"/>
                  </a:cubicBezTo>
                  <a:cubicBezTo>
                    <a:pt x="1525" y="1458"/>
                    <a:pt x="1569" y="1409"/>
                    <a:pt x="1643" y="1382"/>
                  </a:cubicBezTo>
                  <a:cubicBezTo>
                    <a:pt x="1654" y="1378"/>
                    <a:pt x="1665" y="1377"/>
                    <a:pt x="1678" y="1377"/>
                  </a:cubicBezTo>
                  <a:cubicBezTo>
                    <a:pt x="1835" y="1377"/>
                    <a:pt x="2290" y="1750"/>
                    <a:pt x="2397" y="1938"/>
                  </a:cubicBezTo>
                  <a:cubicBezTo>
                    <a:pt x="2408" y="1958"/>
                    <a:pt x="2443" y="2019"/>
                    <a:pt x="2412" y="2071"/>
                  </a:cubicBezTo>
                  <a:cubicBezTo>
                    <a:pt x="2292" y="2270"/>
                    <a:pt x="2123" y="2371"/>
                    <a:pt x="1909" y="2371"/>
                  </a:cubicBezTo>
                  <a:close/>
                  <a:moveTo>
                    <a:pt x="405" y="114"/>
                  </a:moveTo>
                  <a:cubicBezTo>
                    <a:pt x="265" y="200"/>
                    <a:pt x="188" y="311"/>
                    <a:pt x="170" y="454"/>
                  </a:cubicBezTo>
                  <a:cubicBezTo>
                    <a:pt x="134" y="749"/>
                    <a:pt x="373" y="1185"/>
                    <a:pt x="809" y="1621"/>
                  </a:cubicBezTo>
                  <a:cubicBezTo>
                    <a:pt x="1001" y="1812"/>
                    <a:pt x="1493" y="2258"/>
                    <a:pt x="1909" y="2258"/>
                  </a:cubicBezTo>
                  <a:lnTo>
                    <a:pt x="1909" y="2258"/>
                  </a:lnTo>
                  <a:cubicBezTo>
                    <a:pt x="2081" y="2258"/>
                    <a:pt x="2213" y="2180"/>
                    <a:pt x="2311" y="2020"/>
                  </a:cubicBezTo>
                  <a:cubicBezTo>
                    <a:pt x="2292" y="1908"/>
                    <a:pt x="1797" y="1491"/>
                    <a:pt x="1679" y="1489"/>
                  </a:cubicBezTo>
                  <a:cubicBezTo>
                    <a:pt x="1633" y="1506"/>
                    <a:pt x="1604" y="1539"/>
                    <a:pt x="1571" y="1576"/>
                  </a:cubicBezTo>
                  <a:cubicBezTo>
                    <a:pt x="1533" y="1620"/>
                    <a:pt x="1490" y="1669"/>
                    <a:pt x="1415" y="1695"/>
                  </a:cubicBezTo>
                  <a:cubicBezTo>
                    <a:pt x="1403" y="1700"/>
                    <a:pt x="1390" y="1702"/>
                    <a:pt x="1375" y="1702"/>
                  </a:cubicBezTo>
                  <a:cubicBezTo>
                    <a:pt x="1226" y="1702"/>
                    <a:pt x="941" y="1433"/>
                    <a:pt x="810" y="1248"/>
                  </a:cubicBezTo>
                  <a:cubicBezTo>
                    <a:pt x="736" y="1143"/>
                    <a:pt x="710" y="1066"/>
                    <a:pt x="730" y="1010"/>
                  </a:cubicBezTo>
                  <a:cubicBezTo>
                    <a:pt x="756" y="935"/>
                    <a:pt x="805" y="892"/>
                    <a:pt x="849" y="854"/>
                  </a:cubicBezTo>
                  <a:cubicBezTo>
                    <a:pt x="886" y="821"/>
                    <a:pt x="919" y="792"/>
                    <a:pt x="936" y="746"/>
                  </a:cubicBezTo>
                  <a:cubicBezTo>
                    <a:pt x="936" y="705"/>
                    <a:pt x="844" y="542"/>
                    <a:pt x="672" y="348"/>
                  </a:cubicBezTo>
                  <a:cubicBezTo>
                    <a:pt x="531" y="187"/>
                    <a:pt x="436" y="121"/>
                    <a:pt x="405" y="114"/>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73" name="Group 72"/>
          <p:cNvGrpSpPr/>
          <p:nvPr/>
        </p:nvGrpSpPr>
        <p:grpSpPr>
          <a:xfrm>
            <a:off x="6724209" y="4556689"/>
            <a:ext cx="4144441" cy="477469"/>
            <a:chOff x="5200208" y="4402478"/>
            <a:chExt cx="4144441" cy="477469"/>
          </a:xfrm>
        </p:grpSpPr>
        <p:sp>
          <p:nvSpPr>
            <p:cNvPr id="33" name="TextBox 32"/>
            <p:cNvSpPr txBox="1"/>
            <p:nvPr/>
          </p:nvSpPr>
          <p:spPr>
            <a:xfrm>
              <a:off x="5772396" y="4402478"/>
              <a:ext cx="3572253" cy="477469"/>
            </a:xfrm>
            <a:prstGeom prst="rect">
              <a:avLst/>
            </a:prstGeom>
            <a:noFill/>
          </p:spPr>
          <p:txBody>
            <a:bodyPr wrap="square" rtlCol="0" anchor="ctr">
              <a:noAutofit/>
            </a:bodyPr>
            <a:lstStyle/>
            <a:p>
              <a:r>
                <a:rPr lang="en-US" sz="1800" spc="50" dirty="0">
                  <a:solidFill>
                    <a:schemeClr val="bg1"/>
                  </a:solidFill>
                  <a:latin typeface="+mj-lt"/>
                </a:rPr>
                <a:t>lisa.business@gmail.com</a:t>
              </a:r>
            </a:p>
          </p:txBody>
        </p:sp>
        <p:sp>
          <p:nvSpPr>
            <p:cNvPr id="34" name="Rectangle 33"/>
            <p:cNvSpPr/>
            <p:nvPr/>
          </p:nvSpPr>
          <p:spPr>
            <a:xfrm>
              <a:off x="5200208" y="4402478"/>
              <a:ext cx="477470" cy="47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36" name="Freeform 5"/>
            <p:cNvSpPr>
              <a:spLocks noEditPoints="1"/>
            </p:cNvSpPr>
            <p:nvPr/>
          </p:nvSpPr>
          <p:spPr bwMode="auto">
            <a:xfrm>
              <a:off x="5272608" y="4475726"/>
              <a:ext cx="332670" cy="330972"/>
            </a:xfrm>
            <a:custGeom>
              <a:avLst/>
              <a:gdLst>
                <a:gd name="T0" fmla="*/ 1298 w 2596"/>
                <a:gd name="T1" fmla="*/ 0 h 2580"/>
                <a:gd name="T2" fmla="*/ 0 w 2596"/>
                <a:gd name="T3" fmla="*/ 776 h 2580"/>
                <a:gd name="T4" fmla="*/ 0 w 2596"/>
                <a:gd name="T5" fmla="*/ 2580 h 2580"/>
                <a:gd name="T6" fmla="*/ 2596 w 2596"/>
                <a:gd name="T7" fmla="*/ 2580 h 2580"/>
                <a:gd name="T8" fmla="*/ 2596 w 2596"/>
                <a:gd name="T9" fmla="*/ 776 h 2580"/>
                <a:gd name="T10" fmla="*/ 1298 w 2596"/>
                <a:gd name="T11" fmla="*/ 0 h 2580"/>
                <a:gd name="T12" fmla="*/ 1298 w 2596"/>
                <a:gd name="T13" fmla="*/ 1451 h 2580"/>
                <a:gd name="T14" fmla="*/ 2435 w 2596"/>
                <a:gd name="T15" fmla="*/ 2439 h 2580"/>
                <a:gd name="T16" fmla="*/ 162 w 2596"/>
                <a:gd name="T17" fmla="*/ 2439 h 2580"/>
                <a:gd name="T18" fmla="*/ 1298 w 2596"/>
                <a:gd name="T19" fmla="*/ 1451 h 2580"/>
                <a:gd name="T20" fmla="*/ 141 w 2596"/>
                <a:gd name="T21" fmla="*/ 2270 h 2580"/>
                <a:gd name="T22" fmla="*/ 141 w 2596"/>
                <a:gd name="T23" fmla="*/ 1025 h 2580"/>
                <a:gd name="T24" fmla="*/ 987 w 2596"/>
                <a:gd name="T25" fmla="*/ 1531 h 2580"/>
                <a:gd name="T26" fmla="*/ 141 w 2596"/>
                <a:gd name="T27" fmla="*/ 2270 h 2580"/>
                <a:gd name="T28" fmla="*/ 1609 w 2596"/>
                <a:gd name="T29" fmla="*/ 1531 h 2580"/>
                <a:gd name="T30" fmla="*/ 2455 w 2596"/>
                <a:gd name="T31" fmla="*/ 1025 h 2580"/>
                <a:gd name="T32" fmla="*/ 2455 w 2596"/>
                <a:gd name="T33" fmla="*/ 2270 h 2580"/>
                <a:gd name="T34" fmla="*/ 1609 w 2596"/>
                <a:gd name="T35" fmla="*/ 1531 h 2580"/>
                <a:gd name="T36" fmla="*/ 1298 w 2596"/>
                <a:gd name="T37" fmla="*/ 165 h 2580"/>
                <a:gd name="T38" fmla="*/ 2455 w 2596"/>
                <a:gd name="T39" fmla="*/ 856 h 2580"/>
                <a:gd name="T40" fmla="*/ 2455 w 2596"/>
                <a:gd name="T41" fmla="*/ 861 h 2580"/>
                <a:gd name="T42" fmla="*/ 1498 w 2596"/>
                <a:gd name="T43" fmla="*/ 1433 h 2580"/>
                <a:gd name="T44" fmla="*/ 1298 w 2596"/>
                <a:gd name="T45" fmla="*/ 1259 h 2580"/>
                <a:gd name="T46" fmla="*/ 1098 w 2596"/>
                <a:gd name="T47" fmla="*/ 1433 h 2580"/>
                <a:gd name="T48" fmla="*/ 141 w 2596"/>
                <a:gd name="T49" fmla="*/ 861 h 2580"/>
                <a:gd name="T50" fmla="*/ 141 w 2596"/>
                <a:gd name="T51" fmla="*/ 856 h 2580"/>
                <a:gd name="T52" fmla="*/ 1298 w 2596"/>
                <a:gd name="T53" fmla="*/ 165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96" h="2580">
                  <a:moveTo>
                    <a:pt x="1298" y="0"/>
                  </a:moveTo>
                  <a:lnTo>
                    <a:pt x="0" y="776"/>
                  </a:lnTo>
                  <a:lnTo>
                    <a:pt x="0" y="2580"/>
                  </a:lnTo>
                  <a:lnTo>
                    <a:pt x="2596" y="2580"/>
                  </a:lnTo>
                  <a:lnTo>
                    <a:pt x="2596" y="776"/>
                  </a:lnTo>
                  <a:lnTo>
                    <a:pt x="1298" y="0"/>
                  </a:lnTo>
                  <a:close/>
                  <a:moveTo>
                    <a:pt x="1298" y="1451"/>
                  </a:moveTo>
                  <a:lnTo>
                    <a:pt x="2435" y="2439"/>
                  </a:lnTo>
                  <a:lnTo>
                    <a:pt x="162" y="2439"/>
                  </a:lnTo>
                  <a:lnTo>
                    <a:pt x="1298" y="1451"/>
                  </a:lnTo>
                  <a:close/>
                  <a:moveTo>
                    <a:pt x="141" y="2270"/>
                  </a:moveTo>
                  <a:lnTo>
                    <a:pt x="141" y="1025"/>
                  </a:lnTo>
                  <a:lnTo>
                    <a:pt x="987" y="1531"/>
                  </a:lnTo>
                  <a:lnTo>
                    <a:pt x="141" y="2270"/>
                  </a:lnTo>
                  <a:close/>
                  <a:moveTo>
                    <a:pt x="1609" y="1531"/>
                  </a:moveTo>
                  <a:lnTo>
                    <a:pt x="2455" y="1025"/>
                  </a:lnTo>
                  <a:lnTo>
                    <a:pt x="2455" y="2270"/>
                  </a:lnTo>
                  <a:lnTo>
                    <a:pt x="1609" y="1531"/>
                  </a:lnTo>
                  <a:close/>
                  <a:moveTo>
                    <a:pt x="1298" y="165"/>
                  </a:moveTo>
                  <a:lnTo>
                    <a:pt x="2455" y="856"/>
                  </a:lnTo>
                  <a:lnTo>
                    <a:pt x="2455" y="861"/>
                  </a:lnTo>
                  <a:lnTo>
                    <a:pt x="1498" y="1433"/>
                  </a:lnTo>
                  <a:lnTo>
                    <a:pt x="1298" y="1259"/>
                  </a:lnTo>
                  <a:lnTo>
                    <a:pt x="1098" y="1433"/>
                  </a:lnTo>
                  <a:lnTo>
                    <a:pt x="141" y="861"/>
                  </a:lnTo>
                  <a:lnTo>
                    <a:pt x="141" y="856"/>
                  </a:lnTo>
                  <a:lnTo>
                    <a:pt x="1298" y="165"/>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74" name="Group 73"/>
          <p:cNvGrpSpPr/>
          <p:nvPr/>
        </p:nvGrpSpPr>
        <p:grpSpPr>
          <a:xfrm>
            <a:off x="6724209" y="5445687"/>
            <a:ext cx="4144441" cy="477469"/>
            <a:chOff x="5200208" y="5214672"/>
            <a:chExt cx="4144441" cy="477469"/>
          </a:xfrm>
        </p:grpSpPr>
        <p:sp>
          <p:nvSpPr>
            <p:cNvPr id="40" name="TextBox 39"/>
            <p:cNvSpPr txBox="1"/>
            <p:nvPr/>
          </p:nvSpPr>
          <p:spPr>
            <a:xfrm>
              <a:off x="5772396" y="5214672"/>
              <a:ext cx="3572253" cy="477469"/>
            </a:xfrm>
            <a:prstGeom prst="rect">
              <a:avLst/>
            </a:prstGeom>
            <a:noFill/>
          </p:spPr>
          <p:txBody>
            <a:bodyPr wrap="square" rtlCol="0" anchor="ctr">
              <a:noAutofit/>
            </a:bodyPr>
            <a:lstStyle/>
            <a:p>
              <a:r>
                <a:rPr lang="en-US" sz="1800" spc="50" dirty="0">
                  <a:solidFill>
                    <a:schemeClr val="bg1"/>
                  </a:solidFill>
                  <a:latin typeface="+mj-lt"/>
                </a:rPr>
                <a:t>lisa.business.facebook.com</a:t>
              </a:r>
            </a:p>
          </p:txBody>
        </p:sp>
        <p:sp>
          <p:nvSpPr>
            <p:cNvPr id="42" name="Rectangle 41"/>
            <p:cNvSpPr/>
            <p:nvPr/>
          </p:nvSpPr>
          <p:spPr>
            <a:xfrm>
              <a:off x="5200208" y="5214672"/>
              <a:ext cx="477470" cy="47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sp>
          <p:nvSpPr>
            <p:cNvPr id="44" name="Freeform 17"/>
            <p:cNvSpPr>
              <a:spLocks noEditPoints="1"/>
            </p:cNvSpPr>
            <p:nvPr/>
          </p:nvSpPr>
          <p:spPr bwMode="auto">
            <a:xfrm>
              <a:off x="5283307" y="5303515"/>
              <a:ext cx="311272" cy="299782"/>
            </a:xfrm>
            <a:custGeom>
              <a:avLst/>
              <a:gdLst>
                <a:gd name="T0" fmla="*/ 629 w 1318"/>
                <a:gd name="T1" fmla="*/ 604 h 1269"/>
                <a:gd name="T2" fmla="*/ 795 w 1318"/>
                <a:gd name="T3" fmla="*/ 604 h 1269"/>
                <a:gd name="T4" fmla="*/ 795 w 1318"/>
                <a:gd name="T5" fmla="*/ 351 h 1269"/>
                <a:gd name="T6" fmla="*/ 629 w 1318"/>
                <a:gd name="T7" fmla="*/ 351 h 1269"/>
                <a:gd name="T8" fmla="*/ 629 w 1318"/>
                <a:gd name="T9" fmla="*/ 331 h 1269"/>
                <a:gd name="T10" fmla="*/ 639 w 1318"/>
                <a:gd name="T11" fmla="*/ 270 h 1269"/>
                <a:gd name="T12" fmla="*/ 680 w 1318"/>
                <a:gd name="T13" fmla="*/ 260 h 1269"/>
                <a:gd name="T14" fmla="*/ 773 w 1318"/>
                <a:gd name="T15" fmla="*/ 272 h 1269"/>
                <a:gd name="T16" fmla="*/ 812 w 1318"/>
                <a:gd name="T17" fmla="*/ 281 h 1269"/>
                <a:gd name="T18" fmla="*/ 857 w 1318"/>
                <a:gd name="T19" fmla="*/ 52 h 1269"/>
                <a:gd name="T20" fmla="*/ 824 w 1318"/>
                <a:gd name="T21" fmla="*/ 42 h 1269"/>
                <a:gd name="T22" fmla="*/ 454 w 1318"/>
                <a:gd name="T23" fmla="*/ 49 h 1269"/>
                <a:gd name="T24" fmla="*/ 354 w 1318"/>
                <a:gd name="T25" fmla="*/ 153 h 1269"/>
                <a:gd name="T26" fmla="*/ 328 w 1318"/>
                <a:gd name="T27" fmla="*/ 327 h 1269"/>
                <a:gd name="T28" fmla="*/ 328 w 1318"/>
                <a:gd name="T29" fmla="*/ 351 h 1269"/>
                <a:gd name="T30" fmla="*/ 205 w 1318"/>
                <a:gd name="T31" fmla="*/ 351 h 1269"/>
                <a:gd name="T32" fmla="*/ 205 w 1318"/>
                <a:gd name="T33" fmla="*/ 604 h 1269"/>
                <a:gd name="T34" fmla="*/ 328 w 1318"/>
                <a:gd name="T35" fmla="*/ 604 h 1269"/>
                <a:gd name="T36" fmla="*/ 328 w 1318"/>
                <a:gd name="T37" fmla="*/ 985 h 1269"/>
                <a:gd name="T38" fmla="*/ 0 w 1318"/>
                <a:gd name="T39" fmla="*/ 985 h 1269"/>
                <a:gd name="T40" fmla="*/ 0 w 1318"/>
                <a:gd name="T41" fmla="*/ 1269 h 1269"/>
                <a:gd name="T42" fmla="*/ 1318 w 1318"/>
                <a:gd name="T43" fmla="*/ 1269 h 1269"/>
                <a:gd name="T44" fmla="*/ 1318 w 1318"/>
                <a:gd name="T45" fmla="*/ 985 h 1269"/>
                <a:gd name="T46" fmla="*/ 628 w 1318"/>
                <a:gd name="T47" fmla="*/ 985 h 1269"/>
                <a:gd name="T48" fmla="*/ 628 w 1318"/>
                <a:gd name="T49" fmla="*/ 604 h 1269"/>
                <a:gd name="T50" fmla="*/ 629 w 1318"/>
                <a:gd name="T51" fmla="*/ 604 h 1269"/>
                <a:gd name="T52" fmla="*/ 283 w 1318"/>
                <a:gd name="T53" fmla="*/ 526 h 1269"/>
                <a:gd name="T54" fmla="*/ 283 w 1318"/>
                <a:gd name="T55" fmla="*/ 429 h 1269"/>
                <a:gd name="T56" fmla="*/ 406 w 1318"/>
                <a:gd name="T57" fmla="*/ 429 h 1269"/>
                <a:gd name="T58" fmla="*/ 406 w 1318"/>
                <a:gd name="T59" fmla="*/ 327 h 1269"/>
                <a:gd name="T60" fmla="*/ 426 w 1318"/>
                <a:gd name="T61" fmla="*/ 184 h 1269"/>
                <a:gd name="T62" fmla="*/ 492 w 1318"/>
                <a:gd name="T63" fmla="*/ 118 h 1269"/>
                <a:gd name="T64" fmla="*/ 767 w 1318"/>
                <a:gd name="T65" fmla="*/ 107 h 1269"/>
                <a:gd name="T66" fmla="*/ 751 w 1318"/>
                <a:gd name="T67" fmla="*/ 189 h 1269"/>
                <a:gd name="T68" fmla="*/ 582 w 1318"/>
                <a:gd name="T69" fmla="*/ 218 h 1269"/>
                <a:gd name="T70" fmla="*/ 551 w 1318"/>
                <a:gd name="T71" fmla="*/ 331 h 1269"/>
                <a:gd name="T72" fmla="*/ 551 w 1318"/>
                <a:gd name="T73" fmla="*/ 429 h 1269"/>
                <a:gd name="T74" fmla="*/ 717 w 1318"/>
                <a:gd name="T75" fmla="*/ 429 h 1269"/>
                <a:gd name="T76" fmla="*/ 717 w 1318"/>
                <a:gd name="T77" fmla="*/ 526 h 1269"/>
                <a:gd name="T78" fmla="*/ 551 w 1318"/>
                <a:gd name="T79" fmla="*/ 526 h 1269"/>
                <a:gd name="T80" fmla="*/ 551 w 1318"/>
                <a:gd name="T81" fmla="*/ 1192 h 1269"/>
                <a:gd name="T82" fmla="*/ 406 w 1318"/>
                <a:gd name="T83" fmla="*/ 1192 h 1269"/>
                <a:gd name="T84" fmla="*/ 406 w 1318"/>
                <a:gd name="T85" fmla="*/ 526 h 1269"/>
                <a:gd name="T86" fmla="*/ 283 w 1318"/>
                <a:gd name="T87" fmla="*/ 526 h 1269"/>
                <a:gd name="T88" fmla="*/ 283 w 1318"/>
                <a:gd name="T89" fmla="*/ 526 h 1269"/>
                <a:gd name="T90" fmla="*/ 78 w 1318"/>
                <a:gd name="T91" fmla="*/ 1062 h 1269"/>
                <a:gd name="T92" fmla="*/ 329 w 1318"/>
                <a:gd name="T93" fmla="*/ 1062 h 1269"/>
                <a:gd name="T94" fmla="*/ 329 w 1318"/>
                <a:gd name="T95" fmla="*/ 1192 h 1269"/>
                <a:gd name="T96" fmla="*/ 78 w 1318"/>
                <a:gd name="T97" fmla="*/ 1192 h 1269"/>
                <a:gd name="T98" fmla="*/ 78 w 1318"/>
                <a:gd name="T99" fmla="*/ 1062 h 1269"/>
                <a:gd name="T100" fmla="*/ 1241 w 1318"/>
                <a:gd name="T101" fmla="*/ 1062 h 1269"/>
                <a:gd name="T102" fmla="*/ 1241 w 1318"/>
                <a:gd name="T103" fmla="*/ 1192 h 1269"/>
                <a:gd name="T104" fmla="*/ 628 w 1318"/>
                <a:gd name="T105" fmla="*/ 1192 h 1269"/>
                <a:gd name="T106" fmla="*/ 628 w 1318"/>
                <a:gd name="T107" fmla="*/ 1062 h 1269"/>
                <a:gd name="T108" fmla="*/ 1241 w 1318"/>
                <a:gd name="T109" fmla="*/ 1062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8" h="1269">
                  <a:moveTo>
                    <a:pt x="629" y="604"/>
                  </a:moveTo>
                  <a:lnTo>
                    <a:pt x="795" y="604"/>
                  </a:lnTo>
                  <a:lnTo>
                    <a:pt x="795" y="351"/>
                  </a:lnTo>
                  <a:lnTo>
                    <a:pt x="629" y="351"/>
                  </a:lnTo>
                  <a:lnTo>
                    <a:pt x="629" y="331"/>
                  </a:lnTo>
                  <a:cubicBezTo>
                    <a:pt x="629" y="283"/>
                    <a:pt x="638" y="272"/>
                    <a:pt x="639" y="270"/>
                  </a:cubicBezTo>
                  <a:cubicBezTo>
                    <a:pt x="645" y="264"/>
                    <a:pt x="660" y="260"/>
                    <a:pt x="680" y="260"/>
                  </a:cubicBezTo>
                  <a:cubicBezTo>
                    <a:pt x="709" y="260"/>
                    <a:pt x="741" y="264"/>
                    <a:pt x="773" y="272"/>
                  </a:cubicBezTo>
                  <a:lnTo>
                    <a:pt x="812" y="281"/>
                  </a:lnTo>
                  <a:lnTo>
                    <a:pt x="857" y="52"/>
                  </a:lnTo>
                  <a:lnTo>
                    <a:pt x="824" y="42"/>
                  </a:lnTo>
                  <a:cubicBezTo>
                    <a:pt x="694" y="2"/>
                    <a:pt x="545" y="0"/>
                    <a:pt x="454" y="49"/>
                  </a:cubicBezTo>
                  <a:cubicBezTo>
                    <a:pt x="406" y="75"/>
                    <a:pt x="373" y="110"/>
                    <a:pt x="354" y="153"/>
                  </a:cubicBezTo>
                  <a:cubicBezTo>
                    <a:pt x="337" y="193"/>
                    <a:pt x="328" y="250"/>
                    <a:pt x="328" y="327"/>
                  </a:cubicBezTo>
                  <a:lnTo>
                    <a:pt x="328" y="351"/>
                  </a:lnTo>
                  <a:lnTo>
                    <a:pt x="205" y="351"/>
                  </a:lnTo>
                  <a:lnTo>
                    <a:pt x="205" y="604"/>
                  </a:lnTo>
                  <a:lnTo>
                    <a:pt x="328" y="604"/>
                  </a:lnTo>
                  <a:lnTo>
                    <a:pt x="328" y="985"/>
                  </a:lnTo>
                  <a:lnTo>
                    <a:pt x="0" y="985"/>
                  </a:lnTo>
                  <a:lnTo>
                    <a:pt x="0" y="1269"/>
                  </a:lnTo>
                  <a:lnTo>
                    <a:pt x="1318" y="1269"/>
                  </a:lnTo>
                  <a:lnTo>
                    <a:pt x="1318" y="985"/>
                  </a:lnTo>
                  <a:lnTo>
                    <a:pt x="628" y="985"/>
                  </a:lnTo>
                  <a:lnTo>
                    <a:pt x="628" y="604"/>
                  </a:lnTo>
                  <a:lnTo>
                    <a:pt x="629" y="604"/>
                  </a:lnTo>
                  <a:close/>
                  <a:moveTo>
                    <a:pt x="283" y="526"/>
                  </a:moveTo>
                  <a:lnTo>
                    <a:pt x="283" y="429"/>
                  </a:lnTo>
                  <a:lnTo>
                    <a:pt x="406" y="429"/>
                  </a:lnTo>
                  <a:lnTo>
                    <a:pt x="406" y="327"/>
                  </a:lnTo>
                  <a:cubicBezTo>
                    <a:pt x="406" y="262"/>
                    <a:pt x="413" y="214"/>
                    <a:pt x="426" y="184"/>
                  </a:cubicBezTo>
                  <a:cubicBezTo>
                    <a:pt x="437" y="157"/>
                    <a:pt x="459" y="135"/>
                    <a:pt x="492" y="118"/>
                  </a:cubicBezTo>
                  <a:cubicBezTo>
                    <a:pt x="556" y="83"/>
                    <a:pt x="668" y="82"/>
                    <a:pt x="767" y="107"/>
                  </a:cubicBezTo>
                  <a:lnTo>
                    <a:pt x="751" y="189"/>
                  </a:lnTo>
                  <a:cubicBezTo>
                    <a:pt x="681" y="177"/>
                    <a:pt x="615" y="182"/>
                    <a:pt x="582" y="218"/>
                  </a:cubicBezTo>
                  <a:cubicBezTo>
                    <a:pt x="561" y="241"/>
                    <a:pt x="551" y="277"/>
                    <a:pt x="551" y="331"/>
                  </a:cubicBezTo>
                  <a:lnTo>
                    <a:pt x="551" y="429"/>
                  </a:lnTo>
                  <a:lnTo>
                    <a:pt x="717" y="429"/>
                  </a:lnTo>
                  <a:lnTo>
                    <a:pt x="717" y="526"/>
                  </a:lnTo>
                  <a:lnTo>
                    <a:pt x="551" y="526"/>
                  </a:lnTo>
                  <a:lnTo>
                    <a:pt x="551" y="1192"/>
                  </a:lnTo>
                  <a:lnTo>
                    <a:pt x="406" y="1192"/>
                  </a:lnTo>
                  <a:lnTo>
                    <a:pt x="406" y="526"/>
                  </a:lnTo>
                  <a:lnTo>
                    <a:pt x="283" y="526"/>
                  </a:lnTo>
                  <a:lnTo>
                    <a:pt x="283" y="526"/>
                  </a:lnTo>
                  <a:close/>
                  <a:moveTo>
                    <a:pt x="78" y="1062"/>
                  </a:moveTo>
                  <a:lnTo>
                    <a:pt x="329" y="1062"/>
                  </a:lnTo>
                  <a:lnTo>
                    <a:pt x="329" y="1192"/>
                  </a:lnTo>
                  <a:lnTo>
                    <a:pt x="78" y="1192"/>
                  </a:lnTo>
                  <a:lnTo>
                    <a:pt x="78" y="1062"/>
                  </a:lnTo>
                  <a:close/>
                  <a:moveTo>
                    <a:pt x="1241" y="1062"/>
                  </a:moveTo>
                  <a:lnTo>
                    <a:pt x="1241" y="1192"/>
                  </a:lnTo>
                  <a:lnTo>
                    <a:pt x="628" y="1192"/>
                  </a:lnTo>
                  <a:lnTo>
                    <a:pt x="628" y="1062"/>
                  </a:lnTo>
                  <a:lnTo>
                    <a:pt x="1241" y="106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nvGrpSpPr>
          <p:cNvPr id="71" name="Group 70"/>
          <p:cNvGrpSpPr/>
          <p:nvPr/>
        </p:nvGrpSpPr>
        <p:grpSpPr>
          <a:xfrm>
            <a:off x="6724209" y="2778692"/>
            <a:ext cx="4144441" cy="477469"/>
            <a:chOff x="5200208" y="2778088"/>
            <a:chExt cx="4144441" cy="477469"/>
          </a:xfrm>
        </p:grpSpPr>
        <p:sp>
          <p:nvSpPr>
            <p:cNvPr id="47" name="TextBox 46"/>
            <p:cNvSpPr txBox="1"/>
            <p:nvPr/>
          </p:nvSpPr>
          <p:spPr>
            <a:xfrm>
              <a:off x="5772396" y="2778088"/>
              <a:ext cx="3572253" cy="477469"/>
            </a:xfrm>
            <a:prstGeom prst="rect">
              <a:avLst/>
            </a:prstGeom>
            <a:noFill/>
          </p:spPr>
          <p:txBody>
            <a:bodyPr wrap="square" rtlCol="0" anchor="ctr">
              <a:noAutofit/>
            </a:bodyPr>
            <a:lstStyle/>
            <a:p>
              <a:r>
                <a:rPr lang="en-US" sz="1600" spc="50" dirty="0">
                  <a:solidFill>
                    <a:schemeClr val="bg1"/>
                  </a:solidFill>
                  <a:latin typeface="+mj-lt"/>
                </a:rPr>
                <a:t>556 </a:t>
              </a:r>
              <a:r>
                <a:rPr lang="en-US" sz="1600" spc="50" dirty="0" err="1">
                  <a:solidFill>
                    <a:schemeClr val="bg1"/>
                  </a:solidFill>
                  <a:latin typeface="+mj-lt"/>
                </a:rPr>
                <a:t>Nimmanhemin</a:t>
              </a:r>
              <a:r>
                <a:rPr lang="en-US" sz="1600" spc="50" dirty="0">
                  <a:solidFill>
                    <a:schemeClr val="bg1"/>
                  </a:solidFill>
                  <a:latin typeface="+mj-lt"/>
                </a:rPr>
                <a:t> Road, </a:t>
              </a:r>
              <a:r>
                <a:rPr lang="en-US" sz="1600" spc="50" dirty="0" err="1">
                  <a:solidFill>
                    <a:schemeClr val="bg1"/>
                  </a:solidFill>
                  <a:latin typeface="+mj-lt"/>
                </a:rPr>
                <a:t>Muang</a:t>
              </a:r>
              <a:r>
                <a:rPr lang="en-US" sz="1600" spc="50" dirty="0">
                  <a:solidFill>
                    <a:schemeClr val="bg1"/>
                  </a:solidFill>
                  <a:latin typeface="+mj-lt"/>
                </a:rPr>
                <a:t>, Chiang Mai, Thailand 50200</a:t>
              </a:r>
            </a:p>
          </p:txBody>
        </p:sp>
        <p:sp>
          <p:nvSpPr>
            <p:cNvPr id="48" name="Rectangle 47"/>
            <p:cNvSpPr/>
            <p:nvPr/>
          </p:nvSpPr>
          <p:spPr>
            <a:xfrm>
              <a:off x="5200208" y="2778088"/>
              <a:ext cx="477470" cy="47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a:p>
          </p:txBody>
        </p:sp>
        <p:grpSp>
          <p:nvGrpSpPr>
            <p:cNvPr id="51" name="Group 4"/>
            <p:cNvGrpSpPr>
              <a:grpSpLocks noChangeAspect="1"/>
            </p:cNvGrpSpPr>
            <p:nvPr/>
          </p:nvGrpSpPr>
          <p:grpSpPr bwMode="auto">
            <a:xfrm>
              <a:off x="5334428" y="2836816"/>
              <a:ext cx="209030" cy="360013"/>
              <a:chOff x="1931" y="121"/>
              <a:chExt cx="1887" cy="3250"/>
            </a:xfrm>
            <a:solidFill>
              <a:schemeClr val="accent4"/>
            </a:solidFill>
          </p:grpSpPr>
          <p:sp>
            <p:nvSpPr>
              <p:cNvPr id="53" name="Freeform 5"/>
              <p:cNvSpPr>
                <a:spLocks noEditPoints="1"/>
              </p:cNvSpPr>
              <p:nvPr/>
            </p:nvSpPr>
            <p:spPr bwMode="auto">
              <a:xfrm>
                <a:off x="2298" y="488"/>
                <a:ext cx="1153" cy="1154"/>
              </a:xfrm>
              <a:custGeom>
                <a:avLst/>
                <a:gdLst>
                  <a:gd name="T0" fmla="*/ 2403 w 2403"/>
                  <a:gd name="T1" fmla="*/ 1201 h 2403"/>
                  <a:gd name="T2" fmla="*/ 1201 w 2403"/>
                  <a:gd name="T3" fmla="*/ 0 h 2403"/>
                  <a:gd name="T4" fmla="*/ 0 w 2403"/>
                  <a:gd name="T5" fmla="*/ 1201 h 2403"/>
                  <a:gd name="T6" fmla="*/ 1201 w 2403"/>
                  <a:gd name="T7" fmla="*/ 2403 h 2403"/>
                  <a:gd name="T8" fmla="*/ 2403 w 2403"/>
                  <a:gd name="T9" fmla="*/ 1201 h 2403"/>
                  <a:gd name="T10" fmla="*/ 219 w 2403"/>
                  <a:gd name="T11" fmla="*/ 1201 h 2403"/>
                  <a:gd name="T12" fmla="*/ 1201 w 2403"/>
                  <a:gd name="T13" fmla="*/ 219 h 2403"/>
                  <a:gd name="T14" fmla="*/ 2184 w 2403"/>
                  <a:gd name="T15" fmla="*/ 1201 h 2403"/>
                  <a:gd name="T16" fmla="*/ 1201 w 2403"/>
                  <a:gd name="T17" fmla="*/ 2185 h 2403"/>
                  <a:gd name="T18" fmla="*/ 219 w 2403"/>
                  <a:gd name="T19" fmla="*/ 1201 h 2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3" h="2403">
                    <a:moveTo>
                      <a:pt x="2403" y="1201"/>
                    </a:moveTo>
                    <a:cubicBezTo>
                      <a:pt x="2403" y="539"/>
                      <a:pt x="1864" y="0"/>
                      <a:pt x="1201" y="0"/>
                    </a:cubicBezTo>
                    <a:cubicBezTo>
                      <a:pt x="539" y="0"/>
                      <a:pt x="0" y="539"/>
                      <a:pt x="0" y="1201"/>
                    </a:cubicBezTo>
                    <a:cubicBezTo>
                      <a:pt x="0" y="1864"/>
                      <a:pt x="539" y="2403"/>
                      <a:pt x="1201" y="2403"/>
                    </a:cubicBezTo>
                    <a:cubicBezTo>
                      <a:pt x="1864" y="2403"/>
                      <a:pt x="2403" y="1864"/>
                      <a:pt x="2403" y="1201"/>
                    </a:cubicBezTo>
                    <a:close/>
                    <a:moveTo>
                      <a:pt x="219" y="1201"/>
                    </a:moveTo>
                    <a:cubicBezTo>
                      <a:pt x="219" y="659"/>
                      <a:pt x="660" y="219"/>
                      <a:pt x="1201" y="219"/>
                    </a:cubicBezTo>
                    <a:cubicBezTo>
                      <a:pt x="1744" y="219"/>
                      <a:pt x="2184" y="660"/>
                      <a:pt x="2184" y="1201"/>
                    </a:cubicBezTo>
                    <a:cubicBezTo>
                      <a:pt x="2184" y="1744"/>
                      <a:pt x="1743" y="2185"/>
                      <a:pt x="1201" y="2185"/>
                    </a:cubicBezTo>
                    <a:cubicBezTo>
                      <a:pt x="659" y="2184"/>
                      <a:pt x="219" y="1743"/>
                      <a:pt x="219" y="12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sp>
            <p:nvSpPr>
              <p:cNvPr id="54" name="Freeform 6"/>
              <p:cNvSpPr>
                <a:spLocks noEditPoints="1"/>
              </p:cNvSpPr>
              <p:nvPr/>
            </p:nvSpPr>
            <p:spPr bwMode="auto">
              <a:xfrm>
                <a:off x="1931" y="121"/>
                <a:ext cx="1887" cy="3250"/>
              </a:xfrm>
              <a:custGeom>
                <a:avLst/>
                <a:gdLst>
                  <a:gd name="T0" fmla="*/ 2522 w 3933"/>
                  <a:gd name="T1" fmla="*/ 4989 h 6772"/>
                  <a:gd name="T2" fmla="*/ 3933 w 3933"/>
                  <a:gd name="T3" fmla="*/ 1966 h 6772"/>
                  <a:gd name="T4" fmla="*/ 1966 w 3933"/>
                  <a:gd name="T5" fmla="*/ 0 h 6772"/>
                  <a:gd name="T6" fmla="*/ 0 w 3933"/>
                  <a:gd name="T7" fmla="*/ 1966 h 6772"/>
                  <a:gd name="T8" fmla="*/ 1410 w 3933"/>
                  <a:gd name="T9" fmla="*/ 4989 h 6772"/>
                  <a:gd name="T10" fmla="*/ 546 w 3933"/>
                  <a:gd name="T11" fmla="*/ 5844 h 6772"/>
                  <a:gd name="T12" fmla="*/ 1966 w 3933"/>
                  <a:gd name="T13" fmla="*/ 6772 h 6772"/>
                  <a:gd name="T14" fmla="*/ 3386 w 3933"/>
                  <a:gd name="T15" fmla="*/ 5844 h 6772"/>
                  <a:gd name="T16" fmla="*/ 2522 w 3933"/>
                  <a:gd name="T17" fmla="*/ 4989 h 6772"/>
                  <a:gd name="T18" fmla="*/ 1966 w 3933"/>
                  <a:gd name="T19" fmla="*/ 218 h 6772"/>
                  <a:gd name="T20" fmla="*/ 3714 w 3933"/>
                  <a:gd name="T21" fmla="*/ 1966 h 6772"/>
                  <a:gd name="T22" fmla="*/ 1966 w 3933"/>
                  <a:gd name="T23" fmla="*/ 5390 h 6772"/>
                  <a:gd name="T24" fmla="*/ 218 w 3933"/>
                  <a:gd name="T25" fmla="*/ 1966 h 6772"/>
                  <a:gd name="T26" fmla="*/ 1966 w 3933"/>
                  <a:gd name="T27" fmla="*/ 218 h 6772"/>
                  <a:gd name="T28" fmla="*/ 1966 w 3933"/>
                  <a:gd name="T29" fmla="*/ 6554 h 6772"/>
                  <a:gd name="T30" fmla="*/ 765 w 3933"/>
                  <a:gd name="T31" fmla="*/ 5844 h 6772"/>
                  <a:gd name="T32" fmla="*/ 1545 w 3933"/>
                  <a:gd name="T33" fmla="*/ 5180 h 6772"/>
                  <a:gd name="T34" fmla="*/ 1968 w 3933"/>
                  <a:gd name="T35" fmla="*/ 5749 h 6772"/>
                  <a:gd name="T36" fmla="*/ 2390 w 3933"/>
                  <a:gd name="T37" fmla="*/ 5180 h 6772"/>
                  <a:gd name="T38" fmla="*/ 3170 w 3933"/>
                  <a:gd name="T39" fmla="*/ 5844 h 6772"/>
                  <a:gd name="T40" fmla="*/ 1966 w 3933"/>
                  <a:gd name="T41" fmla="*/ 6554 h 6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33" h="6772">
                    <a:moveTo>
                      <a:pt x="2522" y="4989"/>
                    </a:moveTo>
                    <a:cubicBezTo>
                      <a:pt x="3080" y="4181"/>
                      <a:pt x="3933" y="2808"/>
                      <a:pt x="3933" y="1966"/>
                    </a:cubicBezTo>
                    <a:cubicBezTo>
                      <a:pt x="3933" y="882"/>
                      <a:pt x="3050" y="0"/>
                      <a:pt x="1966" y="0"/>
                    </a:cubicBezTo>
                    <a:cubicBezTo>
                      <a:pt x="882" y="0"/>
                      <a:pt x="0" y="882"/>
                      <a:pt x="0" y="1966"/>
                    </a:cubicBezTo>
                    <a:cubicBezTo>
                      <a:pt x="0" y="2809"/>
                      <a:pt x="852" y="4181"/>
                      <a:pt x="1410" y="4989"/>
                    </a:cubicBezTo>
                    <a:cubicBezTo>
                      <a:pt x="888" y="5132"/>
                      <a:pt x="546" y="5462"/>
                      <a:pt x="546" y="5844"/>
                    </a:cubicBezTo>
                    <a:cubicBezTo>
                      <a:pt x="546" y="6365"/>
                      <a:pt x="1170" y="6772"/>
                      <a:pt x="1966" y="6772"/>
                    </a:cubicBezTo>
                    <a:cubicBezTo>
                      <a:pt x="2762" y="6772"/>
                      <a:pt x="3386" y="6364"/>
                      <a:pt x="3386" y="5844"/>
                    </a:cubicBezTo>
                    <a:cubicBezTo>
                      <a:pt x="3386" y="5462"/>
                      <a:pt x="3045" y="5132"/>
                      <a:pt x="2522" y="4989"/>
                    </a:cubicBezTo>
                    <a:close/>
                    <a:moveTo>
                      <a:pt x="1966" y="218"/>
                    </a:moveTo>
                    <a:cubicBezTo>
                      <a:pt x="2930" y="218"/>
                      <a:pt x="3714" y="1002"/>
                      <a:pt x="3714" y="1966"/>
                    </a:cubicBezTo>
                    <a:cubicBezTo>
                      <a:pt x="3714" y="2972"/>
                      <a:pt x="2330" y="4901"/>
                      <a:pt x="1966" y="5390"/>
                    </a:cubicBezTo>
                    <a:cubicBezTo>
                      <a:pt x="1602" y="4901"/>
                      <a:pt x="218" y="2972"/>
                      <a:pt x="218" y="1966"/>
                    </a:cubicBezTo>
                    <a:cubicBezTo>
                      <a:pt x="218" y="1002"/>
                      <a:pt x="1002" y="218"/>
                      <a:pt x="1966" y="218"/>
                    </a:cubicBezTo>
                    <a:close/>
                    <a:moveTo>
                      <a:pt x="1966" y="6554"/>
                    </a:moveTo>
                    <a:cubicBezTo>
                      <a:pt x="1314" y="6554"/>
                      <a:pt x="765" y="6229"/>
                      <a:pt x="765" y="5844"/>
                    </a:cubicBezTo>
                    <a:cubicBezTo>
                      <a:pt x="765" y="5552"/>
                      <a:pt x="1082" y="5285"/>
                      <a:pt x="1545" y="5180"/>
                    </a:cubicBezTo>
                    <a:cubicBezTo>
                      <a:pt x="1730" y="5441"/>
                      <a:pt x="1968" y="5749"/>
                      <a:pt x="1968" y="5749"/>
                    </a:cubicBezTo>
                    <a:cubicBezTo>
                      <a:pt x="1968" y="5749"/>
                      <a:pt x="2205" y="5441"/>
                      <a:pt x="2390" y="5180"/>
                    </a:cubicBezTo>
                    <a:cubicBezTo>
                      <a:pt x="2853" y="5284"/>
                      <a:pt x="3170" y="5550"/>
                      <a:pt x="3170" y="5844"/>
                    </a:cubicBezTo>
                    <a:cubicBezTo>
                      <a:pt x="3168" y="6229"/>
                      <a:pt x="2618" y="6554"/>
                      <a:pt x="1966" y="6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3200"/>
              </a:p>
            </p:txBody>
          </p:sp>
        </p:grpSp>
      </p:grpSp>
    </p:spTree>
    <p:extLst>
      <p:ext uri="{BB962C8B-B14F-4D97-AF65-F5344CB8AC3E}">
        <p14:creationId xmlns:p14="http://schemas.microsoft.com/office/powerpoint/2010/main" val="1857320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endParaRPr lang="th-TH" dirty="0"/>
          </a:p>
        </p:txBody>
      </p:sp>
      <p:sp>
        <p:nvSpPr>
          <p:cNvPr id="7" name="Text Placeholder 6"/>
          <p:cNvSpPr>
            <a:spLocks noGrp="1"/>
          </p:cNvSpPr>
          <p:nvPr>
            <p:ph type="body" sz="quarter" idx="10"/>
          </p:nvPr>
        </p:nvSpPr>
        <p:spPr/>
        <p:txBody>
          <a:bodyPr/>
          <a:lstStyle/>
          <a:p>
            <a:r>
              <a:rPr lang="en-US"/>
              <a:t>HAVE A GREAT DAY!</a:t>
            </a:r>
            <a:endParaRPr lang="th-TH" dirty="0"/>
          </a:p>
        </p:txBody>
      </p:sp>
    </p:spTree>
    <p:extLst>
      <p:ext uri="{BB962C8B-B14F-4D97-AF65-F5344CB8AC3E}">
        <p14:creationId xmlns:p14="http://schemas.microsoft.com/office/powerpoint/2010/main" val="106368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3494" b="3494"/>
          <a:stretch>
            <a:fillRect/>
          </a:stretch>
        </p:blipFill>
        <p:spPr/>
      </p:pic>
      <p:pic>
        <p:nvPicPr>
          <p:cNvPr id="15" name="Picture Placeholder 14"/>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5556" b="5556"/>
          <a:stretch>
            <a:fillRect/>
          </a:stretch>
        </p:blipFill>
        <p:spPr/>
      </p:pic>
      <p:pic>
        <p:nvPicPr>
          <p:cNvPr id="38" name="Picture Placeholder 37"/>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5556" b="5556"/>
          <a:stretch>
            <a:fillRect/>
          </a:stretch>
        </p:blipFill>
        <p:spPr/>
      </p:pic>
      <p:pic>
        <p:nvPicPr>
          <p:cNvPr id="16" name="Picture Placeholder 15"/>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t="5561" b="5561"/>
          <a:stretch>
            <a:fillRect/>
          </a:stretch>
        </p:blipFill>
        <p:spPr/>
      </p:pic>
      <p:pic>
        <p:nvPicPr>
          <p:cNvPr id="14" name="Picture Placeholder 13"/>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t="5556" b="5556"/>
          <a:stretch>
            <a:fillRect/>
          </a:stretch>
        </p:blipFill>
        <p:spPr/>
      </p:pic>
      <p:sp>
        <p:nvSpPr>
          <p:cNvPr id="9" name="Title 8"/>
          <p:cNvSpPr>
            <a:spLocks noGrp="1"/>
          </p:cNvSpPr>
          <p:nvPr>
            <p:ph type="title"/>
          </p:nvPr>
        </p:nvSpPr>
        <p:spPr/>
        <p:txBody>
          <a:bodyPr/>
          <a:lstStyle/>
          <a:p>
            <a:r>
              <a:rPr lang="en-GB"/>
              <a:t>AGENDA</a:t>
            </a:r>
            <a:endParaRPr lang="th-TH" dirty="0"/>
          </a:p>
        </p:txBody>
      </p:sp>
      <p:sp>
        <p:nvSpPr>
          <p:cNvPr id="10" name="Text Placeholder 9"/>
          <p:cNvSpPr>
            <a:spLocks noGrp="1"/>
          </p:cNvSpPr>
          <p:nvPr>
            <p:ph type="body" sz="quarter" idx="13"/>
          </p:nvPr>
        </p:nvSpPr>
        <p:spPr/>
        <p:txBody>
          <a:bodyPr/>
          <a:lstStyle/>
          <a:p>
            <a:r>
              <a:rPr lang="en-GB"/>
              <a:t>Today’s Topic</a:t>
            </a:r>
            <a:endParaRPr lang="en-GB" dirty="0"/>
          </a:p>
        </p:txBody>
      </p:sp>
      <p:pic>
        <p:nvPicPr>
          <p:cNvPr id="33" name="Picture Placeholder 32"/>
          <p:cNvPicPr>
            <a:picLocks noGrp="1" noChangeAspect="1"/>
          </p:cNvPicPr>
          <p:nvPr>
            <p:ph type="pic" sz="quarter" idx="14"/>
          </p:nvPr>
        </p:nvPicPr>
        <p:blipFill>
          <a:blip r:embed="rId8" cstate="print">
            <a:extLst>
              <a:ext uri="{28A0092B-C50C-407E-A947-70E740481C1C}">
                <a14:useLocalDpi xmlns:a14="http://schemas.microsoft.com/office/drawing/2010/main" val="0"/>
              </a:ext>
            </a:extLst>
          </a:blip>
          <a:srcRect t="5585" b="5585"/>
          <a:stretch>
            <a:fillRect/>
          </a:stretch>
        </p:blipFill>
        <p:spPr/>
      </p:pic>
      <p:grpSp>
        <p:nvGrpSpPr>
          <p:cNvPr id="12" name="Group 11"/>
          <p:cNvGrpSpPr/>
          <p:nvPr/>
        </p:nvGrpSpPr>
        <p:grpSpPr>
          <a:xfrm>
            <a:off x="478366" y="3123652"/>
            <a:ext cx="11235267" cy="2821433"/>
            <a:chOff x="478366" y="3123652"/>
            <a:chExt cx="11235267" cy="2821433"/>
          </a:xfrm>
        </p:grpSpPr>
        <p:grpSp>
          <p:nvGrpSpPr>
            <p:cNvPr id="2" name="Group 1"/>
            <p:cNvGrpSpPr/>
            <p:nvPr/>
          </p:nvGrpSpPr>
          <p:grpSpPr>
            <a:xfrm>
              <a:off x="478366" y="3123652"/>
              <a:ext cx="3514862" cy="475111"/>
              <a:chOff x="1882776" y="3123652"/>
              <a:chExt cx="3514862" cy="475111"/>
            </a:xfrm>
          </p:grpSpPr>
          <p:sp>
            <p:nvSpPr>
              <p:cNvPr id="17" name="TextBox 16"/>
              <p:cNvSpPr txBox="1"/>
              <p:nvPr/>
            </p:nvSpPr>
            <p:spPr>
              <a:xfrm>
                <a:off x="1882776" y="3123652"/>
                <a:ext cx="475111" cy="475111"/>
              </a:xfrm>
              <a:prstGeom prst="rect">
                <a:avLst/>
              </a:prstGeom>
              <a:solidFill>
                <a:schemeClr val="accent1"/>
              </a:solidFill>
            </p:spPr>
            <p:txBody>
              <a:bodyPr wrap="square" tIns="108000" rtlCol="0" anchor="ctr">
                <a:noAutofit/>
              </a:bodyPr>
              <a:lstStyle/>
              <a:p>
                <a:pPr algn="ctr"/>
                <a:r>
                  <a:rPr lang="en-GB" b="1" dirty="0">
                    <a:solidFill>
                      <a:schemeClr val="bg1"/>
                    </a:solidFill>
                    <a:latin typeface="+mj-lt"/>
                  </a:rPr>
                  <a:t>1</a:t>
                </a:r>
                <a:endParaRPr lang="th-TH" b="1" dirty="0">
                  <a:solidFill>
                    <a:schemeClr val="bg1"/>
                  </a:solidFill>
                  <a:latin typeface="+mj-lt"/>
                </a:endParaRPr>
              </a:p>
            </p:txBody>
          </p:sp>
          <p:sp>
            <p:nvSpPr>
              <p:cNvPr id="18" name="TextBox 17"/>
              <p:cNvSpPr txBox="1"/>
              <p:nvPr/>
            </p:nvSpPr>
            <p:spPr>
              <a:xfrm>
                <a:off x="2411411" y="3123652"/>
                <a:ext cx="2986227" cy="475111"/>
              </a:xfrm>
              <a:prstGeom prst="rect">
                <a:avLst/>
              </a:prstGeom>
              <a:solidFill>
                <a:schemeClr val="accent1">
                  <a:alpha val="70000"/>
                </a:schemeClr>
              </a:solidFill>
            </p:spPr>
            <p:txBody>
              <a:bodyPr wrap="square" tIns="72000" rIns="108000" rtlCol="0" anchor="ctr">
                <a:noAutofit/>
              </a:bodyPr>
              <a:lstStyle/>
              <a:p>
                <a:r>
                  <a:rPr lang="en-GB" sz="2000" b="1" spc="50" dirty="0">
                    <a:solidFill>
                      <a:schemeClr val="bg1"/>
                    </a:solidFill>
                    <a:latin typeface="+mj-lt"/>
                  </a:rPr>
                  <a:t>AGENDA 01</a:t>
                </a:r>
              </a:p>
            </p:txBody>
          </p:sp>
        </p:grpSp>
        <p:grpSp>
          <p:nvGrpSpPr>
            <p:cNvPr id="3" name="Group 2"/>
            <p:cNvGrpSpPr/>
            <p:nvPr/>
          </p:nvGrpSpPr>
          <p:grpSpPr>
            <a:xfrm>
              <a:off x="4338567" y="3123652"/>
              <a:ext cx="3514862" cy="475111"/>
              <a:chOff x="4777928" y="3123652"/>
              <a:chExt cx="3514862" cy="475111"/>
            </a:xfrm>
          </p:grpSpPr>
          <p:sp>
            <p:nvSpPr>
              <p:cNvPr id="19" name="TextBox 18"/>
              <p:cNvSpPr txBox="1"/>
              <p:nvPr/>
            </p:nvSpPr>
            <p:spPr>
              <a:xfrm>
                <a:off x="4777928" y="3123652"/>
                <a:ext cx="475111" cy="475111"/>
              </a:xfrm>
              <a:prstGeom prst="rect">
                <a:avLst/>
              </a:prstGeom>
              <a:solidFill>
                <a:schemeClr val="accent2"/>
              </a:solidFill>
            </p:spPr>
            <p:txBody>
              <a:bodyPr wrap="square" tIns="108000" rtlCol="0" anchor="ctr">
                <a:noAutofit/>
              </a:bodyPr>
              <a:lstStyle/>
              <a:p>
                <a:pPr algn="ctr"/>
                <a:r>
                  <a:rPr lang="en-GB" b="1" dirty="0">
                    <a:solidFill>
                      <a:schemeClr val="bg1"/>
                    </a:solidFill>
                    <a:latin typeface="+mj-lt"/>
                  </a:rPr>
                  <a:t>2</a:t>
                </a:r>
                <a:endParaRPr lang="th-TH" b="1" dirty="0">
                  <a:solidFill>
                    <a:schemeClr val="bg1"/>
                  </a:solidFill>
                  <a:latin typeface="+mj-lt"/>
                </a:endParaRPr>
              </a:p>
            </p:txBody>
          </p:sp>
          <p:sp>
            <p:nvSpPr>
              <p:cNvPr id="20" name="TextBox 19"/>
              <p:cNvSpPr txBox="1"/>
              <p:nvPr/>
            </p:nvSpPr>
            <p:spPr>
              <a:xfrm>
                <a:off x="5306563" y="3123652"/>
                <a:ext cx="2986227" cy="475111"/>
              </a:xfrm>
              <a:prstGeom prst="rect">
                <a:avLst/>
              </a:prstGeom>
              <a:solidFill>
                <a:schemeClr val="accent2">
                  <a:alpha val="70000"/>
                </a:schemeClr>
              </a:solidFill>
            </p:spPr>
            <p:txBody>
              <a:bodyPr wrap="square" tIns="72000" rIns="108000" rtlCol="0" anchor="ctr">
                <a:noAutofit/>
              </a:bodyPr>
              <a:lstStyle/>
              <a:p>
                <a:r>
                  <a:rPr lang="en-GB" sz="2000" b="1" spc="50" dirty="0">
                    <a:solidFill>
                      <a:schemeClr val="bg1"/>
                    </a:solidFill>
                    <a:latin typeface="+mj-lt"/>
                  </a:rPr>
                  <a:t>AGENDA 02</a:t>
                </a:r>
              </a:p>
            </p:txBody>
          </p:sp>
        </p:grpSp>
        <p:grpSp>
          <p:nvGrpSpPr>
            <p:cNvPr id="6" name="Group 5"/>
            <p:cNvGrpSpPr/>
            <p:nvPr/>
          </p:nvGrpSpPr>
          <p:grpSpPr>
            <a:xfrm>
              <a:off x="8198771" y="3123652"/>
              <a:ext cx="3514862" cy="475111"/>
              <a:chOff x="7673079" y="3123652"/>
              <a:chExt cx="3514862" cy="475111"/>
            </a:xfrm>
          </p:grpSpPr>
          <p:sp>
            <p:nvSpPr>
              <p:cNvPr id="21" name="TextBox 20"/>
              <p:cNvSpPr txBox="1"/>
              <p:nvPr/>
            </p:nvSpPr>
            <p:spPr>
              <a:xfrm>
                <a:off x="7673079" y="3123652"/>
                <a:ext cx="475111" cy="475111"/>
              </a:xfrm>
              <a:prstGeom prst="rect">
                <a:avLst/>
              </a:prstGeom>
              <a:solidFill>
                <a:schemeClr val="accent3"/>
              </a:solidFill>
            </p:spPr>
            <p:txBody>
              <a:bodyPr wrap="square" tIns="108000" rtlCol="0" anchor="ctr">
                <a:noAutofit/>
              </a:bodyPr>
              <a:lstStyle/>
              <a:p>
                <a:pPr algn="ctr"/>
                <a:r>
                  <a:rPr lang="en-GB" b="1" dirty="0">
                    <a:solidFill>
                      <a:schemeClr val="bg1"/>
                    </a:solidFill>
                    <a:latin typeface="+mj-lt"/>
                  </a:rPr>
                  <a:t>3</a:t>
                </a:r>
                <a:endParaRPr lang="th-TH" b="1" dirty="0">
                  <a:solidFill>
                    <a:schemeClr val="bg1"/>
                  </a:solidFill>
                  <a:latin typeface="+mj-lt"/>
                </a:endParaRPr>
              </a:p>
            </p:txBody>
          </p:sp>
          <p:sp>
            <p:nvSpPr>
              <p:cNvPr id="22" name="TextBox 21"/>
              <p:cNvSpPr txBox="1"/>
              <p:nvPr/>
            </p:nvSpPr>
            <p:spPr>
              <a:xfrm>
                <a:off x="8201714" y="3123652"/>
                <a:ext cx="2986227" cy="475111"/>
              </a:xfrm>
              <a:prstGeom prst="rect">
                <a:avLst/>
              </a:prstGeom>
              <a:solidFill>
                <a:schemeClr val="accent3">
                  <a:alpha val="70000"/>
                </a:schemeClr>
              </a:solidFill>
            </p:spPr>
            <p:txBody>
              <a:bodyPr wrap="square" tIns="72000" rIns="108000" rtlCol="0" anchor="ctr">
                <a:noAutofit/>
              </a:bodyPr>
              <a:lstStyle/>
              <a:p>
                <a:r>
                  <a:rPr lang="en-GB" sz="2000" b="1" spc="50" dirty="0">
                    <a:solidFill>
                      <a:schemeClr val="bg1"/>
                    </a:solidFill>
                    <a:latin typeface="+mj-lt"/>
                  </a:rPr>
                  <a:t>AGENDA 03</a:t>
                </a:r>
              </a:p>
            </p:txBody>
          </p:sp>
        </p:grpSp>
        <p:grpSp>
          <p:nvGrpSpPr>
            <p:cNvPr id="7" name="Group 6"/>
            <p:cNvGrpSpPr/>
            <p:nvPr/>
          </p:nvGrpSpPr>
          <p:grpSpPr>
            <a:xfrm>
              <a:off x="478366" y="5469974"/>
              <a:ext cx="3514862" cy="475111"/>
              <a:chOff x="1882776" y="5468071"/>
              <a:chExt cx="3514862" cy="475111"/>
            </a:xfrm>
          </p:grpSpPr>
          <p:sp>
            <p:nvSpPr>
              <p:cNvPr id="27" name="TextBox 26"/>
              <p:cNvSpPr txBox="1"/>
              <p:nvPr/>
            </p:nvSpPr>
            <p:spPr>
              <a:xfrm>
                <a:off x="1882776" y="5468071"/>
                <a:ext cx="475111" cy="475111"/>
              </a:xfrm>
              <a:prstGeom prst="rect">
                <a:avLst/>
              </a:prstGeom>
              <a:solidFill>
                <a:schemeClr val="accent4"/>
              </a:solidFill>
            </p:spPr>
            <p:txBody>
              <a:bodyPr wrap="square" tIns="108000" rtlCol="0" anchor="ctr">
                <a:noAutofit/>
              </a:bodyPr>
              <a:lstStyle/>
              <a:p>
                <a:pPr algn="ctr"/>
                <a:r>
                  <a:rPr lang="en-GB" b="1" dirty="0">
                    <a:solidFill>
                      <a:schemeClr val="bg1"/>
                    </a:solidFill>
                    <a:latin typeface="+mj-lt"/>
                  </a:rPr>
                  <a:t>4</a:t>
                </a:r>
                <a:endParaRPr lang="th-TH" b="1" dirty="0">
                  <a:solidFill>
                    <a:schemeClr val="bg1"/>
                  </a:solidFill>
                  <a:latin typeface="+mj-lt"/>
                </a:endParaRPr>
              </a:p>
            </p:txBody>
          </p:sp>
          <p:sp>
            <p:nvSpPr>
              <p:cNvPr id="28" name="TextBox 27"/>
              <p:cNvSpPr txBox="1"/>
              <p:nvPr/>
            </p:nvSpPr>
            <p:spPr>
              <a:xfrm>
                <a:off x="2411411" y="5468071"/>
                <a:ext cx="2986227" cy="475111"/>
              </a:xfrm>
              <a:prstGeom prst="rect">
                <a:avLst/>
              </a:prstGeom>
              <a:solidFill>
                <a:schemeClr val="accent4">
                  <a:alpha val="70000"/>
                </a:schemeClr>
              </a:solidFill>
            </p:spPr>
            <p:txBody>
              <a:bodyPr wrap="square" tIns="72000" rIns="108000" rtlCol="0" anchor="ctr">
                <a:noAutofit/>
              </a:bodyPr>
              <a:lstStyle/>
              <a:p>
                <a:r>
                  <a:rPr lang="en-GB" sz="2000" b="1" spc="50" dirty="0">
                    <a:solidFill>
                      <a:schemeClr val="bg1"/>
                    </a:solidFill>
                    <a:latin typeface="+mj-lt"/>
                  </a:rPr>
                  <a:t>AGENDA 04</a:t>
                </a:r>
              </a:p>
            </p:txBody>
          </p:sp>
        </p:grpSp>
        <p:grpSp>
          <p:nvGrpSpPr>
            <p:cNvPr id="8" name="Group 7"/>
            <p:cNvGrpSpPr/>
            <p:nvPr/>
          </p:nvGrpSpPr>
          <p:grpSpPr>
            <a:xfrm>
              <a:off x="4338567" y="5469974"/>
              <a:ext cx="3514862" cy="475111"/>
              <a:chOff x="4777928" y="5468071"/>
              <a:chExt cx="3514862" cy="475111"/>
            </a:xfrm>
          </p:grpSpPr>
          <p:sp>
            <p:nvSpPr>
              <p:cNvPr id="29" name="TextBox 28"/>
              <p:cNvSpPr txBox="1"/>
              <p:nvPr/>
            </p:nvSpPr>
            <p:spPr>
              <a:xfrm>
                <a:off x="4777928" y="5468071"/>
                <a:ext cx="475111" cy="475111"/>
              </a:xfrm>
              <a:prstGeom prst="rect">
                <a:avLst/>
              </a:prstGeom>
              <a:solidFill>
                <a:schemeClr val="accent5"/>
              </a:solidFill>
            </p:spPr>
            <p:txBody>
              <a:bodyPr wrap="square" tIns="108000" rtlCol="0" anchor="ctr">
                <a:noAutofit/>
              </a:bodyPr>
              <a:lstStyle/>
              <a:p>
                <a:pPr algn="ctr"/>
                <a:r>
                  <a:rPr lang="en-GB" b="1" dirty="0">
                    <a:solidFill>
                      <a:schemeClr val="bg1"/>
                    </a:solidFill>
                    <a:latin typeface="+mj-lt"/>
                  </a:rPr>
                  <a:t>5</a:t>
                </a:r>
                <a:endParaRPr lang="th-TH" b="1" dirty="0">
                  <a:solidFill>
                    <a:schemeClr val="bg1"/>
                  </a:solidFill>
                  <a:latin typeface="+mj-lt"/>
                </a:endParaRPr>
              </a:p>
            </p:txBody>
          </p:sp>
          <p:sp>
            <p:nvSpPr>
              <p:cNvPr id="30" name="TextBox 29"/>
              <p:cNvSpPr txBox="1"/>
              <p:nvPr/>
            </p:nvSpPr>
            <p:spPr>
              <a:xfrm>
                <a:off x="5306563" y="5468071"/>
                <a:ext cx="2986227" cy="475111"/>
              </a:xfrm>
              <a:prstGeom prst="rect">
                <a:avLst/>
              </a:prstGeom>
              <a:solidFill>
                <a:schemeClr val="accent5">
                  <a:alpha val="70000"/>
                </a:schemeClr>
              </a:solidFill>
            </p:spPr>
            <p:txBody>
              <a:bodyPr wrap="square" tIns="72000" rIns="108000" rtlCol="0" anchor="ctr">
                <a:noAutofit/>
              </a:bodyPr>
              <a:lstStyle/>
              <a:p>
                <a:r>
                  <a:rPr lang="en-GB" sz="2000" b="1" spc="50" dirty="0">
                    <a:solidFill>
                      <a:schemeClr val="bg1"/>
                    </a:solidFill>
                    <a:latin typeface="+mj-lt"/>
                  </a:rPr>
                  <a:t>AGENDA 05</a:t>
                </a:r>
              </a:p>
            </p:txBody>
          </p:sp>
        </p:grpSp>
        <p:grpSp>
          <p:nvGrpSpPr>
            <p:cNvPr id="11" name="Group 10"/>
            <p:cNvGrpSpPr/>
            <p:nvPr/>
          </p:nvGrpSpPr>
          <p:grpSpPr>
            <a:xfrm>
              <a:off x="8198771" y="5469974"/>
              <a:ext cx="3514862" cy="475111"/>
              <a:chOff x="7673079" y="5468071"/>
              <a:chExt cx="3514862" cy="475111"/>
            </a:xfrm>
          </p:grpSpPr>
          <p:sp>
            <p:nvSpPr>
              <p:cNvPr id="31" name="TextBox 30"/>
              <p:cNvSpPr txBox="1"/>
              <p:nvPr/>
            </p:nvSpPr>
            <p:spPr>
              <a:xfrm>
                <a:off x="7673079" y="5468071"/>
                <a:ext cx="475111" cy="475111"/>
              </a:xfrm>
              <a:prstGeom prst="rect">
                <a:avLst/>
              </a:prstGeom>
              <a:solidFill>
                <a:schemeClr val="accent6"/>
              </a:solidFill>
            </p:spPr>
            <p:txBody>
              <a:bodyPr wrap="square" tIns="108000" rtlCol="0" anchor="ctr">
                <a:noAutofit/>
              </a:bodyPr>
              <a:lstStyle/>
              <a:p>
                <a:pPr algn="ctr"/>
                <a:r>
                  <a:rPr lang="en-GB" b="1" dirty="0">
                    <a:solidFill>
                      <a:schemeClr val="bg1"/>
                    </a:solidFill>
                    <a:latin typeface="+mj-lt"/>
                  </a:rPr>
                  <a:t>6</a:t>
                </a:r>
                <a:endParaRPr lang="th-TH" b="1" dirty="0">
                  <a:solidFill>
                    <a:schemeClr val="bg1"/>
                  </a:solidFill>
                  <a:latin typeface="+mj-lt"/>
                </a:endParaRPr>
              </a:p>
            </p:txBody>
          </p:sp>
          <p:sp>
            <p:nvSpPr>
              <p:cNvPr id="32" name="TextBox 31"/>
              <p:cNvSpPr txBox="1"/>
              <p:nvPr/>
            </p:nvSpPr>
            <p:spPr>
              <a:xfrm>
                <a:off x="8201714" y="5468071"/>
                <a:ext cx="2986227" cy="475111"/>
              </a:xfrm>
              <a:prstGeom prst="rect">
                <a:avLst/>
              </a:prstGeom>
              <a:solidFill>
                <a:schemeClr val="accent6">
                  <a:alpha val="70000"/>
                </a:schemeClr>
              </a:solidFill>
            </p:spPr>
            <p:txBody>
              <a:bodyPr wrap="square" tIns="72000" rIns="108000" rtlCol="0" anchor="ctr">
                <a:noAutofit/>
              </a:bodyPr>
              <a:lstStyle/>
              <a:p>
                <a:r>
                  <a:rPr lang="en-GB" sz="2000" b="1" spc="50" dirty="0">
                    <a:solidFill>
                      <a:schemeClr val="bg1"/>
                    </a:solidFill>
                    <a:latin typeface="+mj-lt"/>
                  </a:rPr>
                  <a:t>AGENDA 06</a:t>
                </a:r>
              </a:p>
            </p:txBody>
          </p:sp>
        </p:grpSp>
      </p:grpSp>
    </p:spTree>
    <p:extLst>
      <p:ext uri="{BB962C8B-B14F-4D97-AF65-F5344CB8AC3E}">
        <p14:creationId xmlns:p14="http://schemas.microsoft.com/office/powerpoint/2010/main" val="274388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5" name="Right Triangle 4"/>
          <p:cNvSpPr/>
          <p:nvPr/>
        </p:nvSpPr>
        <p:spPr>
          <a:xfrm flipH="1">
            <a:off x="3691475" y="2278743"/>
            <a:ext cx="8500523" cy="457925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Title 17"/>
          <p:cNvSpPr>
            <a:spLocks noGrp="1"/>
          </p:cNvSpPr>
          <p:nvPr>
            <p:ph type="title"/>
          </p:nvPr>
        </p:nvSpPr>
        <p:spPr/>
        <p:txBody>
          <a:bodyPr/>
          <a:lstStyle/>
          <a:p>
            <a:r>
              <a:rPr lang="en-US" dirty="0"/>
              <a:t>ABOUT </a:t>
            </a:r>
            <a:r>
              <a:rPr lang="en-US" dirty="0">
                <a:solidFill>
                  <a:schemeClr val="accent2"/>
                </a:solidFill>
              </a:rPr>
              <a:t>US</a:t>
            </a:r>
            <a:endParaRPr lang="th-TH" dirty="0">
              <a:solidFill>
                <a:schemeClr val="accent2"/>
              </a:solidFill>
            </a:endParaRPr>
          </a:p>
        </p:txBody>
      </p:sp>
    </p:spTree>
    <p:extLst>
      <p:ext uri="{BB962C8B-B14F-4D97-AF65-F5344CB8AC3E}">
        <p14:creationId xmlns:p14="http://schemas.microsoft.com/office/powerpoint/2010/main" val="3416866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ABOUT US</a:t>
            </a:r>
            <a:endParaRPr lang="th-TH" dirty="0"/>
          </a:p>
        </p:txBody>
      </p:sp>
      <p:sp>
        <p:nvSpPr>
          <p:cNvPr id="7" name="Content Placeholder 6"/>
          <p:cNvSpPr>
            <a:spLocks noGrp="1"/>
          </p:cNvSpPr>
          <p:nvPr>
            <p:ph idx="1"/>
          </p:nvPr>
        </p:nvSpPr>
        <p:spPr/>
        <p:txBody>
          <a:bodyPr/>
          <a:lstStyle/>
          <a:p>
            <a:r>
              <a:rPr lang="en-GB" dirty="0" err="1"/>
              <a:t>Sed</a:t>
            </a:r>
            <a:r>
              <a:rPr lang="en-GB" dirty="0"/>
              <a:t>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endParaRPr lang="en-GB" dirty="0"/>
          </a:p>
          <a:p>
            <a:r>
              <a:rPr lang="en-GB" dirty="0"/>
              <a:t>Nemo </a:t>
            </a:r>
            <a:r>
              <a:rPr lang="en-GB" dirty="0" err="1"/>
              <a:t>enim</a:t>
            </a:r>
            <a:r>
              <a:rPr lang="en-GB" dirty="0"/>
              <a:t> </a:t>
            </a:r>
            <a:r>
              <a:rPr lang="en-GB" dirty="0" err="1"/>
              <a:t>ipsam</a:t>
            </a:r>
            <a:r>
              <a:rPr lang="en-GB" dirty="0"/>
              <a:t> </a:t>
            </a:r>
            <a:r>
              <a:rPr lang="en-GB" dirty="0" err="1"/>
              <a:t>voluptatem</a:t>
            </a:r>
            <a:r>
              <a:rPr lang="en-GB" dirty="0"/>
              <a:t> </a:t>
            </a:r>
            <a:r>
              <a:rPr lang="en-GB" dirty="0" err="1"/>
              <a:t>quia</a:t>
            </a:r>
            <a:r>
              <a:rPr lang="en-GB" dirty="0"/>
              <a:t> </a:t>
            </a:r>
            <a:r>
              <a:rPr lang="en-GB" dirty="0" err="1"/>
              <a:t>voluptas</a:t>
            </a:r>
            <a:r>
              <a:rPr lang="en-GB" dirty="0"/>
              <a:t> sit </a:t>
            </a:r>
            <a:r>
              <a:rPr lang="en-GB" dirty="0" err="1"/>
              <a:t>aspernatur</a:t>
            </a:r>
            <a:r>
              <a:rPr lang="en-GB" dirty="0"/>
              <a:t> </a:t>
            </a:r>
            <a:r>
              <a:rPr lang="en-GB" dirty="0" err="1"/>
              <a:t>aut</a:t>
            </a:r>
            <a:r>
              <a:rPr lang="en-GB" dirty="0"/>
              <a:t> </a:t>
            </a:r>
            <a:r>
              <a:rPr lang="en-GB" dirty="0" err="1"/>
              <a:t>odit</a:t>
            </a:r>
            <a:r>
              <a:rPr lang="en-GB" dirty="0"/>
              <a:t> </a:t>
            </a:r>
            <a:r>
              <a:rPr lang="en-GB" dirty="0" err="1"/>
              <a:t>aut</a:t>
            </a:r>
            <a:r>
              <a:rPr lang="en-GB" dirty="0"/>
              <a:t> fugit</a:t>
            </a:r>
          </a:p>
          <a:p>
            <a:r>
              <a:rPr lang="pt-BR" dirty="0"/>
              <a:t>Ut enim ad minima veniam, quis nostrum exercitationem ullam corporis suscipit </a:t>
            </a:r>
          </a:p>
          <a:p>
            <a:r>
              <a:rPr lang="en-US" dirty="0"/>
              <a:t>But I must explain to you how all this mistaken idea of denouncing pleasure</a:t>
            </a:r>
          </a:p>
          <a:p>
            <a:r>
              <a:rPr lang="en-US" dirty="0"/>
              <a:t>No one rejects, dislikes, or avoids pleasure itself, because it is pleasure</a:t>
            </a:r>
          </a:p>
          <a:p>
            <a:pPr lvl="1"/>
            <a:r>
              <a:rPr lang="pt-BR" dirty="0"/>
              <a:t>Nam libero tempore, cum soluta nobis est</a:t>
            </a:r>
          </a:p>
          <a:p>
            <a:pPr lvl="1"/>
            <a:r>
              <a:rPr lang="en-US" dirty="0"/>
              <a:t>On the other hand, we denounce with righteous</a:t>
            </a:r>
          </a:p>
          <a:p>
            <a:r>
              <a:rPr lang="en-US" dirty="0"/>
              <a:t>Nor again is there anyone who loves or pursues or desires to obtain pain of itself</a:t>
            </a:r>
          </a:p>
          <a:p>
            <a:r>
              <a:rPr lang="en-US" dirty="0"/>
              <a:t>But who has any right to find fault with a man who chooses to enjoy a pleasure</a:t>
            </a:r>
          </a:p>
          <a:p>
            <a:r>
              <a:rPr lang="en-GB" dirty="0"/>
              <a:t>At </a:t>
            </a:r>
            <a:r>
              <a:rPr lang="en-GB" dirty="0" err="1"/>
              <a:t>vero</a:t>
            </a:r>
            <a:r>
              <a:rPr lang="en-GB" dirty="0"/>
              <a:t> </a:t>
            </a:r>
            <a:r>
              <a:rPr lang="en-GB" dirty="0" err="1"/>
              <a:t>eos</a:t>
            </a:r>
            <a:r>
              <a:rPr lang="en-GB" dirty="0"/>
              <a:t> et </a:t>
            </a:r>
            <a:r>
              <a:rPr lang="en-GB" dirty="0" err="1"/>
              <a:t>accusamus</a:t>
            </a:r>
            <a:r>
              <a:rPr lang="en-GB" dirty="0"/>
              <a:t> et </a:t>
            </a:r>
            <a:r>
              <a:rPr lang="en-GB" dirty="0" err="1"/>
              <a:t>iusto</a:t>
            </a:r>
            <a:r>
              <a:rPr lang="en-GB" dirty="0"/>
              <a:t> </a:t>
            </a:r>
            <a:r>
              <a:rPr lang="en-GB" dirty="0" err="1"/>
              <a:t>odio</a:t>
            </a:r>
            <a:r>
              <a:rPr lang="en-GB" dirty="0"/>
              <a:t> </a:t>
            </a:r>
            <a:r>
              <a:rPr lang="en-GB" dirty="0" err="1"/>
              <a:t>dignissimos</a:t>
            </a:r>
            <a:r>
              <a:rPr lang="en-GB" dirty="0"/>
              <a:t> </a:t>
            </a:r>
            <a:r>
              <a:rPr lang="en-GB" dirty="0" err="1"/>
              <a:t>ducimus</a:t>
            </a:r>
            <a:r>
              <a:rPr lang="en-GB" dirty="0"/>
              <a:t> qui </a:t>
            </a:r>
            <a:r>
              <a:rPr lang="en-GB" dirty="0" err="1"/>
              <a:t>blanditiis</a:t>
            </a:r>
            <a:r>
              <a:rPr lang="en-GB" dirty="0"/>
              <a:t> </a:t>
            </a:r>
            <a:r>
              <a:rPr lang="en-GB" dirty="0" err="1"/>
              <a:t>praesent</a:t>
            </a:r>
            <a:endParaRPr lang="th-TH" dirty="0"/>
          </a:p>
        </p:txBody>
      </p:sp>
      <p:sp>
        <p:nvSpPr>
          <p:cNvPr id="8" name="Text Placeholder 7"/>
          <p:cNvSpPr>
            <a:spLocks noGrp="1"/>
          </p:cNvSpPr>
          <p:nvPr>
            <p:ph type="body" sz="quarter" idx="13"/>
          </p:nvPr>
        </p:nvSpPr>
        <p:spPr/>
        <p:txBody>
          <a:bodyPr/>
          <a:lstStyle/>
          <a:p>
            <a:r>
              <a:rPr lang="en-US"/>
              <a:t>Full Page Bullet Point</a:t>
            </a:r>
            <a:endParaRPr lang="th-TH" dirty="0"/>
          </a:p>
        </p:txBody>
      </p:sp>
    </p:spTree>
    <p:extLst>
      <p:ext uri="{BB962C8B-B14F-4D97-AF65-F5344CB8AC3E}">
        <p14:creationId xmlns:p14="http://schemas.microsoft.com/office/powerpoint/2010/main" val="91348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ABOUT US</a:t>
            </a:r>
            <a:endParaRPr lang="th-TH" dirty="0"/>
          </a:p>
        </p:txBody>
      </p:sp>
      <p:sp>
        <p:nvSpPr>
          <p:cNvPr id="8" name="Content Placeholder 7"/>
          <p:cNvSpPr>
            <a:spLocks noGrp="1"/>
          </p:cNvSpPr>
          <p:nvPr>
            <p:ph idx="1"/>
          </p:nvPr>
        </p:nvSpPr>
        <p:spPr/>
        <p:txBody>
          <a:bodyPr/>
          <a:lstStyle/>
          <a:p>
            <a:r>
              <a:rPr lang="en-GB"/>
              <a:t>At vero eos et accusamus et iusto odio dignissimos ducimus qui blanditiis praesent</a:t>
            </a:r>
          </a:p>
          <a:p>
            <a:r>
              <a:rPr lang="en-US"/>
              <a:t>Ut enim ad minima veniam, quis nostrum exercitationem ullam corporis suscipit </a:t>
            </a:r>
          </a:p>
          <a:p>
            <a:r>
              <a:rPr lang="en-US"/>
              <a:t>But I must explain to you how all this mistaken idea of denouncing pleasure</a:t>
            </a:r>
          </a:p>
          <a:p>
            <a:r>
              <a:rPr lang="en-US"/>
              <a:t>No one rejects, dislikes, or avoids pleasure itself, because it is pleasure</a:t>
            </a:r>
          </a:p>
          <a:p>
            <a:r>
              <a:rPr lang="en-GB"/>
              <a:t>Sed ut perspiciatis unde omnis iste natus error sit voluptatem accusantium</a:t>
            </a:r>
          </a:p>
          <a:p>
            <a:r>
              <a:rPr lang="en-GB"/>
              <a:t>Nemo enim ipsam voluptatem quia voluptas sit aspernatur aut odit aut fugit</a:t>
            </a:r>
          </a:p>
          <a:p>
            <a:r>
              <a:rPr lang="en-GB"/>
              <a:t>Ut enim ad minima veniam, quis nostrum exercitationem ullam corporis suscipit </a:t>
            </a:r>
            <a:endParaRPr lang="en-GB" dirty="0"/>
          </a:p>
        </p:txBody>
      </p:sp>
      <p:sp>
        <p:nvSpPr>
          <p:cNvPr id="9" name="Text Placeholder 8"/>
          <p:cNvSpPr>
            <a:spLocks noGrp="1"/>
          </p:cNvSpPr>
          <p:nvPr>
            <p:ph type="body" sz="quarter" idx="13"/>
          </p:nvPr>
        </p:nvSpPr>
        <p:spPr/>
        <p:txBody>
          <a:bodyPr/>
          <a:lstStyle/>
          <a:p>
            <a:r>
              <a:rPr lang="en-GB"/>
              <a:t>Title and Full Page Bullet Point</a:t>
            </a:r>
            <a:endParaRPr lang="en-GB" dirty="0"/>
          </a:p>
        </p:txBody>
      </p:sp>
      <p:sp>
        <p:nvSpPr>
          <p:cNvPr id="10" name="Content Placeholder 9"/>
          <p:cNvSpPr>
            <a:spLocks noGrp="1"/>
          </p:cNvSpPr>
          <p:nvPr>
            <p:ph idx="14"/>
          </p:nvPr>
        </p:nvSpPr>
        <p:spPr/>
        <p:txBody>
          <a:bodyPr/>
          <a:lstStyle/>
          <a:p>
            <a:r>
              <a:rPr lang="en-US"/>
              <a:t>There are many variations of passages of Lorem Ipsum available, but the majority have suffered alteration in some form no one rejects, dislikes, or avoids pleasure itself, because it is pleasure.</a:t>
            </a:r>
            <a:endParaRPr lang="en-US" dirty="0"/>
          </a:p>
        </p:txBody>
      </p:sp>
    </p:spTree>
    <p:extLst>
      <p:ext uri="{BB962C8B-B14F-4D97-AF65-F5344CB8AC3E}">
        <p14:creationId xmlns:p14="http://schemas.microsoft.com/office/powerpoint/2010/main" val="1383677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solidFill>
            <a:schemeClr val="accent2"/>
          </a:solidFill>
        </p:spPr>
        <p:txBody>
          <a:bodyPr/>
          <a:lstStyle/>
          <a:p>
            <a:r>
              <a:rPr lang="en-GB" dirty="0"/>
              <a:t>ABOUT US</a:t>
            </a:r>
          </a:p>
        </p:txBody>
      </p:sp>
      <p:sp>
        <p:nvSpPr>
          <p:cNvPr id="4" name="Text Placeholder 3"/>
          <p:cNvSpPr>
            <a:spLocks noGrp="1"/>
          </p:cNvSpPr>
          <p:nvPr>
            <p:ph type="body" sz="quarter" idx="12"/>
          </p:nvPr>
        </p:nvSpPr>
        <p:spPr/>
        <p:txBody>
          <a:bodyPr/>
          <a:lstStyle/>
          <a:p>
            <a:r>
              <a:rPr lang="en-GB" dirty="0"/>
              <a:t>IMAGE WITH DESCRIPTION</a:t>
            </a:r>
          </a:p>
        </p:txBody>
      </p:sp>
      <p:sp>
        <p:nvSpPr>
          <p:cNvPr id="5" name="Text Placeholder 4"/>
          <p:cNvSpPr>
            <a:spLocks noGrp="1"/>
          </p:cNvSpPr>
          <p:nvPr>
            <p:ph type="body" sz="quarter" idx="13"/>
          </p:nvPr>
        </p:nvSpPr>
        <p:spPr/>
        <p:txBody>
          <a:bodyPr/>
          <a:lstStyle/>
          <a:p>
            <a:pPr>
              <a:lnSpc>
                <a:spcPct val="100000"/>
              </a:lnSpc>
            </a:pPr>
            <a:r>
              <a:rPr lang="en-US" dirty="0"/>
              <a:t>It is a long established fact that a reader will be distracted by the readable content of a page when looking at its layout as opposed to using 'Content here, content here’ more recently with desktop publishing software like Aldus PageMaker including versions</a:t>
            </a:r>
          </a:p>
        </p:txBody>
      </p:sp>
      <p:pic>
        <p:nvPicPr>
          <p:cNvPr id="7" name="Picture Placeholder 6"/>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1465" b="21921"/>
          <a:stretch/>
        </p:blipFill>
        <p:spPr/>
      </p:pic>
    </p:spTree>
    <p:extLst>
      <p:ext uri="{BB962C8B-B14F-4D97-AF65-F5344CB8AC3E}">
        <p14:creationId xmlns:p14="http://schemas.microsoft.com/office/powerpoint/2010/main" val="210708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564" b="27564"/>
          <a:stretch>
            <a:fillRect/>
          </a:stretch>
        </p:blipFill>
        <p:spPr/>
      </p:pic>
      <p:sp>
        <p:nvSpPr>
          <p:cNvPr id="12" name="Text Placeholder 11"/>
          <p:cNvSpPr>
            <a:spLocks noGrp="1"/>
          </p:cNvSpPr>
          <p:nvPr>
            <p:ph type="body" sz="quarter" idx="12"/>
          </p:nvPr>
        </p:nvSpPr>
        <p:spPr/>
        <p:txBody>
          <a:bodyPr/>
          <a:lstStyle/>
          <a:p>
            <a:r>
              <a:rPr lang="en-US"/>
              <a:t>IMAGE WITH DESCRIPTION</a:t>
            </a:r>
            <a:endParaRPr lang="th-TH" dirty="0"/>
          </a:p>
        </p:txBody>
      </p:sp>
      <p:sp>
        <p:nvSpPr>
          <p:cNvPr id="13" name="Text Placeholder 12"/>
          <p:cNvSpPr>
            <a:spLocks noGrp="1"/>
          </p:cNvSpPr>
          <p:nvPr>
            <p:ph type="body" sz="quarter" idx="13"/>
          </p:nvPr>
        </p:nvSpPr>
        <p:spPr/>
        <p:txBody>
          <a:bodyPr/>
          <a:lstStyle/>
          <a:p>
            <a:r>
              <a:rPr lang="en-GB"/>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inventore veritatis et quasi architecto beatae vitae dicta sunt explicabo. Nemo enim ipsam voluptatem quia voluptas sit aspernatur aut odit aut fugit, sed quia consequuntur</a:t>
            </a:r>
            <a:endParaRPr lang="th-TH" dirty="0"/>
          </a:p>
        </p:txBody>
      </p:sp>
    </p:spTree>
    <p:extLst>
      <p:ext uri="{BB962C8B-B14F-4D97-AF65-F5344CB8AC3E}">
        <p14:creationId xmlns:p14="http://schemas.microsoft.com/office/powerpoint/2010/main" val="3602535069"/>
      </p:ext>
    </p:extLst>
  </p:cSld>
  <p:clrMapOvr>
    <a:masterClrMapping/>
  </p:clrMapOvr>
</p:sld>
</file>

<file path=ppt/theme/theme1.xml><?xml version="1.0" encoding="utf-8"?>
<a:theme xmlns:a="http://schemas.openxmlformats.org/drawingml/2006/main" name="Office Theme">
  <a:themeElements>
    <a:clrScheme name="Template 4">
      <a:dk1>
        <a:srgbClr val="000000"/>
      </a:dk1>
      <a:lt1>
        <a:sysClr val="window" lastClr="FFFFFF"/>
      </a:lt1>
      <a:dk2>
        <a:srgbClr val="44546A"/>
      </a:dk2>
      <a:lt2>
        <a:srgbClr val="E7E6E6"/>
      </a:lt2>
      <a:accent1>
        <a:srgbClr val="11403A"/>
      </a:accent1>
      <a:accent2>
        <a:srgbClr val="D68013"/>
      </a:accent2>
      <a:accent3>
        <a:srgbClr val="EAB83B"/>
      </a:accent3>
      <a:accent4>
        <a:srgbClr val="347593"/>
      </a:accent4>
      <a:accent5>
        <a:srgbClr val="0B4C62"/>
      </a:accent5>
      <a:accent6>
        <a:srgbClr val="7F7F7F"/>
      </a:accent6>
      <a:hlink>
        <a:srgbClr val="0563C1"/>
      </a:hlink>
      <a:folHlink>
        <a:srgbClr val="954F72"/>
      </a:folHlink>
    </a:clrScheme>
    <a:fontScheme name="Template 4">
      <a:majorFont>
        <a:latin typeface="Oswald"/>
        <a:ea typeface=""/>
        <a:cs typeface="Angsana New"/>
      </a:majorFont>
      <a:minorFont>
        <a:latin typeface="Clear Sans"/>
        <a:ea typeface=""/>
        <a:cs typeface="Clear Sans"/>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2534</TotalTime>
  <Words>3472</Words>
  <Application>Microsoft Office PowerPoint</Application>
  <PresentationFormat>Widescreen</PresentationFormat>
  <Paragraphs>418</Paragraphs>
  <Slides>35</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Clear Sans</vt:lpstr>
      <vt:lpstr>Oswald</vt:lpstr>
      <vt:lpstr>Office Theme</vt:lpstr>
      <vt:lpstr>POWERPOINT  TEMPLATE</vt:lpstr>
      <vt:lpstr>POWERPOINT  TEMPLATE 2016</vt:lpstr>
      <vt:lpstr>AGENDA</vt:lpstr>
      <vt:lpstr>AGENDA</vt:lpstr>
      <vt:lpstr>ABOUT US</vt:lpstr>
      <vt:lpstr>ABOUT US</vt:lpstr>
      <vt:lpstr>ABOUT US</vt:lpstr>
      <vt:lpstr>PowerPoint Presentation</vt:lpstr>
      <vt:lpstr>PowerPoint Presentation</vt:lpstr>
      <vt:lpstr>VISUAL DESIGN</vt:lpstr>
      <vt:lpstr>VISUAL DESIGN</vt:lpstr>
      <vt:lpstr>VISUAL DESIGN</vt:lpstr>
      <vt:lpstr>COMPANY BENEFITS</vt:lpstr>
      <vt:lpstr>BAR CHART &amp; NUMBERS</vt:lpstr>
      <vt:lpstr>PowerPoint Presentation</vt:lpstr>
      <vt:lpstr>PowerPoint Presentation</vt:lpstr>
      <vt:lpstr>PowerPoint Presentation</vt:lpstr>
      <vt:lpstr>CHARTS ANALYSIS</vt:lpstr>
      <vt:lpstr>STEPS TO SUCCESS</vt:lpstr>
      <vt:lpstr>CONNECTION RINGS</vt:lpstr>
      <vt:lpstr>COMPANY TIMELINES</vt:lpstr>
      <vt:lpstr>MOUNTAIN CHART</vt:lpstr>
      <vt:lpstr>VISUAL DESIGN</vt:lpstr>
      <vt:lpstr>SUMMARY METHODS</vt:lpstr>
      <vt:lpstr>VISUAL MAPPING</vt:lpstr>
      <vt:lpstr>TWO DONUTS LINK</vt:lpstr>
      <vt:lpstr>FLOW CIRCLE CHART</vt:lpstr>
      <vt:lpstr>VISUAL DESIGN</vt:lpstr>
      <vt:lpstr>VISUAL DESIGN WITH IMAGE</vt:lpstr>
      <vt:lpstr>VISUAL DESIGN</vt:lpstr>
      <vt:lpstr>VISUAL DESIGN</vt:lpstr>
      <vt:lpstr>VISUAL DESIGN</vt:lpstr>
      <vt:lpstr>MEET THE TEAM</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dc:creator>
  <cp:lastModifiedBy>Jill Thomas</cp:lastModifiedBy>
  <cp:revision>280</cp:revision>
  <dcterms:created xsi:type="dcterms:W3CDTF">2016-10-03T09:33:59Z</dcterms:created>
  <dcterms:modified xsi:type="dcterms:W3CDTF">2019-01-22T01:15:01Z</dcterms:modified>
</cp:coreProperties>
</file>